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3832513" y="549275"/>
            <a:ext cx="6743700" cy="15658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1782" y="1520388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57992" y="1013229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6" y="1589231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95856" y="1076307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9" y="1070974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4930" y="4065706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Inputs: N,O,M,I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929" y="456951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Variables: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T,tau,R,Pi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29" y="5104714"/>
            <a:ext cx="632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Deducted values: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RNA_protein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ratio,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ribosomal activity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9" y="5566621"/>
            <a:ext cx="64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Rates: mu, gamma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1870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4929" y="6051389"/>
            <a:ext cx="78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Parameter: xi, R0,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kPi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_inhibits_R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Pi0, delta,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muMax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6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2455671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59" y="0"/>
            <a:ext cx="7019682" cy="6858000"/>
          </a:xfrm>
          <a:prstGeom prst="rect">
            <a:avLst/>
          </a:prstGeom>
        </p:spPr>
      </p:pic>
      <p:pic>
        <p:nvPicPr>
          <p:cNvPr id="2050" name="Picture 2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84" y="2155537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37" y="1362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82" y="4529290"/>
            <a:ext cx="630387" cy="6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4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31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29" y="634250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  <p:pic>
        <p:nvPicPr>
          <p:cNvPr id="3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313523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490050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978" y="2098210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6978" y="217360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0009" y="3874696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15</cp:revision>
  <dcterms:created xsi:type="dcterms:W3CDTF">2022-01-05T15:14:52Z</dcterms:created>
  <dcterms:modified xsi:type="dcterms:W3CDTF">2022-01-31T14:29:01Z</dcterms:modified>
</cp:coreProperties>
</file>