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3832513" y="549275"/>
            <a:ext cx="6743700" cy="15658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15914" y="660612"/>
            <a:ext cx="2719206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11782" y="1520388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57992" y="1013229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6" y="1589231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95856" y="1076307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9" y="1070974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4930" y="4065706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Inputs: N,O,M,I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929" y="456951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Variables: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T,tau,R,Pi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29" y="5104714"/>
            <a:ext cx="632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Deducted values: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RNA_protein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ratio,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ribosomal activity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9" y="5566621"/>
            <a:ext cx="64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Rates: mu, gamma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1870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4929" y="6051389"/>
            <a:ext cx="78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Parameter: xi, R0,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kPi_inhibits_R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Pi0, delta,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muMax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6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2455671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atex.codecogs.com/gif.latex?%5Cgamma%3D%5Cgamma_%7Bmax%7DN%28R_%7Bmax%7D-R%29%5Cfrac%7B%5Ctau%7D%7B%5Ctau&amp;plus;k_%7B%5Ctau%5Crightarrow%5Cgamma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19" y="730430"/>
            <a:ext cx="2362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17" y="0"/>
            <a:ext cx="7019682" cy="6858000"/>
          </a:xfrm>
          <a:prstGeom prst="rect">
            <a:avLst/>
          </a:prstGeom>
        </p:spPr>
      </p:pic>
      <p:pic>
        <p:nvPicPr>
          <p:cNvPr id="2050" name="Picture 2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2" y="2155537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5" y="1362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0" y="4529290"/>
            <a:ext cx="630387" cy="6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2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89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634250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996218" y="729673"/>
            <a:ext cx="692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84509" y="471055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M,O,I=0</a:t>
            </a:r>
            <a:br>
              <a:rPr lang="nl-NL" dirty="0" smtClean="0"/>
            </a:br>
            <a:r>
              <a:rPr lang="nl-NL" dirty="0" smtClean="0"/>
              <a:t>N=[0,1]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039921" y="1239338"/>
            <a:ext cx="196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M,I=0</a:t>
            </a:r>
            <a:br>
              <a:rPr lang="nl-NL" dirty="0" smtClean="0"/>
            </a:br>
            <a:r>
              <a:rPr lang="nl-NL" dirty="0" smtClean="0"/>
              <a:t>O=[0,infinity]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4690" y="1556325"/>
            <a:ext cx="6927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14690" y="2583582"/>
            <a:ext cx="692727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509" y="2317380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M,O=0</a:t>
            </a:r>
            <a:br>
              <a:rPr lang="nl-NL" dirty="0" smtClean="0"/>
            </a:br>
            <a:r>
              <a:rPr lang="nl-NL" dirty="0" smtClean="0"/>
              <a:t>I=[0,1]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14690" y="3698796"/>
            <a:ext cx="69272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84509" y="3432594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,O=0</a:t>
            </a:r>
            <a:br>
              <a:rPr lang="nl-NL" dirty="0" smtClean="0"/>
            </a:br>
            <a:r>
              <a:rPr lang="nl-NL" dirty="0" smtClean="0"/>
              <a:t>M=[0,infinity]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  <p:pic>
        <p:nvPicPr>
          <p:cNvPr id="3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313523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490050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978" y="2098210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6978" y="217360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0009" y="3874696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2786" y="2801894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O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2786" y="4455606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M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2059" y="157499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17246" y="113225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798" y="2752779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7246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117246" y="2739313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0554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21</cp:revision>
  <dcterms:created xsi:type="dcterms:W3CDTF">2022-01-05T15:14:52Z</dcterms:created>
  <dcterms:modified xsi:type="dcterms:W3CDTF">2022-02-01T12:22:30Z</dcterms:modified>
</cp:coreProperties>
</file>