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F95AF8BE-9D11-41A9-8F94-BB965B02C5F7}">
          <p14:sldIdLst>
            <p14:sldId id="269"/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936115" y="1736725"/>
            <a:ext cx="8510270" cy="219392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6500" b="1" dirty="0" err="1" smtClean="0">
                <a:latin typeface="Arial Black" panose="020B0A04020102020204" pitchFamily="34" charset="0"/>
              </a:rPr>
              <a:t>Mavzu</a:t>
            </a:r>
            <a:r>
              <a:rPr lang="en-US" sz="6500" b="1" dirty="0" smtClean="0">
                <a:latin typeface="Arial Black" panose="020B0A04020102020204" pitchFamily="34" charset="0"/>
              </a:rPr>
              <a:t>: </a:t>
            </a:r>
            <a:r>
              <a:rPr lang="en-US" sz="6500" b="1" dirty="0" err="1" smtClean="0">
                <a:latin typeface="Arial Black" panose="020B0A04020102020204" pitchFamily="34" charset="0"/>
              </a:rPr>
              <a:t>Ansoff</a:t>
            </a:r>
            <a:r>
              <a:rPr lang="en-US" sz="6500" b="1" dirty="0" smtClean="0">
                <a:latin typeface="Arial Black" panose="020B0A04020102020204" pitchFamily="34" charset="0"/>
              </a:rPr>
              <a:t> </a:t>
            </a:r>
            <a:r>
              <a:rPr lang="en-US" sz="6500" b="1" dirty="0" err="1">
                <a:latin typeface="Arial Black" panose="020B0A04020102020204" pitchFamily="34" charset="0"/>
              </a:rPr>
              <a:t>matrisasi</a:t>
            </a:r>
            <a:endParaRPr lang="ru-RU" sz="6500" b="1" dirty="0">
              <a:latin typeface="Arial Black" panose="020B0A04020102020204" pitchFamily="34" charset="0"/>
            </a:endParaRPr>
          </a:p>
          <a:p>
            <a:endParaRPr lang="ru-RU" sz="60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882" y="87968"/>
            <a:ext cx="9196668" cy="6595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906" y="376518"/>
            <a:ext cx="10703859" cy="60377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665348"/>
            <a:ext cx="9870141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013" y="138558"/>
            <a:ext cx="8982634" cy="6524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836" y="336176"/>
            <a:ext cx="11604812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82" y="349624"/>
            <a:ext cx="10892118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859" y="268941"/>
            <a:ext cx="11214847" cy="6131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824" y="94129"/>
            <a:ext cx="10878670" cy="6293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025" y="77154"/>
            <a:ext cx="9964270" cy="65522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412" y="0"/>
            <a:ext cx="9184341" cy="6784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035" y="268941"/>
            <a:ext cx="10851777" cy="6239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976" y="524435"/>
            <a:ext cx="10529048" cy="574189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0</TotalTime>
  <Words>23</Words>
  <Application>WPS Presentation</Application>
  <PresentationFormat>Широкоэкранный</PresentationFormat>
  <Paragraphs>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</vt:lpstr>
      <vt:lpstr>Arial Black</vt:lpstr>
      <vt:lpstr>Comic Sans MS</vt:lpstr>
      <vt:lpstr>Calibri Light</vt:lpstr>
      <vt:lpstr>Microsoft YaHei</vt:lpstr>
      <vt:lpstr>Arial Unicode MS</vt:lpstr>
      <vt:lpstr>Calibri</vt:lpstr>
      <vt:lpstr>Небеса</vt:lpstr>
      <vt:lpstr>BM-2/KURS zaitov Sunnat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tmame</cp:lastModifiedBy>
  <cp:revision>7</cp:revision>
  <dcterms:created xsi:type="dcterms:W3CDTF">2023-11-17T19:32:00Z</dcterms:created>
  <dcterms:modified xsi:type="dcterms:W3CDTF">2024-02-11T10:02:20Z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D7A33D77AF894EB6ADC51D115592AA11_13</vt:lpwstr>
  </property>
  <property fmtid="{D5CDD505-2E9C-101B-9397-08002B2CF9AE}" pid="3" name="KSOProductBuildVer">
    <vt:lpwstr>1049-12.2.0.13431</vt:lpwstr>
  </property>
</Properties>
</file>