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7AC5-7BEB-4FD9-8E49-9E6D568274AF}" type="slidenum">
              <a:rPr lang="ru-RU" smtClean="0"/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  <a:p>
            <a:pPr lvl="1" eaLnBrk="1" latinLnBrk="0" hangingPunct="1"/>
            <a:r>
              <a:rPr kumimoji="0" lang="ru-RU" smtClean="0"/>
              <a:t>Второй уровень</a:t>
            </a:r>
            <a:endParaRPr kumimoji="0" lang="ru-RU" smtClean="0"/>
          </a:p>
          <a:p>
            <a:pPr lvl="2" eaLnBrk="1" latinLnBrk="0" hangingPunct="1"/>
            <a:r>
              <a:rPr kumimoji="0" lang="ru-RU" smtClean="0"/>
              <a:t>Третий уровень</a:t>
            </a:r>
            <a:endParaRPr kumimoji="0" lang="ru-RU" smtClean="0"/>
          </a:p>
          <a:p>
            <a:pPr lvl="3" eaLnBrk="1" latinLnBrk="0" hangingPunct="1"/>
            <a:r>
              <a:rPr kumimoji="0" lang="ru-RU" smtClean="0"/>
              <a:t>Четвертый уровень</a:t>
            </a:r>
            <a:endParaRPr kumimoji="0" lang="ru-RU" smtClean="0"/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ED20B088-BC84-47F4-A34B-AD4875CBD44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A1B57AC5-7BEB-4FD9-8E49-9E6D568274A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uz.wikipedia.org/wiki/Iyerarxiya" TargetMode="External"/><Relationship Id="rId2" Type="http://schemas.openxmlformats.org/officeDocument/2006/relationships/hyperlink" Target="https://uz.wikipedia.org/wiki/Ehtiyoj" TargetMode="External"/><Relationship Id="rId1" Type="http://schemas.openxmlformats.org/officeDocument/2006/relationships/hyperlink" Target="https://uz.wikipedia.org/wiki/Psixolog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uz.wikipedia.org/wiki/Ijtimoiy_guruhlar" TargetMode="External"/><Relationship Id="rId3" Type="http://schemas.openxmlformats.org/officeDocument/2006/relationships/hyperlink" Target="https://uz.wikipedia.org/wiki/Sevgi" TargetMode="External"/><Relationship Id="rId2" Type="http://schemas.openxmlformats.org/officeDocument/2006/relationships/hyperlink" Target="https://uz.wikipedia.org/wiki/Bog%E2%80%98liqlik_tuyg%E2%80%98usi" TargetMode="External"/><Relationship Id="rId1" Type="http://schemas.openxmlformats.org/officeDocument/2006/relationships/hyperlink" Target="https://uz.wikipedia.org/wiki/Fiziologiy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z.wikipedia.org/wiki/Estetik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6063" y="1485265"/>
            <a:ext cx="5105400" cy="2868168"/>
          </a:xfrm>
        </p:spPr>
        <p:txBody>
          <a:bodyPr/>
          <a:lstStyle/>
          <a:p>
            <a:r>
              <a:rPr lang="ru-RU" sz="5400" dirty="0" err="1" smtClean="0"/>
              <a:t>Мавзу</a:t>
            </a:r>
            <a:r>
              <a:rPr lang="ru-RU" sz="5400" dirty="0" smtClean="0"/>
              <a:t>: </a:t>
            </a:r>
            <a:r>
              <a:rPr lang="ru-RU" sz="5400" dirty="0" err="1" smtClean="0"/>
              <a:t>Маслоуннинг</a:t>
            </a:r>
            <a:r>
              <a:rPr lang="ru-RU" sz="5400" dirty="0" smtClean="0"/>
              <a:t> </a:t>
            </a:r>
            <a:r>
              <a:rPr lang="ru-RU" sz="5400" dirty="0" err="1" smtClean="0"/>
              <a:t>эхтиёжлар</a:t>
            </a:r>
            <a:r>
              <a:rPr lang="ru-RU" sz="5400" dirty="0" smtClean="0"/>
              <a:t>   </a:t>
            </a:r>
            <a:r>
              <a:rPr lang="ru-RU" sz="5400" dirty="0" err="1" smtClean="0"/>
              <a:t>пирамидаси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Эҳтиёжлар пирамидаси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Эҳтиёжлар пирамидаси</a:t>
            </a:r>
            <a:r>
              <a:rPr lang="ru-RU" dirty="0" smtClean="0"/>
              <a:t> - </a:t>
            </a:r>
            <a:r>
              <a:rPr lang="ru-RU" dirty="0" err="1" smtClean="0"/>
              <a:t>бу</a:t>
            </a:r>
            <a:r>
              <a:rPr lang="ru-RU" dirty="0" smtClean="0"/>
              <a:t> </a:t>
            </a:r>
            <a:r>
              <a:rPr lang="ru-RU" dirty="0" err="1" smtClean="0"/>
              <a:t>америкалик</a:t>
            </a:r>
            <a:r>
              <a:rPr lang="ru-RU" dirty="0" smtClean="0"/>
              <a:t> </a:t>
            </a:r>
            <a:r>
              <a:rPr lang="ru-RU" dirty="0" smtClean="0">
                <a:hlinkClick r:id="rId1" tooltip="Психолог"/>
              </a:rPr>
              <a:t>психолог</a:t>
            </a:r>
            <a:r>
              <a:rPr lang="ru-RU" dirty="0" smtClean="0"/>
              <a:t> Авраам </a:t>
            </a:r>
            <a:r>
              <a:rPr lang="ru-RU" dirty="0" err="1" smtClean="0"/>
              <a:t>Маслоунинг</a:t>
            </a:r>
            <a:r>
              <a:rPr lang="ru-RU" dirty="0" smtClean="0"/>
              <a:t> </a:t>
            </a:r>
            <a:r>
              <a:rPr lang="ru-RU" dirty="0" err="1" smtClean="0"/>
              <a:t>инсон</a:t>
            </a:r>
            <a:r>
              <a:rPr lang="ru-RU" dirty="0" smtClean="0"/>
              <a:t> </a:t>
            </a:r>
            <a:r>
              <a:rPr lang="ru-RU" dirty="0" err="1" smtClean="0">
                <a:hlinkClick r:id="rId2" tooltip="Эҳтиёж"/>
              </a:rPr>
              <a:t>эҳтиёжларининг</a:t>
            </a:r>
            <a:r>
              <a:rPr lang="ru-RU" dirty="0" smtClean="0"/>
              <a:t> </a:t>
            </a:r>
            <a:r>
              <a:rPr lang="ru-RU" dirty="0" err="1" smtClean="0">
                <a:hlinkClick r:id="rId3" tooltip="Иерархия"/>
              </a:rPr>
              <a:t>иэрархик</a:t>
            </a:r>
            <a:r>
              <a:rPr lang="ru-RU" dirty="0" smtClean="0"/>
              <a:t> модели </a:t>
            </a:r>
            <a:r>
              <a:rPr lang="ru-RU" dirty="0" err="1" smtClean="0"/>
              <a:t>учун</a:t>
            </a:r>
            <a:r>
              <a:rPr lang="ru-RU" dirty="0" smtClean="0"/>
              <a:t> </a:t>
            </a:r>
            <a:r>
              <a:rPr lang="ru-RU" dirty="0" err="1" smtClean="0"/>
              <a:t>кенг</a:t>
            </a:r>
            <a:r>
              <a:rPr lang="ru-RU" dirty="0" smtClean="0"/>
              <a:t> </a:t>
            </a:r>
            <a:r>
              <a:rPr lang="ru-RU" dirty="0" err="1" smtClean="0"/>
              <a:t>қо</a:t>
            </a:r>
            <a:r>
              <a:rPr lang="ru-RU" dirty="0" smtClean="0"/>
              <a:t>'</a:t>
            </a:r>
            <a:r>
              <a:rPr lang="ru-RU" dirty="0" err="1" smtClean="0"/>
              <a:t>лланиладиган</a:t>
            </a:r>
            <a:r>
              <a:rPr lang="ru-RU" dirty="0" smtClean="0"/>
              <a:t> ном.</a:t>
            </a:r>
            <a:endParaRPr lang="ru-RU" dirty="0" smtClean="0"/>
          </a:p>
          <a:p>
            <a:r>
              <a:rPr lang="ru-RU" dirty="0" smtClean="0"/>
              <a:t>Ушбу </a:t>
            </a:r>
            <a:r>
              <a:rPr lang="ru-RU" dirty="0" err="1" smtClean="0"/>
              <a:t>эҳтиёжлар пирамидаси</a:t>
            </a:r>
            <a:r>
              <a:rPr lang="ru-RU" dirty="0" smtClean="0"/>
              <a:t> </a:t>
            </a:r>
            <a:r>
              <a:rPr lang="ru-RU" dirty="0" err="1" smtClean="0"/>
              <a:t>мотивациянинг</a:t>
            </a:r>
            <a:r>
              <a:rPr lang="ru-RU" dirty="0" smtClean="0"/>
              <a:t> </a:t>
            </a:r>
            <a:r>
              <a:rPr lang="ru-RU" dirty="0" err="1" smtClean="0"/>
              <a:t>энг</a:t>
            </a:r>
            <a:r>
              <a:rPr lang="ru-RU" dirty="0" smtClean="0"/>
              <a:t> </a:t>
            </a:r>
            <a:r>
              <a:rPr lang="ru-RU" dirty="0" err="1" smtClean="0"/>
              <a:t>машҳур ва</a:t>
            </a:r>
            <a:r>
              <a:rPr lang="ru-RU" dirty="0" smtClean="0"/>
              <a:t> </a:t>
            </a:r>
            <a:r>
              <a:rPr lang="ru-RU" dirty="0" err="1" smtClean="0"/>
              <a:t>кенг</a:t>
            </a:r>
            <a:r>
              <a:rPr lang="ru-RU" dirty="0" smtClean="0"/>
              <a:t> </a:t>
            </a:r>
            <a:r>
              <a:rPr lang="ru-RU" dirty="0" err="1" smtClean="0"/>
              <a:t>тарқалган назарияларидан</a:t>
            </a:r>
            <a:r>
              <a:rPr lang="ru-RU" dirty="0" smtClean="0"/>
              <a:t> </a:t>
            </a:r>
            <a:r>
              <a:rPr lang="ru-RU" dirty="0" err="1" smtClean="0"/>
              <a:t>бири</a:t>
            </a:r>
            <a:r>
              <a:rPr lang="ru-RU" dirty="0" smtClean="0"/>
              <a:t> - </a:t>
            </a:r>
            <a:r>
              <a:rPr lang="ru-RU" dirty="0" err="1" smtClean="0"/>
              <a:t>эҳтиёжлар иэрархияси</a:t>
            </a:r>
            <a:r>
              <a:rPr lang="ru-RU" dirty="0" smtClean="0"/>
              <a:t> </a:t>
            </a:r>
            <a:r>
              <a:rPr lang="ru-RU" dirty="0" err="1" smtClean="0"/>
              <a:t>назариясини</a:t>
            </a:r>
            <a:r>
              <a:rPr lang="ru-RU" dirty="0" smtClean="0"/>
              <a:t> </a:t>
            </a:r>
            <a:r>
              <a:rPr lang="ru-RU" dirty="0" err="1" smtClean="0"/>
              <a:t>акс</a:t>
            </a:r>
            <a:r>
              <a:rPr lang="ru-RU" dirty="0" smtClean="0"/>
              <a:t> </a:t>
            </a:r>
            <a:r>
              <a:rPr lang="ru-RU" dirty="0" err="1" smtClean="0"/>
              <a:t>эттиради</a:t>
            </a:r>
            <a:r>
              <a:rPr lang="ru-RU" dirty="0" smtClean="0"/>
              <a:t>. </a:t>
            </a:r>
            <a:r>
              <a:rPr lang="ru-RU" dirty="0" err="1" smtClean="0"/>
              <a:t>Бу</a:t>
            </a:r>
            <a:r>
              <a:rPr lang="ru-RU" dirty="0" smtClean="0"/>
              <a:t> </a:t>
            </a:r>
            <a:r>
              <a:rPr lang="ru-RU" dirty="0" err="1" smtClean="0"/>
              <a:t>назария</a:t>
            </a:r>
            <a:r>
              <a:rPr lang="ru-RU" dirty="0" smtClean="0"/>
              <a:t> </a:t>
            </a:r>
            <a:r>
              <a:rPr lang="ru-RU" dirty="0" err="1" smtClean="0"/>
              <a:t>эҳтиёжлар назарияси</a:t>
            </a:r>
            <a:r>
              <a:rPr lang="ru-RU" dirty="0" smtClean="0"/>
              <a:t> </a:t>
            </a:r>
            <a:r>
              <a:rPr lang="ru-RU" dirty="0" err="1" smtClean="0"/>
              <a:t>сифатида</a:t>
            </a:r>
            <a:r>
              <a:rPr lang="ru-RU" dirty="0" smtClean="0"/>
              <a:t> </a:t>
            </a:r>
            <a:r>
              <a:rPr lang="ru-RU" dirty="0" err="1" smtClean="0"/>
              <a:t>ҳам танилган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Маслоунинг</a:t>
            </a:r>
            <a:r>
              <a:rPr lang="ru-RU" dirty="0" smtClean="0"/>
              <a:t> </a:t>
            </a:r>
            <a:r>
              <a:rPr lang="ru-RU" dirty="0" err="1" smtClean="0"/>
              <a:t>эҳтиёжлар пирамидаси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 smtClean="0"/>
              <a:t>Маслоу</a:t>
            </a:r>
            <a:r>
              <a:rPr lang="ru-RU" dirty="0" smtClean="0"/>
              <a:t> </a:t>
            </a:r>
            <a:r>
              <a:rPr lang="ru-RU" dirty="0" err="1" smtClean="0"/>
              <a:t>эҳтиёжларнинг муҳимлик даражаси</a:t>
            </a:r>
            <a:r>
              <a:rPr lang="ru-RU" dirty="0" smtClean="0"/>
              <a:t> </a:t>
            </a:r>
            <a:r>
              <a:rPr lang="ru-RU" dirty="0" err="1" smtClean="0"/>
              <a:t>камайиш</a:t>
            </a:r>
            <a:r>
              <a:rPr lang="ru-RU" dirty="0" smtClean="0"/>
              <a:t> </a:t>
            </a:r>
            <a:r>
              <a:rPr lang="ru-RU" dirty="0" err="1" smtClean="0"/>
              <a:t>тартибида</a:t>
            </a:r>
            <a:r>
              <a:rPr lang="ru-RU" dirty="0" smtClean="0"/>
              <a:t> </a:t>
            </a:r>
            <a:r>
              <a:rPr lang="ru-RU" dirty="0" err="1" smtClean="0"/>
              <a:t>тақсимлади.</a:t>
            </a:r>
            <a:r>
              <a:rPr lang="ru-RU" dirty="0" smtClean="0"/>
              <a:t> </a:t>
            </a:r>
            <a:r>
              <a:rPr lang="ru-RU" dirty="0" err="1" smtClean="0"/>
              <a:t>Эҳтиёжларнинг бундай</a:t>
            </a:r>
            <a:r>
              <a:rPr lang="ru-RU" dirty="0" smtClean="0"/>
              <a:t> </a:t>
            </a:r>
            <a:r>
              <a:rPr lang="ru-RU" dirty="0" err="1" smtClean="0"/>
              <a:t>тизимланишини</a:t>
            </a:r>
            <a:r>
              <a:rPr lang="ru-RU" dirty="0" smtClean="0"/>
              <a:t> </a:t>
            </a:r>
            <a:r>
              <a:rPr lang="ru-RU" dirty="0" err="1" smtClean="0"/>
              <a:t>Маслоу</a:t>
            </a:r>
            <a:r>
              <a:rPr lang="ru-RU" dirty="0" smtClean="0"/>
              <a:t> токи </a:t>
            </a:r>
            <a:r>
              <a:rPr lang="ru-RU" dirty="0" err="1" smtClean="0"/>
              <a:t>инсон</a:t>
            </a:r>
            <a:r>
              <a:rPr lang="ru-RU" dirty="0" smtClean="0"/>
              <a:t> </a:t>
            </a:r>
            <a:r>
              <a:rPr lang="ru-RU" dirty="0" err="1" smtClean="0"/>
              <a:t>содда</a:t>
            </a:r>
            <a:r>
              <a:rPr lang="ru-RU" dirty="0" smtClean="0"/>
              <a:t> </a:t>
            </a:r>
            <a:r>
              <a:rPr lang="ru-RU" dirty="0" err="1" smtClean="0"/>
              <a:t>нарсаларга</a:t>
            </a:r>
            <a:r>
              <a:rPr lang="ru-RU" dirty="0" smtClean="0"/>
              <a:t> </a:t>
            </a:r>
            <a:r>
              <a:rPr lang="ru-RU" dirty="0" err="1" smtClean="0"/>
              <a:t>муҳтож бо'лар</a:t>
            </a:r>
            <a:r>
              <a:rPr lang="ru-RU" dirty="0" smtClean="0"/>
              <a:t> </a:t>
            </a:r>
            <a:r>
              <a:rPr lang="ru-RU" dirty="0" err="1" smtClean="0"/>
              <a:t>экан</a:t>
            </a:r>
            <a:r>
              <a:rPr lang="ru-RU" dirty="0" smtClean="0"/>
              <a:t>, </a:t>
            </a:r>
            <a:r>
              <a:rPr lang="ru-RU" dirty="0" err="1" smtClean="0"/>
              <a:t>юқори даражадаги</a:t>
            </a:r>
            <a:r>
              <a:rPr lang="ru-RU" dirty="0" smtClean="0"/>
              <a:t> </a:t>
            </a:r>
            <a:r>
              <a:rPr lang="ru-RU" dirty="0" err="1" smtClean="0"/>
              <a:t>эҳтиёжларни бошдан</a:t>
            </a:r>
            <a:r>
              <a:rPr lang="ru-RU" dirty="0" smtClean="0"/>
              <a:t> </a:t>
            </a:r>
            <a:r>
              <a:rPr lang="ru-RU" dirty="0" err="1" smtClean="0"/>
              <a:t>кечира</a:t>
            </a:r>
            <a:r>
              <a:rPr lang="ru-RU" dirty="0" smtClean="0"/>
              <a:t> </a:t>
            </a:r>
            <a:r>
              <a:rPr lang="ru-RU" dirty="0" err="1" smtClean="0"/>
              <a:t>олмаслиги</a:t>
            </a:r>
            <a:r>
              <a:rPr lang="ru-RU" dirty="0" smtClean="0"/>
              <a:t> </a:t>
            </a:r>
            <a:r>
              <a:rPr lang="ru-RU" dirty="0" err="1" smtClean="0"/>
              <a:t>билан</a:t>
            </a:r>
            <a:r>
              <a:rPr lang="ru-RU" dirty="0" smtClean="0"/>
              <a:t> </a:t>
            </a:r>
            <a:r>
              <a:rPr lang="ru-RU" dirty="0" err="1" smtClean="0"/>
              <a:t>изоҳлади</a:t>
            </a:r>
            <a:r>
              <a:rPr lang="ru-RU" dirty="0" smtClean="0"/>
              <a:t>. </a:t>
            </a:r>
            <a:r>
              <a:rPr lang="ru-RU" dirty="0" err="1" smtClean="0"/>
              <a:t>Пирамиданинг</a:t>
            </a:r>
            <a:r>
              <a:rPr lang="ru-RU" dirty="0" smtClean="0"/>
              <a:t> </a:t>
            </a:r>
            <a:r>
              <a:rPr lang="ru-RU" dirty="0" err="1" smtClean="0"/>
              <a:t>асос</a:t>
            </a:r>
            <a:r>
              <a:rPr lang="ru-RU" dirty="0" smtClean="0"/>
              <a:t> </a:t>
            </a:r>
            <a:r>
              <a:rPr lang="ru-RU" dirty="0" err="1" smtClean="0"/>
              <a:t>қисмида бирламчи</a:t>
            </a:r>
            <a:r>
              <a:rPr lang="ru-RU" dirty="0" smtClean="0"/>
              <a:t> </a:t>
            </a:r>
            <a:r>
              <a:rPr lang="ru-RU" dirty="0" err="1" smtClean="0"/>
              <a:t>бо'либ</a:t>
            </a:r>
            <a:r>
              <a:rPr lang="ru-RU" dirty="0" smtClean="0"/>
              <a:t> </a:t>
            </a:r>
            <a:r>
              <a:rPr lang="ru-RU" dirty="0" smtClean="0">
                <a:hlinkClick r:id="rId1" tooltip="Физиология"/>
              </a:rPr>
              <a:t>физиология</a:t>
            </a:r>
            <a:r>
              <a:rPr lang="ru-RU" dirty="0" smtClean="0"/>
              <a:t> (</a:t>
            </a:r>
            <a:r>
              <a:rPr lang="ru-RU" dirty="0" err="1" smtClean="0"/>
              <a:t>очлик</a:t>
            </a:r>
            <a:r>
              <a:rPr lang="ru-RU" dirty="0" smtClean="0"/>
              <a:t>, </a:t>
            </a:r>
            <a:r>
              <a:rPr lang="ru-RU" dirty="0" err="1" smtClean="0"/>
              <a:t>чанқоқлик ва</a:t>
            </a:r>
            <a:r>
              <a:rPr lang="ru-RU" dirty="0" smtClean="0"/>
              <a:t> </a:t>
            </a:r>
            <a:r>
              <a:rPr lang="ru-RU" dirty="0" err="1" smtClean="0"/>
              <a:t>шунга</a:t>
            </a:r>
            <a:r>
              <a:rPr lang="ru-RU" dirty="0" smtClean="0"/>
              <a:t> </a:t>
            </a:r>
            <a:r>
              <a:rPr lang="ru-RU" dirty="0" err="1" smtClean="0"/>
              <a:t>о'хшаш</a:t>
            </a:r>
            <a:r>
              <a:rPr lang="ru-RU" dirty="0" smtClean="0"/>
              <a:t> </a:t>
            </a:r>
            <a:r>
              <a:rPr lang="ru-RU" dirty="0" err="1" smtClean="0"/>
              <a:t>эҳтиёжларни қондириш</a:t>
            </a:r>
            <a:r>
              <a:rPr lang="ru-RU" dirty="0" smtClean="0"/>
              <a:t>) </a:t>
            </a:r>
            <a:r>
              <a:rPr lang="ru-RU" dirty="0" err="1" smtClean="0"/>
              <a:t>жойлашган</a:t>
            </a:r>
            <a:r>
              <a:rPr lang="ru-RU" dirty="0" smtClean="0"/>
              <a:t>. </a:t>
            </a:r>
            <a:r>
              <a:rPr lang="ru-RU" dirty="0" err="1" smtClean="0"/>
              <a:t>Бир</a:t>
            </a:r>
            <a:r>
              <a:rPr lang="ru-RU" dirty="0" smtClean="0"/>
              <a:t> </a:t>
            </a:r>
            <a:r>
              <a:rPr lang="ru-RU" dirty="0" err="1" smtClean="0"/>
              <a:t>палла</a:t>
            </a:r>
            <a:r>
              <a:rPr lang="ru-RU" dirty="0" smtClean="0"/>
              <a:t> </a:t>
            </a:r>
            <a:r>
              <a:rPr lang="ru-RU" dirty="0" err="1" smtClean="0"/>
              <a:t>юқорида </a:t>
            </a:r>
            <a:r>
              <a:rPr lang="ru-RU" dirty="0" smtClean="0"/>
              <a:t>- </a:t>
            </a:r>
            <a:r>
              <a:rPr lang="ru-RU" dirty="0" err="1" smtClean="0"/>
              <a:t>хавфсизликка</a:t>
            </a:r>
            <a:r>
              <a:rPr lang="ru-RU" dirty="0" smtClean="0"/>
              <a:t> </a:t>
            </a:r>
            <a:r>
              <a:rPr lang="ru-RU" dirty="0" err="1" smtClean="0"/>
              <a:t>бо'лган</a:t>
            </a:r>
            <a:r>
              <a:rPr lang="ru-RU" dirty="0" smtClean="0"/>
              <a:t> </a:t>
            </a:r>
            <a:r>
              <a:rPr lang="ru-RU" dirty="0" err="1" smtClean="0"/>
              <a:t>эҳтиёжлар мавжуд</a:t>
            </a:r>
            <a:r>
              <a:rPr lang="ru-RU" dirty="0" smtClean="0"/>
              <a:t>. </a:t>
            </a:r>
            <a:r>
              <a:rPr lang="ru-RU" dirty="0" err="1" smtClean="0"/>
              <a:t>Ундан</a:t>
            </a:r>
            <a:r>
              <a:rPr lang="ru-RU" dirty="0" smtClean="0"/>
              <a:t> </a:t>
            </a:r>
            <a:r>
              <a:rPr lang="ru-RU" dirty="0" err="1" smtClean="0"/>
              <a:t>юқори </a:t>
            </a:r>
            <a:r>
              <a:rPr lang="ru-RU" dirty="0" smtClean="0"/>
              <a:t>- </a:t>
            </a:r>
            <a:r>
              <a:rPr lang="ru-RU" dirty="0" err="1" smtClean="0">
                <a:hlinkClick r:id="rId2" tooltip="Боғлиқлик туйғуси"/>
              </a:rPr>
              <a:t>меҳр</a:t>
            </a:r>
            <a:r>
              <a:rPr lang="ru-RU" dirty="0" err="1" smtClean="0"/>
              <a:t> ва</a:t>
            </a:r>
            <a:r>
              <a:rPr lang="ru-RU" dirty="0" smtClean="0"/>
              <a:t> </a:t>
            </a:r>
            <a:r>
              <a:rPr lang="ru-RU" dirty="0" err="1" smtClean="0">
                <a:hlinkClick r:id="rId3" tooltip="Севги"/>
              </a:rPr>
              <a:t>муҳаббат</a:t>
            </a:r>
            <a:r>
              <a:rPr lang="ru-RU" dirty="0" err="1" smtClean="0"/>
              <a:t> зинаси</a:t>
            </a:r>
            <a:r>
              <a:rPr lang="ru-RU" dirty="0" smtClean="0"/>
              <a:t>, </a:t>
            </a:r>
            <a:r>
              <a:rPr lang="ru-RU" dirty="0" err="1" smtClean="0"/>
              <a:t>шунингдек</a:t>
            </a:r>
            <a:r>
              <a:rPr lang="ru-RU" dirty="0" smtClean="0"/>
              <a:t>, </a:t>
            </a:r>
            <a:r>
              <a:rPr lang="ru-RU" dirty="0" err="1" smtClean="0"/>
              <a:t>ҳар қандай </a:t>
            </a:r>
            <a:r>
              <a:rPr lang="ru-RU" dirty="0" err="1" smtClean="0">
                <a:hlinkClick r:id="rId4" tooltip="Ижтимоий гуруҳлар"/>
              </a:rPr>
              <a:t>ижтимоий</a:t>
            </a:r>
            <a:r>
              <a:rPr lang="ru-RU" dirty="0" smtClean="0">
                <a:hlinkClick r:id="rId4" tooltip="Ижтимоий гуруҳлар"/>
              </a:rPr>
              <a:t> </a:t>
            </a:r>
            <a:r>
              <a:rPr lang="ru-RU" dirty="0" err="1" smtClean="0">
                <a:hlinkClick r:id="rId4" tooltip="Ижтимоий гуруҳлар"/>
              </a:rPr>
              <a:t>гуруҳга</a:t>
            </a:r>
            <a:r>
              <a:rPr lang="ru-RU" dirty="0" err="1" smtClean="0"/>
              <a:t> мансублик</a:t>
            </a:r>
            <a:r>
              <a:rPr lang="ru-RU" dirty="0" smtClean="0"/>
              <a:t> </a:t>
            </a:r>
            <a:r>
              <a:rPr lang="ru-RU" dirty="0" err="1" smtClean="0"/>
              <a:t>эҳтиёжи о'з</a:t>
            </a:r>
            <a:r>
              <a:rPr lang="ru-RU" dirty="0" smtClean="0"/>
              <a:t> </a:t>
            </a:r>
            <a:r>
              <a:rPr lang="ru-RU" dirty="0" err="1" smtClean="0"/>
              <a:t>о'рниларини</a:t>
            </a:r>
            <a:r>
              <a:rPr lang="ru-RU" dirty="0" smtClean="0"/>
              <a:t> </a:t>
            </a:r>
            <a:r>
              <a:rPr lang="ru-RU" dirty="0" err="1" smtClean="0"/>
              <a:t>эгаллаб</a:t>
            </a:r>
            <a:r>
              <a:rPr lang="ru-RU" dirty="0" smtClean="0"/>
              <a:t> </a:t>
            </a:r>
            <a:r>
              <a:rPr lang="ru-RU" dirty="0" err="1" smtClean="0"/>
              <a:t>турибди</a:t>
            </a:r>
            <a:r>
              <a:rPr lang="ru-RU" dirty="0" smtClean="0"/>
              <a:t>. </a:t>
            </a:r>
            <a:r>
              <a:rPr lang="ru-RU" dirty="0" err="1" smtClean="0"/>
              <a:t>Кейинги</a:t>
            </a:r>
            <a:r>
              <a:rPr lang="ru-RU" dirty="0" smtClean="0"/>
              <a:t> </a:t>
            </a:r>
            <a:r>
              <a:rPr lang="ru-RU" dirty="0" err="1" smtClean="0"/>
              <a:t>паллада</a:t>
            </a:r>
            <a:r>
              <a:rPr lang="ru-RU" dirty="0" smtClean="0"/>
              <a:t> </a:t>
            </a:r>
            <a:r>
              <a:rPr lang="ru-RU" dirty="0" err="1" smtClean="0"/>
              <a:t>ҳурмат ва</a:t>
            </a:r>
            <a:r>
              <a:rPr lang="ru-RU" dirty="0" smtClean="0"/>
              <a:t> </a:t>
            </a:r>
            <a:r>
              <a:rPr lang="ru-RU" dirty="0" err="1" smtClean="0"/>
              <a:t>ижобий</a:t>
            </a:r>
            <a:r>
              <a:rPr lang="ru-RU" dirty="0" smtClean="0"/>
              <a:t> </a:t>
            </a:r>
            <a:r>
              <a:rPr lang="ru-RU" dirty="0" err="1" smtClean="0"/>
              <a:t>баҳолаш зарурати</a:t>
            </a:r>
            <a:r>
              <a:rPr lang="ru-RU" dirty="0" smtClean="0"/>
              <a:t> </a:t>
            </a:r>
            <a:r>
              <a:rPr lang="ru-RU" dirty="0" err="1" smtClean="0"/>
              <a:t>бо'либ</a:t>
            </a:r>
            <a:r>
              <a:rPr lang="ru-RU" dirty="0" smtClean="0"/>
              <a:t>, </a:t>
            </a:r>
            <a:r>
              <a:rPr lang="ru-RU" dirty="0" err="1" smtClean="0"/>
              <a:t>Маслоу</a:t>
            </a:r>
            <a:r>
              <a:rPr lang="ru-RU" dirty="0" smtClean="0"/>
              <a:t> </a:t>
            </a:r>
            <a:r>
              <a:rPr lang="ru-RU" dirty="0" err="1" smtClean="0"/>
              <a:t>когнитив</a:t>
            </a:r>
            <a:r>
              <a:rPr lang="ru-RU" dirty="0" smtClean="0"/>
              <a:t> </a:t>
            </a:r>
            <a:r>
              <a:rPr lang="ru-RU" dirty="0" err="1" smtClean="0"/>
              <a:t>эҳтиёжларни қо'йган </a:t>
            </a:r>
            <a:r>
              <a:rPr lang="ru-RU" dirty="0" smtClean="0"/>
              <a:t>(</a:t>
            </a:r>
            <a:r>
              <a:rPr lang="ru-RU" dirty="0" err="1" smtClean="0"/>
              <a:t>билимга</a:t>
            </a:r>
            <a:r>
              <a:rPr lang="ru-RU" dirty="0" smtClean="0"/>
              <a:t> </a:t>
            </a:r>
            <a:r>
              <a:rPr lang="ru-RU" dirty="0" err="1" smtClean="0"/>
              <a:t>чанқоқлик, иложи</a:t>
            </a:r>
            <a:r>
              <a:rPr lang="ru-RU" dirty="0" smtClean="0"/>
              <a:t> </a:t>
            </a:r>
            <a:r>
              <a:rPr lang="ru-RU" dirty="0" err="1" smtClean="0"/>
              <a:t>борича</a:t>
            </a:r>
            <a:r>
              <a:rPr lang="ru-RU" dirty="0" smtClean="0"/>
              <a:t> </a:t>
            </a:r>
            <a:r>
              <a:rPr lang="ru-RU" dirty="0" err="1" smtClean="0"/>
              <a:t>ко'проқ ма'лумотни</a:t>
            </a:r>
            <a:r>
              <a:rPr lang="ru-RU" dirty="0" smtClean="0"/>
              <a:t> </a:t>
            </a:r>
            <a:r>
              <a:rPr lang="ru-RU" dirty="0" err="1" smtClean="0"/>
              <a:t>қабул қилиш истаги</a:t>
            </a:r>
            <a:r>
              <a:rPr lang="ru-RU" dirty="0" smtClean="0"/>
              <a:t>)..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txBody>
          <a:bodyPr>
            <a:normAutofit/>
          </a:bodyPr>
          <a:lstStyle/>
          <a:p>
            <a:r>
              <a:rPr lang="ru-RU" sz="800" dirty="0" smtClean="0"/>
              <a:t>.</a:t>
            </a:r>
            <a:br>
              <a:rPr lang="ru-RU" sz="800" dirty="0" smtClean="0"/>
            </a:br>
            <a:endParaRPr lang="ru-RU" sz="800" dirty="0"/>
          </a:p>
        </p:txBody>
      </p:sp>
      <p:pic>
        <p:nvPicPr>
          <p:cNvPr id="4" name="Содержимое 3" descr="download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7290" y="1857364"/>
            <a:ext cx="5500726" cy="335758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Бунинг</a:t>
            </a:r>
            <a:r>
              <a:rPr lang="ru-RU" dirty="0" smtClean="0"/>
              <a:t> </a:t>
            </a:r>
            <a:r>
              <a:rPr lang="ru-RU" dirty="0" err="1" smtClean="0"/>
              <a:t>ортидан</a:t>
            </a:r>
            <a:r>
              <a:rPr lang="ru-RU" dirty="0" smtClean="0"/>
              <a:t> </a:t>
            </a:r>
            <a:r>
              <a:rPr lang="ru-RU" dirty="0" err="1" smtClean="0">
                <a:hlinkClick r:id="rId1" tooltip="Эстетика"/>
              </a:rPr>
              <a:t>эстетикага</a:t>
            </a:r>
            <a:r>
              <a:rPr lang="ru-RU" dirty="0" smtClean="0"/>
              <a:t> </a:t>
            </a:r>
            <a:r>
              <a:rPr lang="ru-RU" dirty="0" err="1" smtClean="0"/>
              <a:t>бо'лган</a:t>
            </a:r>
            <a:r>
              <a:rPr lang="ru-RU" dirty="0" smtClean="0"/>
              <a:t> </a:t>
            </a:r>
            <a:r>
              <a:rPr lang="ru-RU" dirty="0" err="1" smtClean="0"/>
              <a:t>эҳтиёж (ҳаётни уйг'унлаштириш</a:t>
            </a:r>
            <a:r>
              <a:rPr lang="ru-RU" dirty="0" smtClean="0"/>
              <a:t>, уни </a:t>
            </a:r>
            <a:r>
              <a:rPr lang="ru-RU" dirty="0" err="1" smtClean="0"/>
              <a:t>го'заллик</a:t>
            </a:r>
            <a:r>
              <a:rPr lang="ru-RU" dirty="0" smtClean="0"/>
              <a:t>, </a:t>
            </a:r>
            <a:r>
              <a:rPr lang="ru-RU" dirty="0" err="1" smtClean="0"/>
              <a:t>сан'ат</a:t>
            </a:r>
            <a:r>
              <a:rPr lang="ru-RU" dirty="0" smtClean="0"/>
              <a:t> </a:t>
            </a:r>
            <a:r>
              <a:rPr lang="ru-RU" dirty="0" err="1" smtClean="0"/>
              <a:t>билан</a:t>
            </a:r>
            <a:r>
              <a:rPr lang="ru-RU" dirty="0" smtClean="0"/>
              <a:t> </a:t>
            </a:r>
            <a:r>
              <a:rPr lang="ru-RU" dirty="0" err="1" smtClean="0"/>
              <a:t>то'лдириш</a:t>
            </a:r>
            <a:r>
              <a:rPr lang="ru-RU" dirty="0" smtClean="0"/>
              <a:t> </a:t>
            </a:r>
            <a:r>
              <a:rPr lang="ru-RU" dirty="0" err="1" smtClean="0"/>
              <a:t>истаги</a:t>
            </a:r>
            <a:r>
              <a:rPr lang="ru-RU" dirty="0" smtClean="0"/>
              <a:t>) </a:t>
            </a:r>
            <a:r>
              <a:rPr lang="ru-RU" dirty="0" err="1" smtClean="0"/>
              <a:t>пайдо</a:t>
            </a:r>
            <a:r>
              <a:rPr lang="ru-RU" dirty="0" smtClean="0"/>
              <a:t> </a:t>
            </a:r>
            <a:r>
              <a:rPr lang="ru-RU" dirty="0" err="1" smtClean="0"/>
              <a:t>бо'лади</a:t>
            </a:r>
            <a:r>
              <a:rPr lang="ru-RU" dirty="0" smtClean="0"/>
              <a:t>. </a:t>
            </a:r>
            <a:r>
              <a:rPr lang="ru-RU" dirty="0" err="1" smtClean="0"/>
              <a:t>Ва</a:t>
            </a:r>
            <a:r>
              <a:rPr lang="ru-RU" dirty="0" smtClean="0"/>
              <a:t> </a:t>
            </a:r>
            <a:r>
              <a:rPr lang="ru-RU" dirty="0" err="1" smtClean="0"/>
              <a:t>ниҳоят, пирамиданинг</a:t>
            </a:r>
            <a:r>
              <a:rPr lang="ru-RU" dirty="0" smtClean="0"/>
              <a:t> </a:t>
            </a:r>
            <a:r>
              <a:rPr lang="ru-RU" dirty="0" err="1" smtClean="0"/>
              <a:t>охирги</a:t>
            </a:r>
            <a:r>
              <a:rPr lang="ru-RU" dirty="0" smtClean="0"/>
              <a:t> </a:t>
            </a:r>
            <a:r>
              <a:rPr lang="ru-RU" dirty="0" err="1" smtClean="0"/>
              <a:t>босқичи, энг</a:t>
            </a:r>
            <a:r>
              <a:rPr lang="ru-RU" dirty="0" smtClean="0"/>
              <a:t> </a:t>
            </a:r>
            <a:r>
              <a:rPr lang="ru-RU" dirty="0" err="1" smtClean="0"/>
              <a:t>юқориси, ички</a:t>
            </a:r>
            <a:r>
              <a:rPr lang="ru-RU" dirty="0" smtClean="0"/>
              <a:t> </a:t>
            </a:r>
            <a:r>
              <a:rPr lang="ru-RU" dirty="0" err="1" smtClean="0"/>
              <a:t>потенциални</a:t>
            </a:r>
            <a:r>
              <a:rPr lang="ru-RU" dirty="0" smtClean="0"/>
              <a:t> </a:t>
            </a:r>
            <a:r>
              <a:rPr lang="ru-RU" dirty="0" err="1" smtClean="0"/>
              <a:t>очиб</a:t>
            </a:r>
            <a:r>
              <a:rPr lang="ru-RU" dirty="0" smtClean="0"/>
              <a:t> </a:t>
            </a:r>
            <a:r>
              <a:rPr lang="ru-RU" dirty="0" err="1" smtClean="0"/>
              <a:t>бериш</a:t>
            </a:r>
            <a:r>
              <a:rPr lang="ru-RU" dirty="0" smtClean="0"/>
              <a:t> </a:t>
            </a:r>
            <a:r>
              <a:rPr lang="ru-RU" dirty="0" err="1" smtClean="0"/>
              <a:t>истаги</a:t>
            </a:r>
            <a:r>
              <a:rPr lang="ru-RU" dirty="0" smtClean="0"/>
              <a:t> (</a:t>
            </a:r>
            <a:r>
              <a:rPr lang="ru-RU" dirty="0" err="1" smtClean="0"/>
              <a:t>бу</a:t>
            </a:r>
            <a:r>
              <a:rPr lang="ru-RU" dirty="0" smtClean="0"/>
              <a:t> </a:t>
            </a:r>
            <a:r>
              <a:rPr lang="ru-RU" dirty="0" err="1" smtClean="0"/>
              <a:t>о'з-о'зини</a:t>
            </a:r>
            <a:r>
              <a:rPr lang="ru-RU" dirty="0" smtClean="0"/>
              <a:t> </a:t>
            </a:r>
            <a:r>
              <a:rPr lang="ru-RU" dirty="0" err="1" smtClean="0"/>
              <a:t>намоён</a:t>
            </a:r>
            <a:r>
              <a:rPr lang="ru-RU" dirty="0" smtClean="0"/>
              <a:t> </a:t>
            </a:r>
            <a:r>
              <a:rPr lang="ru-RU" dirty="0" err="1" smtClean="0"/>
              <a:t>қилиш</a:t>
            </a:r>
            <a:r>
              <a:rPr lang="ru-RU" dirty="0" smtClean="0"/>
              <a:t>). </a:t>
            </a:r>
            <a:r>
              <a:rPr lang="ru-RU" dirty="0" err="1" smtClean="0"/>
              <a:t>Шуни</a:t>
            </a:r>
            <a:r>
              <a:rPr lang="ru-RU" dirty="0" smtClean="0"/>
              <a:t> </a:t>
            </a:r>
            <a:r>
              <a:rPr lang="ru-RU" dirty="0" err="1" smtClean="0"/>
              <a:t>та'кидлаш</a:t>
            </a:r>
            <a:r>
              <a:rPr lang="ru-RU" dirty="0" smtClean="0"/>
              <a:t> </a:t>
            </a:r>
            <a:r>
              <a:rPr lang="ru-RU" dirty="0" err="1" smtClean="0"/>
              <a:t>керакки</a:t>
            </a:r>
            <a:r>
              <a:rPr lang="ru-RU" dirty="0" smtClean="0"/>
              <a:t>, </a:t>
            </a:r>
            <a:r>
              <a:rPr lang="ru-RU" dirty="0" err="1" smtClean="0"/>
              <a:t>ҳар бир</a:t>
            </a:r>
            <a:r>
              <a:rPr lang="ru-RU" dirty="0" smtClean="0"/>
              <a:t> </a:t>
            </a:r>
            <a:r>
              <a:rPr lang="ru-RU" dirty="0" err="1" smtClean="0"/>
              <a:t>эҳтиёжни то'лиқ қондириш шарт</a:t>
            </a:r>
            <a:r>
              <a:rPr lang="ru-RU" dirty="0" smtClean="0"/>
              <a:t> </a:t>
            </a:r>
            <a:r>
              <a:rPr lang="ru-RU" dirty="0" err="1" smtClean="0"/>
              <a:t>эмас</a:t>
            </a:r>
            <a:r>
              <a:rPr lang="ru-RU" dirty="0" smtClean="0"/>
              <a:t> - </a:t>
            </a:r>
            <a:r>
              <a:rPr lang="ru-RU" dirty="0" err="1" smtClean="0"/>
              <a:t>кейинги</a:t>
            </a:r>
            <a:r>
              <a:rPr lang="ru-RU" dirty="0" smtClean="0"/>
              <a:t> </a:t>
            </a:r>
            <a:r>
              <a:rPr lang="ru-RU" dirty="0" err="1" smtClean="0"/>
              <a:t>босқичга о'тиш</a:t>
            </a:r>
            <a:r>
              <a:rPr lang="ru-RU" dirty="0" smtClean="0"/>
              <a:t> </a:t>
            </a:r>
            <a:r>
              <a:rPr lang="ru-RU" dirty="0" err="1" smtClean="0"/>
              <a:t>учун</a:t>
            </a:r>
            <a:r>
              <a:rPr lang="ru-RU" dirty="0" smtClean="0"/>
              <a:t> </a:t>
            </a:r>
            <a:r>
              <a:rPr lang="ru-RU" dirty="0" err="1" smtClean="0"/>
              <a:t>инсонга</a:t>
            </a:r>
            <a:r>
              <a:rPr lang="ru-RU" dirty="0" smtClean="0"/>
              <a:t> </a:t>
            </a:r>
            <a:r>
              <a:rPr lang="ru-RU" dirty="0" err="1" smtClean="0"/>
              <a:t>қисман то'йинганлик</a:t>
            </a:r>
            <a:r>
              <a:rPr lang="ru-RU" dirty="0" smtClean="0"/>
              <a:t> </a:t>
            </a:r>
            <a:r>
              <a:rPr lang="ru-RU" dirty="0" err="1" smtClean="0"/>
              <a:t>ҳисси </a:t>
            </a:r>
            <a:r>
              <a:rPr lang="ru-RU" dirty="0" err="1" smtClean="0"/>
              <a:t>етарли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Авраам </a:t>
            </a:r>
            <a:r>
              <a:rPr lang="ru-RU" dirty="0" err="1" smtClean="0"/>
              <a:t>Маслоу</a:t>
            </a:r>
            <a:r>
              <a:rPr lang="ru-RU" dirty="0" smtClean="0"/>
              <a:t> </a:t>
            </a:r>
            <a:r>
              <a:rPr lang="ru-RU" dirty="0" err="1" smtClean="0"/>
              <a:t>одамларнинг</a:t>
            </a:r>
            <a:r>
              <a:rPr lang="ru-RU" dirty="0" smtClean="0"/>
              <a:t> </a:t>
            </a:r>
            <a:r>
              <a:rPr lang="ru-RU" dirty="0" err="1" smtClean="0"/>
              <a:t>турли</a:t>
            </a:r>
            <a:r>
              <a:rPr lang="ru-RU" dirty="0" smtClean="0"/>
              <a:t> хил </a:t>
            </a:r>
            <a:r>
              <a:rPr lang="ru-RU" dirty="0" err="1" smtClean="0"/>
              <a:t>эҳтиёжлари борлигини</a:t>
            </a:r>
            <a:r>
              <a:rPr lang="ru-RU" dirty="0" smtClean="0"/>
              <a:t> тан </a:t>
            </a:r>
            <a:r>
              <a:rPr lang="ru-RU" dirty="0" err="1" smtClean="0"/>
              <a:t>олди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err="1" smtClean="0"/>
              <a:t>Бундан</a:t>
            </a:r>
            <a:r>
              <a:rPr lang="ru-RU" dirty="0" smtClean="0"/>
              <a:t> </a:t>
            </a:r>
            <a:r>
              <a:rPr lang="ru-RU" dirty="0" err="1" smtClean="0"/>
              <a:t>ташқари бу</a:t>
            </a:r>
            <a:r>
              <a:rPr lang="ru-RU" dirty="0" smtClean="0"/>
              <a:t> </a:t>
            </a:r>
            <a:r>
              <a:rPr lang="ru-RU" dirty="0" err="1" smtClean="0"/>
              <a:t>эҳтиёжларни </a:t>
            </a:r>
            <a:r>
              <a:rPr lang="ru-RU" dirty="0" smtClean="0"/>
              <a:t>5 та </a:t>
            </a:r>
            <a:r>
              <a:rPr lang="ru-RU" dirty="0" err="1" smtClean="0"/>
              <a:t>асосий</a:t>
            </a:r>
            <a:r>
              <a:rPr lang="ru-RU" dirty="0" smtClean="0"/>
              <a:t> </a:t>
            </a:r>
            <a:r>
              <a:rPr lang="ru-RU" dirty="0" err="1" smtClean="0"/>
              <a:t>тоифага</a:t>
            </a:r>
            <a:r>
              <a:rPr lang="ru-RU" dirty="0" smtClean="0"/>
              <a:t> </a:t>
            </a:r>
            <a:r>
              <a:rPr lang="ru-RU" dirty="0" err="1" smtClean="0"/>
              <a:t>бо'лиш</a:t>
            </a:r>
            <a:r>
              <a:rPr lang="ru-RU" dirty="0" smtClean="0"/>
              <a:t> </a:t>
            </a:r>
            <a:r>
              <a:rPr lang="ru-RU" dirty="0" err="1" smtClean="0"/>
              <a:t>мумкинлигига</a:t>
            </a:r>
            <a:r>
              <a:rPr lang="ru-RU" dirty="0" smtClean="0"/>
              <a:t> </a:t>
            </a:r>
            <a:r>
              <a:rPr lang="ru-RU" dirty="0" err="1" smtClean="0"/>
              <a:t>ишониб</a:t>
            </a:r>
            <a:r>
              <a:rPr lang="ru-RU" dirty="0" smtClean="0"/>
              <a:t> </a:t>
            </a:r>
            <a:r>
              <a:rPr lang="ru-RU" dirty="0" err="1" smtClean="0"/>
              <a:t>келди</a:t>
            </a:r>
            <a:r>
              <a:rPr lang="ru-RU" dirty="0" smtClean="0"/>
              <a:t> </a:t>
            </a:r>
            <a:r>
              <a:rPr lang="ru-RU" dirty="0" err="1" smtClean="0"/>
              <a:t>ва</a:t>
            </a:r>
            <a:r>
              <a:rPr lang="ru-RU" dirty="0" smtClean="0"/>
              <a:t> </a:t>
            </a:r>
            <a:r>
              <a:rPr lang="ru-RU" dirty="0" err="1" smtClean="0"/>
              <a:t>буни</a:t>
            </a:r>
            <a:r>
              <a:rPr lang="ru-RU" dirty="0" smtClean="0"/>
              <a:t> </a:t>
            </a:r>
            <a:r>
              <a:rPr lang="ru-RU" dirty="0" err="1" smtClean="0"/>
              <a:t>исботлашга</a:t>
            </a:r>
            <a:r>
              <a:rPr lang="ru-RU" dirty="0" smtClean="0"/>
              <a:t> </a:t>
            </a:r>
            <a:r>
              <a:rPr lang="ru-RU" dirty="0" err="1" smtClean="0"/>
              <a:t>ҳаракат қилди</a:t>
            </a:r>
            <a:r>
              <a:rPr lang="ru-RU" dirty="0" smtClean="0"/>
              <a:t>:</a:t>
            </a:r>
            <a:endParaRPr lang="ru-RU" dirty="0" smtClean="0"/>
          </a:p>
          <a:p>
            <a:r>
              <a:rPr lang="ru-RU" dirty="0" err="1" smtClean="0"/>
              <a:t>Физиологик</a:t>
            </a:r>
            <a:r>
              <a:rPr lang="ru-RU" dirty="0" smtClean="0"/>
              <a:t> </a:t>
            </a:r>
            <a:r>
              <a:rPr lang="ru-RU" dirty="0" err="1" smtClean="0"/>
              <a:t>эҳтиёжлар: очлик</a:t>
            </a:r>
            <a:r>
              <a:rPr lang="ru-RU" dirty="0" smtClean="0"/>
              <a:t>, </a:t>
            </a:r>
            <a:r>
              <a:rPr lang="ru-RU" dirty="0" err="1" smtClean="0"/>
              <a:t>ташналик</a:t>
            </a:r>
            <a:r>
              <a:rPr lang="ru-RU" dirty="0" smtClean="0"/>
              <a:t> </a:t>
            </a:r>
            <a:r>
              <a:rPr lang="ru-RU" dirty="0" err="1" smtClean="0"/>
              <a:t>ва</a:t>
            </a:r>
            <a:r>
              <a:rPr lang="ru-RU" dirty="0" smtClean="0"/>
              <a:t> </a:t>
            </a:r>
            <a:r>
              <a:rPr lang="ru-RU" dirty="0" err="1" smtClean="0"/>
              <a:t>бошқалар;</a:t>
            </a:r>
            <a:endParaRPr lang="ru-RU" dirty="0" smtClean="0"/>
          </a:p>
          <a:p>
            <a:r>
              <a:rPr lang="ru-RU" dirty="0" err="1" smtClean="0"/>
              <a:t>Хавфсизлик</a:t>
            </a:r>
            <a:r>
              <a:rPr lang="ru-RU" dirty="0" smtClean="0"/>
              <a:t>  </a:t>
            </a:r>
            <a:r>
              <a:rPr lang="ru-RU" dirty="0" err="1" smtClean="0"/>
              <a:t>ҳимоя </a:t>
            </a:r>
            <a:r>
              <a:rPr lang="ru-RU" dirty="0" err="1" smtClean="0"/>
              <a:t>эҳтиёжлари: қулайлик, яшаш</a:t>
            </a:r>
            <a:r>
              <a:rPr lang="ru-RU" dirty="0" smtClean="0"/>
              <a:t> </a:t>
            </a:r>
            <a:r>
              <a:rPr lang="ru-RU" dirty="0" err="1" smtClean="0"/>
              <a:t>шароитларининг</a:t>
            </a:r>
            <a:r>
              <a:rPr lang="ru-RU" dirty="0" smtClean="0"/>
              <a:t> </a:t>
            </a:r>
            <a:r>
              <a:rPr lang="ru-RU" dirty="0" err="1" smtClean="0"/>
              <a:t>доимийлиги</a:t>
            </a:r>
            <a:r>
              <a:rPr lang="ru-RU" dirty="0" smtClean="0"/>
              <a:t> </a:t>
            </a:r>
            <a:r>
              <a:rPr lang="ru-RU" dirty="0" err="1" smtClean="0"/>
              <a:t>ва</a:t>
            </a:r>
            <a:r>
              <a:rPr lang="ru-RU" dirty="0" smtClean="0"/>
              <a:t> </a:t>
            </a:r>
            <a:r>
              <a:rPr lang="ru-RU" dirty="0" err="1" smtClean="0"/>
              <a:t>яхшилиги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err="1" smtClean="0"/>
              <a:t>Ижтимоий</a:t>
            </a:r>
            <a:r>
              <a:rPr lang="ru-RU" dirty="0" smtClean="0"/>
              <a:t> </a:t>
            </a:r>
            <a:r>
              <a:rPr lang="ru-RU" dirty="0" err="1" smtClean="0"/>
              <a:t>эҳтиёжлар: бошқалар томонидан</a:t>
            </a:r>
            <a:r>
              <a:rPr lang="ru-RU" dirty="0" smtClean="0"/>
              <a:t> </a:t>
            </a:r>
            <a:r>
              <a:rPr lang="ru-RU" dirty="0" err="1" smtClean="0"/>
              <a:t>қабул қилиниш, ижтимоий</a:t>
            </a:r>
            <a:r>
              <a:rPr lang="ru-RU" dirty="0" smtClean="0"/>
              <a:t> </a:t>
            </a:r>
            <a:r>
              <a:rPr lang="ru-RU" dirty="0" err="1" smtClean="0"/>
              <a:t>алоқалар, мулоқот, меҳр, бошқасига г'амхо'рлик</a:t>
            </a:r>
            <a:r>
              <a:rPr lang="ru-RU" dirty="0" smtClean="0"/>
              <a:t> </a:t>
            </a:r>
            <a:r>
              <a:rPr lang="ru-RU" dirty="0" err="1" smtClean="0"/>
              <a:t>ва</a:t>
            </a:r>
            <a:r>
              <a:rPr lang="ru-RU" dirty="0" smtClean="0"/>
              <a:t> </a:t>
            </a:r>
            <a:r>
              <a:rPr lang="ru-RU" dirty="0" err="1" smtClean="0"/>
              <a:t>о'зига</a:t>
            </a:r>
            <a:r>
              <a:rPr lang="ru-RU" dirty="0" smtClean="0"/>
              <a:t> </a:t>
            </a:r>
            <a:r>
              <a:rPr lang="ru-RU" dirty="0" err="1" smtClean="0"/>
              <a:t>э'тибор</a:t>
            </a:r>
            <a:r>
              <a:rPr lang="ru-RU" dirty="0" smtClean="0"/>
              <a:t> </a:t>
            </a:r>
            <a:r>
              <a:rPr lang="ru-RU" dirty="0" err="1" smtClean="0"/>
              <a:t>каби</a:t>
            </a:r>
            <a:r>
              <a:rPr lang="ru-RU" dirty="0" smtClean="0"/>
              <a:t> </a:t>
            </a:r>
            <a:r>
              <a:rPr lang="ru-RU" dirty="0" err="1" smtClean="0"/>
              <a:t>хусусиятларнинг</a:t>
            </a:r>
            <a:r>
              <a:rPr lang="ru-RU" dirty="0" smtClean="0"/>
              <a:t> </a:t>
            </a:r>
            <a:r>
              <a:rPr lang="ru-RU" dirty="0" err="1" smtClean="0"/>
              <a:t>биргаликдаги</a:t>
            </a:r>
            <a:r>
              <a:rPr lang="ru-RU" dirty="0" smtClean="0"/>
              <a:t> </a:t>
            </a:r>
            <a:r>
              <a:rPr lang="ru-RU" dirty="0" err="1" smtClean="0"/>
              <a:t>фаолияти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err="1" smtClean="0"/>
              <a:t>О'з-о'зини</a:t>
            </a:r>
            <a:r>
              <a:rPr lang="ru-RU" dirty="0" smtClean="0"/>
              <a:t> </a:t>
            </a:r>
            <a:r>
              <a:rPr lang="ru-RU" dirty="0" err="1" smtClean="0"/>
              <a:t>ҳурмат қилиш\Эго: бошқалардан ҳурмат, </a:t>
            </a:r>
            <a:r>
              <a:rPr lang="ru-RU" dirty="0" smtClean="0"/>
              <a:t>тан </a:t>
            </a:r>
            <a:r>
              <a:rPr lang="ru-RU" dirty="0" err="1" smtClean="0"/>
              <a:t>олиш</a:t>
            </a:r>
            <a:r>
              <a:rPr lang="ru-RU" dirty="0" smtClean="0"/>
              <a:t>, </a:t>
            </a:r>
            <a:r>
              <a:rPr lang="ru-RU" dirty="0" err="1" smtClean="0"/>
              <a:t>муваффақият ва</a:t>
            </a:r>
            <a:r>
              <a:rPr lang="ru-RU" dirty="0" smtClean="0"/>
              <a:t> </a:t>
            </a:r>
            <a:r>
              <a:rPr lang="ru-RU" dirty="0" err="1" smtClean="0"/>
              <a:t>юқори баҳоларга эришиш</a:t>
            </a:r>
            <a:r>
              <a:rPr lang="ru-RU" dirty="0" smtClean="0"/>
              <a:t>, </a:t>
            </a:r>
            <a:r>
              <a:rPr lang="ru-RU" dirty="0" err="1" smtClean="0"/>
              <a:t>ко'тарилиш</a:t>
            </a:r>
            <a:r>
              <a:rPr lang="ru-RU" dirty="0" smtClean="0"/>
              <a:t> </a:t>
            </a:r>
            <a:r>
              <a:rPr lang="ru-RU" dirty="0" err="1" smtClean="0"/>
              <a:t>каби</a:t>
            </a:r>
            <a:r>
              <a:rPr lang="ru-RU" dirty="0" smtClean="0"/>
              <a:t> </a:t>
            </a:r>
            <a:r>
              <a:rPr lang="ru-RU" dirty="0" err="1" smtClean="0"/>
              <a:t>эҳтиёжлар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err="1" smtClean="0"/>
              <a:t>Ма'навий</a:t>
            </a:r>
            <a:r>
              <a:rPr lang="ru-RU" dirty="0" smtClean="0"/>
              <a:t>: </a:t>
            </a:r>
            <a:r>
              <a:rPr lang="ru-RU" dirty="0" err="1" smtClean="0"/>
              <a:t>билим</a:t>
            </a:r>
            <a:r>
              <a:rPr lang="ru-RU" dirty="0" smtClean="0"/>
              <a:t>, </a:t>
            </a:r>
            <a:r>
              <a:rPr lang="ru-RU" dirty="0" err="1" smtClean="0"/>
              <a:t>о'зини</a:t>
            </a:r>
            <a:r>
              <a:rPr lang="ru-RU" dirty="0" smtClean="0"/>
              <a:t> </a:t>
            </a:r>
            <a:r>
              <a:rPr lang="ru-RU" dirty="0" err="1" smtClean="0"/>
              <a:t>намоён</a:t>
            </a:r>
            <a:r>
              <a:rPr lang="ru-RU" dirty="0" smtClean="0"/>
              <a:t> </a:t>
            </a:r>
            <a:r>
              <a:rPr lang="ru-RU" dirty="0" err="1" smtClean="0"/>
              <a:t>қилиш, о'злигини</a:t>
            </a:r>
            <a:r>
              <a:rPr lang="ru-RU" dirty="0" smtClean="0"/>
              <a:t> </a:t>
            </a:r>
            <a:r>
              <a:rPr lang="ru-RU" dirty="0" err="1" smtClean="0"/>
              <a:t>кашф</a:t>
            </a:r>
            <a:r>
              <a:rPr lang="ru-RU" dirty="0" smtClean="0"/>
              <a:t> </a:t>
            </a:r>
            <a:r>
              <a:rPr lang="ru-RU" dirty="0" err="1" smtClean="0"/>
              <a:t>этиш</a:t>
            </a:r>
            <a:r>
              <a:rPr lang="ru-RU" dirty="0" smtClean="0"/>
              <a:t>, </a:t>
            </a:r>
            <a:r>
              <a:rPr lang="ru-RU" dirty="0" err="1" smtClean="0"/>
              <a:t>о'зини</a:t>
            </a:r>
            <a:r>
              <a:rPr lang="ru-RU" dirty="0" smtClean="0"/>
              <a:t> </a:t>
            </a:r>
            <a:r>
              <a:rPr lang="ru-RU" dirty="0" err="1" smtClean="0"/>
              <a:t>о'зи</a:t>
            </a:r>
            <a:r>
              <a:rPr lang="ru-RU" dirty="0" smtClean="0"/>
              <a:t> </a:t>
            </a:r>
            <a:r>
              <a:rPr lang="ru-RU" dirty="0" err="1" smtClean="0"/>
              <a:t>аниқлаш.</a:t>
            </a: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800" dirty="0" err="1" smtClean="0"/>
              <a:t>Бундан</a:t>
            </a:r>
            <a:r>
              <a:rPr lang="ru-RU" sz="2800" dirty="0" smtClean="0"/>
              <a:t> </a:t>
            </a:r>
            <a:r>
              <a:rPr lang="ru-RU" sz="2800" dirty="0" err="1" smtClean="0"/>
              <a:t>ташқари, батафсилроқ тасниф</a:t>
            </a:r>
            <a:r>
              <a:rPr lang="ru-RU" sz="2800" dirty="0" smtClean="0"/>
              <a:t> </a:t>
            </a:r>
            <a:r>
              <a:rPr lang="ru-RU" sz="2800" dirty="0" err="1" smtClean="0"/>
              <a:t>мавжуд</a:t>
            </a:r>
            <a:r>
              <a:rPr lang="ru-RU" sz="2800" dirty="0" smtClean="0"/>
              <a:t>. </a:t>
            </a:r>
            <a:r>
              <a:rPr lang="ru-RU" sz="2800" dirty="0" err="1" smtClean="0"/>
              <a:t>Бундай</a:t>
            </a:r>
            <a:r>
              <a:rPr lang="ru-RU" sz="2800" dirty="0" smtClean="0"/>
              <a:t> </a:t>
            </a:r>
            <a:r>
              <a:rPr lang="ru-RU" sz="2800" dirty="0" err="1" smtClean="0"/>
              <a:t>тизимда</a:t>
            </a:r>
            <a:r>
              <a:rPr lang="ru-RU" sz="2800" dirty="0" smtClean="0"/>
              <a:t> 7 та </a:t>
            </a:r>
            <a:r>
              <a:rPr lang="ru-RU" sz="2800" dirty="0" err="1" smtClean="0"/>
              <a:t>асосий</a:t>
            </a:r>
            <a:r>
              <a:rPr lang="ru-RU" sz="2800" dirty="0" smtClean="0"/>
              <a:t> </a:t>
            </a:r>
            <a:r>
              <a:rPr lang="ru-RU" sz="2800" dirty="0" err="1" smtClean="0"/>
              <a:t>даража</a:t>
            </a:r>
            <a:r>
              <a:rPr lang="ru-RU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 err="1" smtClean="0"/>
              <a:t>ажратилади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(</a:t>
            </a:r>
            <a:r>
              <a:rPr lang="ru-RU" i="1" dirty="0" err="1" smtClean="0"/>
              <a:t>пастки</a:t>
            </a:r>
            <a:r>
              <a:rPr lang="ru-RU" dirty="0" smtClean="0"/>
              <a:t>) </a:t>
            </a:r>
            <a:r>
              <a:rPr lang="ru-RU" dirty="0" err="1" smtClean="0"/>
              <a:t>Физиологик</a:t>
            </a:r>
            <a:r>
              <a:rPr lang="ru-RU" dirty="0" smtClean="0"/>
              <a:t> </a:t>
            </a:r>
            <a:r>
              <a:rPr lang="ru-RU" dirty="0" err="1" smtClean="0"/>
              <a:t>эҳтиёжлар: очлик</a:t>
            </a:r>
            <a:r>
              <a:rPr lang="ru-RU" dirty="0" smtClean="0"/>
              <a:t>, </a:t>
            </a:r>
            <a:r>
              <a:rPr lang="ru-RU" dirty="0" err="1" smtClean="0"/>
              <a:t>ташналик</a:t>
            </a:r>
            <a:r>
              <a:rPr lang="ru-RU" dirty="0" smtClean="0"/>
              <a:t>, </a:t>
            </a:r>
            <a:r>
              <a:rPr lang="ru-RU" dirty="0" err="1" smtClean="0"/>
              <a:t>совуқдан, нафас</a:t>
            </a:r>
            <a:r>
              <a:rPr lang="ru-RU" dirty="0" smtClean="0"/>
              <a:t> </a:t>
            </a:r>
            <a:r>
              <a:rPr lang="ru-RU" dirty="0" err="1" smtClean="0"/>
              <a:t>оладиган</a:t>
            </a:r>
            <a:r>
              <a:rPr lang="ru-RU" dirty="0" smtClean="0"/>
              <a:t> </a:t>
            </a:r>
            <a:r>
              <a:rPr lang="ru-RU" dirty="0" err="1" smtClean="0"/>
              <a:t>ҳаводан ҳимояланиш, етарли</a:t>
            </a:r>
            <a:r>
              <a:rPr lang="ru-RU" dirty="0" smtClean="0"/>
              <a:t> </a:t>
            </a:r>
            <a:r>
              <a:rPr lang="ru-RU" dirty="0" err="1" smtClean="0"/>
              <a:t>уйқу, ог'риқнинг ё'қлиги ва</a:t>
            </a:r>
            <a:r>
              <a:rPr lang="ru-RU" dirty="0" smtClean="0"/>
              <a:t> </a:t>
            </a:r>
            <a:r>
              <a:rPr lang="ru-RU" dirty="0" err="1" smtClean="0"/>
              <a:t>бошқалар;</a:t>
            </a:r>
            <a:endParaRPr lang="ru-RU" dirty="0" smtClean="0"/>
          </a:p>
          <a:p>
            <a:r>
              <a:rPr lang="ru-RU" dirty="0" err="1" smtClean="0"/>
              <a:t>Хавфсизлик</a:t>
            </a:r>
            <a:r>
              <a:rPr lang="ru-RU" dirty="0" smtClean="0"/>
              <a:t> </a:t>
            </a:r>
            <a:r>
              <a:rPr lang="ru-RU" dirty="0" err="1" smtClean="0"/>
              <a:t>зарурати</a:t>
            </a:r>
            <a:r>
              <a:rPr lang="ru-RU" dirty="0" smtClean="0"/>
              <a:t>: </a:t>
            </a:r>
            <a:r>
              <a:rPr lang="ru-RU" dirty="0" err="1" smtClean="0"/>
              <a:t>ишонч</a:t>
            </a:r>
            <a:r>
              <a:rPr lang="ru-RU" dirty="0" smtClean="0"/>
              <a:t> </a:t>
            </a:r>
            <a:r>
              <a:rPr lang="ru-RU" dirty="0" err="1" smtClean="0"/>
              <a:t>ҳисси, қо'рқув ва</a:t>
            </a:r>
            <a:r>
              <a:rPr lang="ru-RU" dirty="0" smtClean="0"/>
              <a:t> </a:t>
            </a:r>
            <a:r>
              <a:rPr lang="ru-RU" dirty="0" err="1" smtClean="0"/>
              <a:t>муваффақияцизликдан халос</a:t>
            </a:r>
            <a:r>
              <a:rPr lang="ru-RU" dirty="0" smtClean="0"/>
              <a:t> </a:t>
            </a:r>
            <a:r>
              <a:rPr lang="ru-RU" dirty="0" err="1" smtClean="0"/>
              <a:t>бо'лиш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err="1" smtClean="0"/>
              <a:t>Тегишлилик</a:t>
            </a:r>
            <a:r>
              <a:rPr lang="ru-RU" dirty="0" smtClean="0"/>
              <a:t> </a:t>
            </a:r>
            <a:r>
              <a:rPr lang="ru-RU" dirty="0" err="1" smtClean="0"/>
              <a:t>ҳиссига эга</a:t>
            </a:r>
            <a:r>
              <a:rPr lang="ru-RU" dirty="0" smtClean="0"/>
              <a:t> </a:t>
            </a:r>
            <a:r>
              <a:rPr lang="ru-RU" dirty="0" err="1" smtClean="0"/>
              <a:t>бо'лиш</a:t>
            </a:r>
            <a:r>
              <a:rPr lang="ru-RU" dirty="0" smtClean="0"/>
              <a:t> </a:t>
            </a:r>
            <a:r>
              <a:rPr lang="ru-RU" dirty="0" err="1" smtClean="0"/>
              <a:t>ва</a:t>
            </a:r>
            <a:r>
              <a:rPr lang="ru-RU" dirty="0" smtClean="0"/>
              <a:t> </a:t>
            </a:r>
            <a:r>
              <a:rPr lang="ru-RU" dirty="0" err="1" smtClean="0"/>
              <a:t>муҳаббатга бо'лган</a:t>
            </a:r>
            <a:r>
              <a:rPr lang="ru-RU" dirty="0" smtClean="0"/>
              <a:t> </a:t>
            </a:r>
            <a:r>
              <a:rPr lang="ru-RU" dirty="0" err="1" smtClean="0"/>
              <a:t>эҳтиёж;</a:t>
            </a:r>
            <a:endParaRPr lang="ru-RU" dirty="0" smtClean="0"/>
          </a:p>
          <a:p>
            <a:r>
              <a:rPr lang="ru-RU" dirty="0" err="1" smtClean="0"/>
              <a:t>Ҳурматга бо'лган</a:t>
            </a:r>
            <a:r>
              <a:rPr lang="ru-RU" dirty="0" smtClean="0"/>
              <a:t> </a:t>
            </a:r>
            <a:r>
              <a:rPr lang="ru-RU" dirty="0" err="1" smtClean="0"/>
              <a:t>эҳтиёж: муваффақиятга эришиш</a:t>
            </a:r>
            <a:r>
              <a:rPr lang="ru-RU" dirty="0" smtClean="0"/>
              <a:t>, </a:t>
            </a:r>
            <a:r>
              <a:rPr lang="ru-RU" dirty="0" err="1" smtClean="0"/>
              <a:t>ижобий</a:t>
            </a:r>
            <a:r>
              <a:rPr lang="ru-RU" dirty="0" smtClean="0"/>
              <a:t> </a:t>
            </a:r>
            <a:r>
              <a:rPr lang="ru-RU" dirty="0" err="1" smtClean="0"/>
              <a:t>баҳоланиш, </a:t>
            </a:r>
            <a:r>
              <a:rPr lang="ru-RU" dirty="0" smtClean="0"/>
              <a:t>тан </a:t>
            </a:r>
            <a:r>
              <a:rPr lang="ru-RU" dirty="0" err="1" smtClean="0"/>
              <a:t>олиш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err="1" smtClean="0"/>
              <a:t>Когнитив</a:t>
            </a:r>
            <a:r>
              <a:rPr lang="ru-RU" dirty="0" smtClean="0"/>
              <a:t> </a:t>
            </a:r>
            <a:r>
              <a:rPr lang="ru-RU" dirty="0" err="1" smtClean="0"/>
              <a:t>эҳтиёжлар: билим</a:t>
            </a:r>
            <a:r>
              <a:rPr lang="ru-RU" dirty="0" smtClean="0"/>
              <a:t> </a:t>
            </a:r>
            <a:r>
              <a:rPr lang="ru-RU" dirty="0" err="1" smtClean="0"/>
              <a:t>олиш</a:t>
            </a:r>
            <a:r>
              <a:rPr lang="ru-RU" dirty="0" smtClean="0"/>
              <a:t>, </a:t>
            </a:r>
            <a:r>
              <a:rPr lang="ru-RU" dirty="0" err="1" smtClean="0"/>
              <a:t>қодир бо'лиш</a:t>
            </a:r>
            <a:r>
              <a:rPr lang="ru-RU" dirty="0" smtClean="0"/>
              <a:t>, </a:t>
            </a:r>
            <a:r>
              <a:rPr lang="ru-RU" dirty="0" err="1" smtClean="0"/>
              <a:t>кашф</a:t>
            </a:r>
            <a:r>
              <a:rPr lang="ru-RU" dirty="0" smtClean="0"/>
              <a:t> </a:t>
            </a:r>
            <a:r>
              <a:rPr lang="ru-RU" dirty="0" err="1" smtClean="0"/>
              <a:t>қилиш;</a:t>
            </a:r>
            <a:endParaRPr lang="ru-RU" dirty="0" smtClean="0"/>
          </a:p>
          <a:p>
            <a:r>
              <a:rPr lang="ru-RU" dirty="0" smtClean="0"/>
              <a:t>Эстетик </a:t>
            </a:r>
            <a:r>
              <a:rPr lang="ru-RU" dirty="0" err="1" smtClean="0"/>
              <a:t>эҳтиёжлар</a:t>
            </a:r>
            <a:r>
              <a:rPr lang="ru-RU" dirty="0" smtClean="0"/>
              <a:t>: </a:t>
            </a:r>
            <a:r>
              <a:rPr lang="ru-RU" dirty="0" err="1" smtClean="0"/>
              <a:t>уйг'унлик</a:t>
            </a:r>
            <a:r>
              <a:rPr lang="ru-RU" dirty="0" smtClean="0"/>
              <a:t>, </a:t>
            </a:r>
            <a:r>
              <a:rPr lang="ru-RU" dirty="0" err="1" smtClean="0"/>
              <a:t>тартиб</a:t>
            </a:r>
            <a:r>
              <a:rPr lang="ru-RU" dirty="0" smtClean="0"/>
              <a:t>, </a:t>
            </a:r>
            <a:r>
              <a:rPr lang="ru-RU" dirty="0" err="1" smtClean="0"/>
              <a:t>го'заллик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i="1" dirty="0" err="1" smtClean="0"/>
              <a:t>энг</a:t>
            </a:r>
            <a:r>
              <a:rPr lang="ru-RU" i="1" dirty="0" smtClean="0"/>
              <a:t> </a:t>
            </a:r>
            <a:r>
              <a:rPr lang="ru-RU" i="1" dirty="0" err="1" smtClean="0"/>
              <a:t>юқори</a:t>
            </a:r>
            <a:r>
              <a:rPr lang="ru-RU" dirty="0" smtClean="0"/>
              <a:t>) </a:t>
            </a:r>
            <a:r>
              <a:rPr lang="ru-RU" dirty="0" err="1" smtClean="0"/>
              <a:t>О'з-о'зини</a:t>
            </a:r>
            <a:r>
              <a:rPr lang="ru-RU" dirty="0" smtClean="0"/>
              <a:t> </a:t>
            </a:r>
            <a:r>
              <a:rPr lang="ru-RU" dirty="0" err="1" smtClean="0"/>
              <a:t>намоён</a:t>
            </a:r>
            <a:r>
              <a:rPr lang="ru-RU" dirty="0" smtClean="0"/>
              <a:t> </a:t>
            </a:r>
            <a:r>
              <a:rPr lang="ru-RU" dirty="0" err="1" smtClean="0"/>
              <a:t>этишга</a:t>
            </a:r>
            <a:r>
              <a:rPr lang="ru-RU" dirty="0" smtClean="0"/>
              <a:t> </a:t>
            </a:r>
            <a:r>
              <a:rPr lang="ru-RU" dirty="0" err="1" smtClean="0"/>
              <a:t>бо'лган</a:t>
            </a:r>
            <a:r>
              <a:rPr lang="ru-RU" dirty="0" smtClean="0"/>
              <a:t> </a:t>
            </a:r>
            <a:r>
              <a:rPr lang="ru-RU" dirty="0" err="1" smtClean="0"/>
              <a:t>эҳтиёж: о'з</a:t>
            </a:r>
            <a:r>
              <a:rPr lang="ru-RU" dirty="0" smtClean="0"/>
              <a:t> </a:t>
            </a:r>
            <a:r>
              <a:rPr lang="ru-RU" dirty="0" err="1" smtClean="0"/>
              <a:t>мақсадларини, қобилиятларини амалга</a:t>
            </a:r>
            <a:r>
              <a:rPr lang="ru-RU" dirty="0" smtClean="0"/>
              <a:t> </a:t>
            </a:r>
            <a:r>
              <a:rPr lang="ru-RU" dirty="0" err="1" smtClean="0"/>
              <a:t>ошириш</a:t>
            </a:r>
            <a:r>
              <a:rPr lang="ru-RU" dirty="0" smtClean="0"/>
              <a:t>, </a:t>
            </a:r>
            <a:r>
              <a:rPr lang="ru-RU" dirty="0" err="1" smtClean="0"/>
              <a:t>о'з</a:t>
            </a:r>
            <a:r>
              <a:rPr lang="ru-RU" dirty="0" smtClean="0"/>
              <a:t> </a:t>
            </a:r>
            <a:r>
              <a:rPr lang="ru-RU" dirty="0" err="1" smtClean="0"/>
              <a:t>шахсиятини</a:t>
            </a:r>
            <a:r>
              <a:rPr lang="ru-RU" dirty="0" smtClean="0"/>
              <a:t> </a:t>
            </a:r>
            <a:r>
              <a:rPr lang="ru-RU" dirty="0" err="1" smtClean="0"/>
              <a:t>ривожлантириш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download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2976" y="2000240"/>
            <a:ext cx="6357982" cy="38576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900" dirty="0" smtClean="0"/>
              <a:t>.</a:t>
            </a:r>
            <a:br>
              <a:rPr lang="ru-RU" sz="900" dirty="0" smtClean="0"/>
            </a:br>
            <a:endParaRPr lang="ru-RU" sz="900" dirty="0"/>
          </a:p>
        </p:txBody>
      </p:sp>
      <p:pic>
        <p:nvPicPr>
          <p:cNvPr id="4" name="Содержимое 3" descr="download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52" y="1000108"/>
            <a:ext cx="5827604" cy="492922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2865</Words>
  <Application>WPS Presentation</Application>
  <PresentationFormat>Экран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Wingdings</vt:lpstr>
      <vt:lpstr>Wingdings</vt:lpstr>
      <vt:lpstr>Trebuchet MS</vt:lpstr>
      <vt:lpstr>Microsoft YaHei</vt:lpstr>
      <vt:lpstr>Arial Unicode MS</vt:lpstr>
      <vt:lpstr>Calibri</vt:lpstr>
      <vt:lpstr>Изящная</vt:lpstr>
      <vt:lpstr>Мавзу: Маслоуннинг эхтиёжлар   пирамидаси</vt:lpstr>
      <vt:lpstr>Эҳтиёжлар пирамидаси</vt:lpstr>
      <vt:lpstr>Маслоунинг эҳтиёжлар пирамидаси </vt:lpstr>
      <vt:lpstr>. </vt:lpstr>
      <vt:lpstr>PowerPoint 演示文稿</vt:lpstr>
      <vt:lpstr>Авраам Маслоу одамларнинг турли хил эҳтиёжлари борлигини тан олди. </vt:lpstr>
      <vt:lpstr>Бундан ташқари, батафсилроқ тасниф мавжуд. Бундай тизимда 7 та асосий даража  ажратилади:</vt:lpstr>
      <vt:lpstr>PowerPoint 演示文稿</vt:lpstr>
      <vt:lpstr>. 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Мавзу: Маслоу пирамидаси</dc:title>
  <dc:creator>Пользователь</dc:creator>
  <cp:lastModifiedBy>tmame</cp:lastModifiedBy>
  <cp:revision>3</cp:revision>
  <dcterms:created xsi:type="dcterms:W3CDTF">2024-01-12T11:08:00Z</dcterms:created>
  <dcterms:modified xsi:type="dcterms:W3CDTF">2024-02-11T09:52:34Z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2F2AE17FDE49488797403168C7A674F2_13</vt:lpwstr>
  </property>
  <property fmtid="{D5CDD505-2E9C-101B-9397-08002B2CF9AE}" pid="3" name="KSOProductBuildVer">
    <vt:lpwstr>1049-12.2.0.13431</vt:lpwstr>
  </property>
</Properties>
</file>