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handoutMasterIdLst>
    <p:handoutMasterId r:id="rId20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без заголовка" id="{EF430AE1-0308-42C8-BCFC-656D508FB6AA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706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307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handoutMaster" Target="handoutMasters/handoutMaster1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7DAC3C-07B9-413B-9A51-932688E04849}" type="datetimeFigureOut">
              <a:rPr lang="ru-RU" smtClean="0"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6876DA-FC71-444E-98A1-598DA73FF04B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F03A8-F113-4B8B-AF42-C634594D0ED3}" type="datetimeFigureOut">
              <a:rPr lang="ru-RU" smtClean="0"/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A86EE4C6-6196-4CEB-8ADB-05702E2E034E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F03A8-F113-4B8B-AF42-C634594D0ED3}" type="datetimeFigureOut">
              <a:rPr lang="ru-RU" smtClean="0"/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86EE4C6-6196-4CEB-8ADB-05702E2E034E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F03A8-F113-4B8B-AF42-C634594D0ED3}" type="datetimeFigureOut">
              <a:rPr lang="ru-RU" smtClean="0"/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86EE4C6-6196-4CEB-8ADB-05702E2E034E}" type="slidenum">
              <a:rPr lang="ru-RU" smtClean="0"/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F03A8-F113-4B8B-AF42-C634594D0ED3}" type="datetimeFigureOut">
              <a:rPr lang="ru-RU" smtClean="0"/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86EE4C6-6196-4CEB-8ADB-05702E2E034E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F03A8-F113-4B8B-AF42-C634594D0ED3}" type="datetimeFigureOut">
              <a:rPr lang="ru-RU" smtClean="0"/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86EE4C6-6196-4CEB-8ADB-05702E2E034E}" type="slidenum">
              <a:rPr lang="ru-RU" smtClean="0"/>
            </a:fld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F03A8-F113-4B8B-AF42-C634594D0ED3}" type="datetimeFigureOut">
              <a:rPr lang="ru-RU" smtClean="0"/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86EE4C6-6196-4CEB-8ADB-05702E2E034E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F03A8-F113-4B8B-AF42-C634594D0ED3}" type="datetimeFigureOut">
              <a:rPr lang="ru-RU" smtClean="0"/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EE4C6-6196-4CEB-8ADB-05702E2E034E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F03A8-F113-4B8B-AF42-C634594D0ED3}" type="datetimeFigureOut">
              <a:rPr lang="ru-RU" smtClean="0"/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EE4C6-6196-4CEB-8ADB-05702E2E034E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F03A8-F113-4B8B-AF42-C634594D0ED3}" type="datetimeFigureOut">
              <a:rPr lang="ru-RU" smtClean="0"/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EE4C6-6196-4CEB-8ADB-05702E2E034E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F03A8-F113-4B8B-AF42-C634594D0ED3}" type="datetimeFigureOut">
              <a:rPr lang="ru-RU" smtClean="0"/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86EE4C6-6196-4CEB-8ADB-05702E2E034E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F03A8-F113-4B8B-AF42-C634594D0ED3}" type="datetimeFigureOut">
              <a:rPr lang="ru-RU" smtClean="0"/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86EE4C6-6196-4CEB-8ADB-05702E2E034E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F03A8-F113-4B8B-AF42-C634594D0ED3}" type="datetimeFigureOut">
              <a:rPr lang="ru-RU" smtClean="0"/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86EE4C6-6196-4CEB-8ADB-05702E2E034E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F03A8-F113-4B8B-AF42-C634594D0ED3}" type="datetimeFigureOut">
              <a:rPr lang="ru-RU" smtClean="0"/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EE4C6-6196-4CEB-8ADB-05702E2E034E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F03A8-F113-4B8B-AF42-C634594D0ED3}" type="datetimeFigureOut">
              <a:rPr lang="ru-RU" smtClean="0"/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EE4C6-6196-4CEB-8ADB-05702E2E034E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F03A8-F113-4B8B-AF42-C634594D0ED3}" type="datetimeFigureOut">
              <a:rPr lang="ru-RU" smtClean="0"/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EE4C6-6196-4CEB-8ADB-05702E2E034E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F03A8-F113-4B8B-AF42-C634594D0ED3}" type="datetimeFigureOut">
              <a:rPr lang="ru-RU" smtClean="0"/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86EE4C6-6196-4CEB-8ADB-05702E2E034E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EF03A8-F113-4B8B-AF42-C634594D0ED3}" type="datetimeFigureOut">
              <a:rPr lang="ru-RU" smtClean="0"/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A86EE4C6-6196-4CEB-8ADB-05702E2E034E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hyperlink" Target="https://uz.wikipedia.org/wiki/Qora_piar" TargetMode="External"/><Relationship Id="rId2" Type="http://schemas.openxmlformats.org/officeDocument/2006/relationships/hyperlink" Target="https://uz.wikipedia.org/wiki/PR#cite_note-:6-9" TargetMode="External"/><Relationship Id="rId1" Type="http://schemas.openxmlformats.org/officeDocument/2006/relationships/hyperlink" Target="https://uz.wikipedia.org/wiki/Qora_PR_(piar)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uz.wikipedia.org/wiki/Fridrix_Nitsshe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uz.wikipedia.org/wiki/O%CA%BBrta_Asrlar" TargetMode="External"/><Relationship Id="rId1" Type="http://schemas.openxmlformats.org/officeDocument/2006/relationships/hyperlink" Target="https://uz.wikipedia.org/wiki/Qadimgi_Misr" TargetMode="Externa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hyperlink" Target="https://uz.wikipedia.org/wiki/Avliyo_Avgustin" TargetMode="External"/><Relationship Id="rId4" Type="http://schemas.openxmlformats.org/officeDocument/2006/relationships/hyperlink" Target="https://uz.wikipedia.org/wiki/Yuliy_Sezar" TargetMode="External"/><Relationship Id="rId3" Type="http://schemas.openxmlformats.org/officeDocument/2006/relationships/hyperlink" Target="https://uz.wikipedia.org/wiki/Arastu" TargetMode="External"/><Relationship Id="rId2" Type="http://schemas.openxmlformats.org/officeDocument/2006/relationships/hyperlink" Target="https://uz.wikipedia.org/wiki/Aflotun" TargetMode="External"/><Relationship Id="rId1" Type="http://schemas.openxmlformats.org/officeDocument/2006/relationships/hyperlink" Target="https://uz.wikipedia.org/wiki/Suqrot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uz.wikipedia.org/wiki/George_Washington" TargetMode="External"/><Relationship Id="rId1" Type="http://schemas.openxmlformats.org/officeDocument/2006/relationships/hyperlink" Target="https://uz.wikipedia.org/wiki/Benjamin_Franklin" TargetMode="Externa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hyperlink" Target="https://uz.wikipedia.org/wiki/The_New_York_Times" TargetMode="External"/><Relationship Id="rId2" Type="http://schemas.openxmlformats.org/officeDocument/2006/relationships/hyperlink" Target="https://uz.wikipedia.org/wiki/Press-reliz" TargetMode="External"/><Relationship Id="rId1" Type="http://schemas.openxmlformats.org/officeDocument/2006/relationships/hyperlink" Target="https://uz.wikipedia.org/wiki/Rokfellerlar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uz.wikipedia.org/wiki/Barack_Obama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ru-RU" dirty="0"/>
            </a:br>
            <a:br>
              <a:rPr lang="ru-RU" dirty="0"/>
            </a:br>
            <a:br>
              <a:rPr lang="ru-RU" dirty="0"/>
            </a:br>
            <a:br>
              <a:rPr lang="ru-RU" dirty="0"/>
            </a:b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5290" y="1125855"/>
            <a:ext cx="6052185" cy="4673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14744" y="400594"/>
            <a:ext cx="9768250" cy="6000206"/>
          </a:xfrm>
        </p:spPr>
        <p:txBody>
          <a:bodyPr>
            <a:normAutofit/>
          </a:bodyPr>
          <a:lstStyle/>
          <a:p>
            <a:r>
              <a:rPr lang="ru-RU" dirty="0"/>
              <a:t>PR </a:t>
            </a:r>
            <a:r>
              <a:rPr lang="ru-RU" dirty="0" err="1"/>
              <a:t>turlari</a:t>
            </a:r>
            <a:endParaRPr lang="ru-RU" dirty="0"/>
          </a:p>
          <a:p>
            <a:r>
              <a:rPr lang="ru-RU" dirty="0"/>
              <a:t>PR </a:t>
            </a:r>
            <a:r>
              <a:rPr lang="ru-RU" dirty="0" err="1"/>
              <a:t>koʻp</a:t>
            </a:r>
            <a:r>
              <a:rPr lang="ru-RU" dirty="0"/>
              <a:t> </a:t>
            </a:r>
            <a:r>
              <a:rPr lang="ru-RU" dirty="0" err="1"/>
              <a:t>qirrali</a:t>
            </a:r>
            <a:r>
              <a:rPr lang="ru-RU" dirty="0"/>
              <a:t> </a:t>
            </a:r>
            <a:r>
              <a:rPr lang="ru-RU" dirty="0" err="1"/>
              <a:t>faoliyat</a:t>
            </a:r>
            <a:r>
              <a:rPr lang="ru-RU" dirty="0"/>
              <a:t> </a:t>
            </a:r>
            <a:r>
              <a:rPr lang="ru-RU" dirty="0" err="1"/>
              <a:t>boʻlib</a:t>
            </a:r>
            <a:r>
              <a:rPr lang="ru-RU" dirty="0"/>
              <a:t>, </a:t>
            </a:r>
            <a:r>
              <a:rPr lang="ru-RU" dirty="0" err="1"/>
              <a:t>oʻzining</a:t>
            </a:r>
            <a:r>
              <a:rPr lang="ru-RU" dirty="0"/>
              <a:t> </a:t>
            </a:r>
            <a:r>
              <a:rPr lang="ru-RU" dirty="0" err="1"/>
              <a:t>maqsadlari</a:t>
            </a:r>
            <a:r>
              <a:rPr lang="ru-RU" dirty="0"/>
              <a:t>, </a:t>
            </a:r>
            <a:r>
              <a:rPr lang="ru-RU" dirty="0" err="1"/>
              <a:t>vazifalari</a:t>
            </a:r>
            <a:r>
              <a:rPr lang="ru-RU" dirty="0"/>
              <a:t> </a:t>
            </a:r>
            <a:r>
              <a:rPr lang="ru-RU" dirty="0" err="1"/>
              <a:t>va</a:t>
            </a:r>
            <a:r>
              <a:rPr lang="ru-RU" dirty="0"/>
              <a:t> </a:t>
            </a:r>
            <a:r>
              <a:rPr lang="ru-RU" dirty="0" err="1"/>
              <a:t>amalga</a:t>
            </a:r>
            <a:r>
              <a:rPr lang="ru-RU" dirty="0"/>
              <a:t> </a:t>
            </a:r>
            <a:r>
              <a:rPr lang="ru-RU" dirty="0" err="1"/>
              <a:t>oshirilishida</a:t>
            </a:r>
            <a:r>
              <a:rPr lang="ru-RU" dirty="0"/>
              <a:t> </a:t>
            </a:r>
            <a:r>
              <a:rPr lang="ru-RU" dirty="0" err="1"/>
              <a:t>qilinadigan</a:t>
            </a:r>
            <a:r>
              <a:rPr lang="ru-RU" dirty="0"/>
              <a:t> </a:t>
            </a:r>
            <a:r>
              <a:rPr lang="ru-RU" dirty="0" err="1"/>
              <a:t>ishlariga</a:t>
            </a:r>
            <a:r>
              <a:rPr lang="ru-RU" dirty="0"/>
              <a:t> </a:t>
            </a:r>
            <a:r>
              <a:rPr lang="ru-RU" dirty="0" err="1"/>
              <a:t>koʻra</a:t>
            </a:r>
            <a:r>
              <a:rPr lang="ru-RU" dirty="0"/>
              <a:t> </a:t>
            </a:r>
            <a:r>
              <a:rPr lang="ru-RU" dirty="0" err="1"/>
              <a:t>bir</a:t>
            </a:r>
            <a:r>
              <a:rPr lang="ru-RU" dirty="0"/>
              <a:t> </a:t>
            </a:r>
            <a:r>
              <a:rPr lang="ru-RU" dirty="0" err="1"/>
              <a:t>necha</a:t>
            </a:r>
            <a:r>
              <a:rPr lang="ru-RU" dirty="0"/>
              <a:t> </a:t>
            </a:r>
            <a:r>
              <a:rPr lang="ru-RU" dirty="0" err="1"/>
              <a:t>turlarga</a:t>
            </a:r>
            <a:r>
              <a:rPr lang="ru-RU" dirty="0"/>
              <a:t> </a:t>
            </a:r>
            <a:r>
              <a:rPr lang="ru-RU" dirty="0" err="1"/>
              <a:t>boʻlinadi</a:t>
            </a:r>
            <a:r>
              <a:rPr lang="ru-RU" dirty="0"/>
              <a:t>. </a:t>
            </a:r>
            <a:r>
              <a:rPr lang="en-US" dirty="0" err="1"/>
              <a:t>Ko</a:t>
            </a:r>
            <a:r>
              <a:rPr lang="ru-RU" dirty="0"/>
              <a:t>ʻ</a:t>
            </a:r>
            <a:r>
              <a:rPr lang="en-US" dirty="0" err="1"/>
              <a:t>pchilik</a:t>
            </a:r>
            <a:r>
              <a:rPr lang="en-US" dirty="0"/>
              <a:t> </a:t>
            </a:r>
            <a:r>
              <a:rPr lang="en-US" dirty="0" err="1"/>
              <a:t>tadqiqotchilar</a:t>
            </a:r>
            <a:r>
              <a:rPr lang="en-US" dirty="0"/>
              <a:t> </a:t>
            </a:r>
            <a:r>
              <a:rPr lang="en-US" dirty="0" err="1"/>
              <a:t>tomonidan</a:t>
            </a:r>
            <a:r>
              <a:rPr lang="en-US" dirty="0"/>
              <a:t> PR </a:t>
            </a:r>
            <a:r>
              <a:rPr lang="en-US" dirty="0" err="1"/>
              <a:t>turlari</a:t>
            </a:r>
            <a:r>
              <a:rPr lang="en-US" dirty="0"/>
              <a:t> </a:t>
            </a:r>
            <a:r>
              <a:rPr lang="en-US" dirty="0" err="1"/>
              <a:t>ranglarda</a:t>
            </a:r>
            <a:r>
              <a:rPr lang="en-US" dirty="0"/>
              <a:t> </a:t>
            </a:r>
            <a:r>
              <a:rPr lang="en-US" dirty="0" err="1"/>
              <a:t>ifodalanadi</a:t>
            </a:r>
            <a:r>
              <a:rPr lang="ru-RU" dirty="0"/>
              <a:t>.</a:t>
            </a:r>
            <a:endParaRPr lang="ru-RU" dirty="0"/>
          </a:p>
          <a:p>
            <a:r>
              <a:rPr lang="en-US" b="1" dirty="0"/>
              <a:t>PR </a:t>
            </a:r>
            <a:r>
              <a:rPr lang="en-US" b="1" dirty="0" err="1"/>
              <a:t>ning</a:t>
            </a:r>
            <a:r>
              <a:rPr lang="en-US" b="1" dirty="0"/>
              <a:t> </a:t>
            </a:r>
            <a:r>
              <a:rPr lang="en-US" b="1" dirty="0" err="1"/>
              <a:t>rangli</a:t>
            </a:r>
            <a:r>
              <a:rPr lang="en-US" b="1" dirty="0"/>
              <a:t> </a:t>
            </a:r>
            <a:r>
              <a:rPr lang="en-US" b="1" dirty="0" err="1"/>
              <a:t>turlari</a:t>
            </a:r>
            <a:endParaRPr lang="ru-RU" dirty="0"/>
          </a:p>
          <a:p>
            <a:r>
              <a:rPr lang="en-US" b="1" dirty="0" err="1"/>
              <a:t>Oq</a:t>
            </a:r>
            <a:r>
              <a:rPr lang="en-US" b="1" dirty="0"/>
              <a:t> PR</a:t>
            </a:r>
            <a:endParaRPr lang="ru-RU" dirty="0"/>
          </a:p>
          <a:p>
            <a:r>
              <a:rPr lang="en-US" dirty="0" err="1"/>
              <a:t>Oq</a:t>
            </a:r>
            <a:r>
              <a:rPr lang="en-US" dirty="0"/>
              <a:t> PR </a:t>
            </a:r>
            <a:r>
              <a:rPr lang="en-US" dirty="0" err="1"/>
              <a:t>buyurtmachilar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maqsadli</a:t>
            </a:r>
            <a:r>
              <a:rPr lang="en-US" dirty="0"/>
              <a:t> </a:t>
            </a:r>
            <a:r>
              <a:rPr lang="en-US" dirty="0" err="1"/>
              <a:t>auditoriya</a:t>
            </a:r>
            <a:r>
              <a:rPr lang="en-US" dirty="0"/>
              <a:t> </a:t>
            </a:r>
            <a:r>
              <a:rPr lang="en-US" dirty="0" err="1"/>
              <a:t>oʻrtasidagi</a:t>
            </a:r>
            <a:r>
              <a:rPr lang="en-US" dirty="0"/>
              <a:t> </a:t>
            </a:r>
            <a:r>
              <a:rPr lang="en-US" dirty="0" err="1"/>
              <a:t>aloqa</a:t>
            </a:r>
            <a:r>
              <a:rPr lang="en-US" dirty="0"/>
              <a:t> </a:t>
            </a:r>
            <a:r>
              <a:rPr lang="en-US" dirty="0" err="1"/>
              <a:t>uchun</a:t>
            </a:r>
            <a:r>
              <a:rPr lang="en-US" dirty="0"/>
              <a:t> </a:t>
            </a:r>
            <a:r>
              <a:rPr lang="en-US" dirty="0" err="1"/>
              <a:t>qulay</a:t>
            </a:r>
            <a:r>
              <a:rPr lang="en-US" dirty="0"/>
              <a:t> </a:t>
            </a:r>
            <a:r>
              <a:rPr lang="en-US" dirty="0" err="1"/>
              <a:t>imkoniyat</a:t>
            </a:r>
            <a:r>
              <a:rPr lang="en-US" dirty="0"/>
              <a:t> </a:t>
            </a:r>
            <a:r>
              <a:rPr lang="en-US" dirty="0" err="1"/>
              <a:t>sifatida</a:t>
            </a:r>
            <a:r>
              <a:rPr lang="en-US" dirty="0"/>
              <a:t> </a:t>
            </a:r>
            <a:r>
              <a:rPr lang="en-US" dirty="0" err="1"/>
              <a:t>foydalaniladi</a:t>
            </a:r>
            <a:r>
              <a:rPr lang="en-US" dirty="0"/>
              <a:t>. </a:t>
            </a:r>
            <a:r>
              <a:rPr lang="en-US" dirty="0" err="1"/>
              <a:t>Bunday</a:t>
            </a:r>
            <a:r>
              <a:rPr lang="en-US" dirty="0"/>
              <a:t> </a:t>
            </a:r>
            <a:r>
              <a:rPr lang="en-US" dirty="0" err="1"/>
              <a:t>holda</a:t>
            </a:r>
            <a:r>
              <a:rPr lang="en-US" dirty="0"/>
              <a:t>, </a:t>
            </a:r>
            <a:r>
              <a:rPr lang="en-US" dirty="0" err="1"/>
              <a:t>maʼlumot</a:t>
            </a:r>
            <a:r>
              <a:rPr lang="en-US" dirty="0"/>
              <a:t> </a:t>
            </a:r>
            <a:r>
              <a:rPr lang="en-US" dirty="0" err="1"/>
              <a:t>nihoyatda</a:t>
            </a:r>
            <a:r>
              <a:rPr lang="en-US" dirty="0"/>
              <a:t> </a:t>
            </a:r>
            <a:r>
              <a:rPr lang="en-US" dirty="0" err="1"/>
              <a:t>ijobiy</a:t>
            </a:r>
            <a:r>
              <a:rPr lang="en-US" dirty="0"/>
              <a:t> </a:t>
            </a:r>
            <a:r>
              <a:rPr lang="en-US" dirty="0" err="1"/>
              <a:t>boʻlib</a:t>
            </a:r>
            <a:r>
              <a:rPr lang="en-US" dirty="0"/>
              <a:t>, </a:t>
            </a:r>
            <a:r>
              <a:rPr lang="en-US" dirty="0" err="1"/>
              <a:t>faqat</a:t>
            </a:r>
            <a:r>
              <a:rPr lang="en-US" dirty="0"/>
              <a:t> </a:t>
            </a:r>
            <a:r>
              <a:rPr lang="en-US" dirty="0" err="1"/>
              <a:t>ishonchli</a:t>
            </a:r>
            <a:r>
              <a:rPr lang="en-US" dirty="0"/>
              <a:t> </a:t>
            </a:r>
            <a:r>
              <a:rPr lang="en-US" dirty="0" err="1"/>
              <a:t>axborotlar</a:t>
            </a:r>
            <a:r>
              <a:rPr lang="en-US" dirty="0"/>
              <a:t> </a:t>
            </a:r>
            <a:r>
              <a:rPr lang="en-US" dirty="0" err="1"/>
              <a:t>ommaga</a:t>
            </a:r>
            <a:r>
              <a:rPr lang="en-US" dirty="0"/>
              <a:t> </a:t>
            </a:r>
            <a:r>
              <a:rPr lang="en-US" dirty="0" err="1"/>
              <a:t>eʼlon</a:t>
            </a:r>
            <a:r>
              <a:rPr lang="en-US" dirty="0"/>
              <a:t> </a:t>
            </a:r>
            <a:r>
              <a:rPr lang="en-US" dirty="0" err="1"/>
              <a:t>qilinadi</a:t>
            </a:r>
            <a:r>
              <a:rPr lang="en-US" dirty="0"/>
              <a:t>. </a:t>
            </a:r>
            <a:r>
              <a:rPr lang="en-US" dirty="0" err="1"/>
              <a:t>Mutaxassislarning</a:t>
            </a:r>
            <a:r>
              <a:rPr lang="en-US" dirty="0"/>
              <a:t> </a:t>
            </a:r>
            <a:r>
              <a:rPr lang="en-US" dirty="0" err="1"/>
              <a:t>taʼkidlashicha</a:t>
            </a:r>
            <a:r>
              <a:rPr lang="en-US" dirty="0"/>
              <a:t>, </a:t>
            </a:r>
            <a:r>
              <a:rPr lang="en-US" dirty="0" err="1"/>
              <a:t>oq</a:t>
            </a:r>
            <a:r>
              <a:rPr lang="en-US" dirty="0"/>
              <a:t> </a:t>
            </a:r>
            <a:r>
              <a:rPr lang="en-US" dirty="0" err="1"/>
              <a:t>PRning</a:t>
            </a:r>
            <a:r>
              <a:rPr lang="en-US" dirty="0"/>
              <a:t> </a:t>
            </a:r>
            <a:r>
              <a:rPr lang="en-US" dirty="0" err="1"/>
              <a:t>asosiy</a:t>
            </a:r>
            <a:r>
              <a:rPr lang="en-US" dirty="0"/>
              <a:t> </a:t>
            </a:r>
            <a:r>
              <a:rPr lang="en-US" dirty="0" err="1"/>
              <a:t>vazifasi</a:t>
            </a:r>
            <a:r>
              <a:rPr lang="en-US" dirty="0"/>
              <a:t> </a:t>
            </a:r>
            <a:r>
              <a:rPr lang="en-US" dirty="0" err="1"/>
              <a:t>kimgadir</a:t>
            </a:r>
            <a:r>
              <a:rPr lang="en-US" dirty="0"/>
              <a:t> </a:t>
            </a:r>
            <a:r>
              <a:rPr lang="en-US" dirty="0" err="1"/>
              <a:t>yoki</a:t>
            </a:r>
            <a:r>
              <a:rPr lang="en-US" dirty="0"/>
              <a:t> </a:t>
            </a:r>
            <a:r>
              <a:rPr lang="en-US" dirty="0" err="1"/>
              <a:t>biror</a:t>
            </a:r>
            <a:r>
              <a:rPr lang="en-US" dirty="0"/>
              <a:t> </a:t>
            </a:r>
            <a:r>
              <a:rPr lang="en-US" dirty="0" err="1"/>
              <a:t>narsaga</a:t>
            </a:r>
            <a:r>
              <a:rPr lang="en-US" dirty="0"/>
              <a:t> </a:t>
            </a:r>
            <a:r>
              <a:rPr lang="en-US" dirty="0" err="1"/>
              <a:t>nisbatan</a:t>
            </a:r>
            <a:r>
              <a:rPr lang="en-US" dirty="0"/>
              <a:t> </a:t>
            </a:r>
            <a:r>
              <a:rPr lang="en-US" dirty="0" err="1"/>
              <a:t>ijobiy</a:t>
            </a:r>
            <a:r>
              <a:rPr lang="en-US" dirty="0"/>
              <a:t> </a:t>
            </a:r>
            <a:r>
              <a:rPr lang="en-US" dirty="0" err="1"/>
              <a:t>munosabatni</a:t>
            </a:r>
            <a:r>
              <a:rPr lang="en-US" dirty="0"/>
              <a:t> </a:t>
            </a:r>
            <a:r>
              <a:rPr lang="en-US" dirty="0" err="1"/>
              <a:t>shakllantirishdir</a:t>
            </a:r>
            <a:r>
              <a:rPr lang="en-US" dirty="0"/>
              <a:t>. </a:t>
            </a:r>
            <a:r>
              <a:rPr lang="en-US" dirty="0" err="1"/>
              <a:t>Ijobiy</a:t>
            </a:r>
            <a:r>
              <a:rPr lang="en-US" dirty="0"/>
              <a:t> </a:t>
            </a:r>
            <a:r>
              <a:rPr lang="en-US" dirty="0" err="1"/>
              <a:t>imidj</a:t>
            </a:r>
            <a:r>
              <a:rPr lang="en-US" dirty="0"/>
              <a:t> </a:t>
            </a:r>
            <a:r>
              <a:rPr lang="en-US" dirty="0" err="1"/>
              <a:t>tashkilotning</a:t>
            </a:r>
            <a:r>
              <a:rPr lang="en-US" dirty="0"/>
              <a:t> </a:t>
            </a:r>
            <a:r>
              <a:rPr lang="en-US" dirty="0" err="1"/>
              <a:t>bozordagi</a:t>
            </a:r>
            <a:r>
              <a:rPr lang="en-US" dirty="0"/>
              <a:t> </a:t>
            </a:r>
            <a:r>
              <a:rPr lang="en-US" dirty="0" err="1"/>
              <a:t>raqobatbardoshligini</a:t>
            </a:r>
            <a:r>
              <a:rPr lang="en-US" dirty="0"/>
              <a:t> </a:t>
            </a:r>
            <a:r>
              <a:rPr lang="en-US" dirty="0" err="1"/>
              <a:t>oshiradi</a:t>
            </a:r>
            <a:r>
              <a:rPr lang="en-US" dirty="0"/>
              <a:t>. Agar </a:t>
            </a:r>
            <a:r>
              <a:rPr lang="en-US" dirty="0" err="1"/>
              <a:t>ijobiy</a:t>
            </a:r>
            <a:r>
              <a:rPr lang="en-US" dirty="0"/>
              <a:t> </a:t>
            </a:r>
            <a:r>
              <a:rPr lang="en-US" dirty="0" err="1"/>
              <a:t>munosabat</a:t>
            </a:r>
            <a:r>
              <a:rPr lang="en-US" dirty="0"/>
              <a:t> </a:t>
            </a:r>
            <a:r>
              <a:rPr lang="en-US" dirty="0" err="1"/>
              <a:t>shakllansa</a:t>
            </a:r>
            <a:r>
              <a:rPr lang="en-US" dirty="0"/>
              <a:t>, </a:t>
            </a:r>
            <a:r>
              <a:rPr lang="en-US" dirty="0" err="1"/>
              <a:t>unda</a:t>
            </a:r>
            <a:r>
              <a:rPr lang="en-US" dirty="0"/>
              <a:t> </a:t>
            </a:r>
            <a:r>
              <a:rPr lang="en-US" dirty="0" err="1"/>
              <a:t>ishonch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oʻz</a:t>
            </a:r>
            <a:r>
              <a:rPr lang="en-US" dirty="0"/>
              <a:t> </a:t>
            </a:r>
            <a:r>
              <a:rPr lang="en-US" dirty="0" err="1"/>
              <a:t>navbatida</a:t>
            </a:r>
            <a:r>
              <a:rPr lang="en-US" dirty="0"/>
              <a:t> </a:t>
            </a:r>
            <a:r>
              <a:rPr lang="en-US" dirty="0" err="1"/>
              <a:t>yuqori</a:t>
            </a:r>
            <a:r>
              <a:rPr lang="en-US" dirty="0"/>
              <a:t> </a:t>
            </a:r>
            <a:r>
              <a:rPr lang="en-US" dirty="0" err="1"/>
              <a:t>baholar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ishonchli</a:t>
            </a:r>
            <a:r>
              <a:rPr lang="en-US" dirty="0"/>
              <a:t> </a:t>
            </a:r>
            <a:r>
              <a:rPr lang="en-US" dirty="0" err="1"/>
              <a:t>tanlov</a:t>
            </a:r>
            <a:r>
              <a:rPr lang="en-US" dirty="0"/>
              <a:t> </a:t>
            </a:r>
            <a:r>
              <a:rPr lang="en-US" dirty="0" err="1"/>
              <a:t>boʻlishi</a:t>
            </a:r>
            <a:r>
              <a:rPr lang="en-US" dirty="0"/>
              <a:t> </a:t>
            </a:r>
            <a:r>
              <a:rPr lang="en-US" dirty="0" err="1"/>
              <a:t>aniq</a:t>
            </a:r>
            <a:r>
              <a:rPr lang="en-US" dirty="0"/>
              <a:t>. </a:t>
            </a:r>
            <a:r>
              <a:rPr lang="en-US" dirty="0" err="1"/>
              <a:t>Bundan</a:t>
            </a:r>
            <a:r>
              <a:rPr lang="en-US" dirty="0"/>
              <a:t> </a:t>
            </a:r>
            <a:r>
              <a:rPr lang="en-US" dirty="0" err="1"/>
              <a:t>tashqari</a:t>
            </a:r>
            <a:r>
              <a:rPr lang="en-US" dirty="0"/>
              <a:t>, </a:t>
            </a:r>
            <a:r>
              <a:rPr lang="en-US" dirty="0" err="1"/>
              <a:t>ijobiy</a:t>
            </a:r>
            <a:r>
              <a:rPr lang="en-US" dirty="0"/>
              <a:t> </a:t>
            </a:r>
            <a:r>
              <a:rPr lang="en-US" dirty="0" err="1"/>
              <a:t>imidj</a:t>
            </a:r>
            <a:r>
              <a:rPr lang="en-US" dirty="0"/>
              <a:t>, </a:t>
            </a:r>
            <a:r>
              <a:rPr lang="en-US" dirty="0" err="1"/>
              <a:t>qoida</a:t>
            </a:r>
            <a:r>
              <a:rPr lang="en-US" dirty="0"/>
              <a:t> </a:t>
            </a:r>
            <a:r>
              <a:rPr lang="en-US" dirty="0" err="1"/>
              <a:t>tariqasida</a:t>
            </a:r>
            <a:r>
              <a:rPr lang="en-US" dirty="0"/>
              <a:t>, </a:t>
            </a:r>
            <a:r>
              <a:rPr lang="en-US" dirty="0" err="1"/>
              <a:t>obroʻ-eʼtiborning</a:t>
            </a:r>
            <a:r>
              <a:rPr lang="en-US" dirty="0"/>
              <a:t> </a:t>
            </a:r>
            <a:r>
              <a:rPr lang="en-US" dirty="0" err="1"/>
              <a:t>oshishiga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natijada</a:t>
            </a:r>
            <a:r>
              <a:rPr lang="en-US" dirty="0"/>
              <a:t> </a:t>
            </a:r>
            <a:r>
              <a:rPr lang="en-US" dirty="0" err="1"/>
              <a:t>hokimiyat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taʼsir</a:t>
            </a:r>
            <a:r>
              <a:rPr lang="en-US" dirty="0"/>
              <a:t> </a:t>
            </a:r>
            <a:r>
              <a:rPr lang="en-US" dirty="0" err="1"/>
              <a:t>doirasining</a:t>
            </a:r>
            <a:r>
              <a:rPr lang="en-US" dirty="0"/>
              <a:t> </a:t>
            </a:r>
            <a:r>
              <a:rPr lang="en-US" dirty="0" err="1"/>
              <a:t>kengayishiga</a:t>
            </a:r>
            <a:r>
              <a:rPr lang="en-US" dirty="0"/>
              <a:t> </a:t>
            </a:r>
            <a:r>
              <a:rPr lang="en-US" dirty="0" err="1"/>
              <a:t>yordam</a:t>
            </a:r>
            <a:r>
              <a:rPr lang="en-US" dirty="0"/>
              <a:t> </a:t>
            </a:r>
            <a:r>
              <a:rPr lang="en-US" dirty="0" err="1"/>
              <a:t>beradi</a:t>
            </a:r>
            <a:r>
              <a:rPr lang="en-US" dirty="0"/>
              <a:t> </a:t>
            </a:r>
            <a:r>
              <a:rPr lang="en-US" dirty="0" err="1"/>
              <a:t>Oq</a:t>
            </a:r>
            <a:r>
              <a:rPr lang="en-US" dirty="0"/>
              <a:t> </a:t>
            </a:r>
            <a:r>
              <a:rPr lang="en-US" dirty="0" err="1"/>
              <a:t>PRning</a:t>
            </a:r>
            <a:r>
              <a:rPr lang="en-US" dirty="0"/>
              <a:t> </a:t>
            </a:r>
            <a:r>
              <a:rPr lang="en-US" dirty="0" err="1"/>
              <a:t>klassik</a:t>
            </a:r>
            <a:r>
              <a:rPr lang="en-US" dirty="0"/>
              <a:t> </a:t>
            </a:r>
            <a:r>
              <a:rPr lang="en-US" dirty="0" err="1"/>
              <a:t>namunasi</a:t>
            </a:r>
            <a:r>
              <a:rPr lang="en-US" dirty="0"/>
              <a:t> 1964—1965-yillarda Ford </a:t>
            </a:r>
            <a:r>
              <a:rPr lang="en-US" dirty="0" err="1"/>
              <a:t>Mustangning</a:t>
            </a:r>
            <a:r>
              <a:rPr lang="en-US" dirty="0"/>
              <a:t> </a:t>
            </a:r>
            <a:r>
              <a:rPr lang="en-US" dirty="0" err="1"/>
              <a:t>ommaviy</a:t>
            </a:r>
            <a:r>
              <a:rPr lang="en-US" dirty="0"/>
              <a:t> </a:t>
            </a:r>
            <a:r>
              <a:rPr lang="en-US" dirty="0" err="1"/>
              <a:t>ishlab</a:t>
            </a:r>
            <a:r>
              <a:rPr lang="en-US" dirty="0"/>
              <a:t> </a:t>
            </a:r>
            <a:r>
              <a:rPr lang="en-US" dirty="0" err="1"/>
              <a:t>chiqarilishidir</a:t>
            </a:r>
            <a:r>
              <a:rPr lang="en-US" dirty="0"/>
              <a:t>. </a:t>
            </a:r>
            <a:r>
              <a:rPr lang="en-US" dirty="0" err="1"/>
              <a:t>Keyin</a:t>
            </a:r>
            <a:r>
              <a:rPr lang="en-US" dirty="0"/>
              <a:t> </a:t>
            </a:r>
            <a:r>
              <a:rPr lang="en-US" dirty="0" err="1"/>
              <a:t>korporatsiya</a:t>
            </a:r>
            <a:r>
              <a:rPr lang="en-US" dirty="0"/>
              <a:t> </a:t>
            </a:r>
            <a:r>
              <a:rPr lang="en-US" dirty="0" err="1"/>
              <a:t>egasi</a:t>
            </a:r>
            <a:r>
              <a:rPr lang="en-US" dirty="0"/>
              <a:t> D. Ford PR-</a:t>
            </a:r>
            <a:r>
              <a:rPr lang="en-US" dirty="0" err="1"/>
              <a:t>aksiya</a:t>
            </a:r>
            <a:r>
              <a:rPr lang="en-US" dirty="0"/>
              <a:t> </a:t>
            </a:r>
            <a:r>
              <a:rPr lang="en-US" dirty="0" err="1"/>
              <a:t>sifatida</a:t>
            </a:r>
            <a:r>
              <a:rPr lang="en-US" dirty="0"/>
              <a:t> </a:t>
            </a:r>
            <a:r>
              <a:rPr lang="en-US" dirty="0" err="1"/>
              <a:t>potentsial</a:t>
            </a:r>
            <a:r>
              <a:rPr lang="en-US" dirty="0"/>
              <a:t> </a:t>
            </a:r>
            <a:r>
              <a:rPr lang="en-US" dirty="0" err="1"/>
              <a:t>xaridorlar</a:t>
            </a:r>
            <a:r>
              <a:rPr lang="en-US" dirty="0"/>
              <a:t> </a:t>
            </a:r>
            <a:r>
              <a:rPr lang="en-US" dirty="0" err="1"/>
              <a:t>uchun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qator</a:t>
            </a:r>
            <a:r>
              <a:rPr lang="en-US" dirty="0"/>
              <a:t> </a:t>
            </a:r>
            <a:r>
              <a:rPr lang="en-US" dirty="0" err="1"/>
              <a:t>ziyofatlar</a:t>
            </a:r>
            <a:r>
              <a:rPr lang="en-US" dirty="0"/>
              <a:t> </a:t>
            </a:r>
            <a:r>
              <a:rPr lang="en-US" dirty="0" err="1"/>
              <a:t>uyushtirdi</a:t>
            </a:r>
            <a:r>
              <a:rPr lang="en-US" dirty="0"/>
              <a:t>, u </a:t>
            </a:r>
            <a:r>
              <a:rPr lang="en-US" dirty="0" err="1"/>
              <a:t>yerda</a:t>
            </a:r>
            <a:r>
              <a:rPr lang="en-US" dirty="0"/>
              <a:t> DJ-</a:t>
            </a:r>
            <a:r>
              <a:rPr lang="en-US" dirty="0" err="1"/>
              <a:t>lar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boshqa</a:t>
            </a:r>
            <a:r>
              <a:rPr lang="en-US" dirty="0"/>
              <a:t> </a:t>
            </a:r>
            <a:r>
              <a:rPr lang="en-US" dirty="0" err="1"/>
              <a:t>mashhur</a:t>
            </a:r>
            <a:r>
              <a:rPr lang="en-US" dirty="0"/>
              <a:t> </a:t>
            </a:r>
            <a:r>
              <a:rPr lang="en-US" dirty="0" err="1"/>
              <a:t>shaxslar</a:t>
            </a:r>
            <a:r>
              <a:rPr lang="en-US" dirty="0"/>
              <a:t> </a:t>
            </a:r>
            <a:r>
              <a:rPr lang="en-US" dirty="0" err="1"/>
              <a:t>yangi</a:t>
            </a:r>
            <a:r>
              <a:rPr lang="en-US" dirty="0"/>
              <a:t> </a:t>
            </a:r>
            <a:r>
              <a:rPr lang="en-US" dirty="0" err="1"/>
              <a:t>Mustanglarga</a:t>
            </a:r>
            <a:r>
              <a:rPr lang="en-US" dirty="0"/>
              <a:t> </a:t>
            </a:r>
            <a:r>
              <a:rPr lang="en-US" dirty="0" err="1"/>
              <a:t>kelishdi</a:t>
            </a:r>
            <a:r>
              <a:rPr lang="en-US" dirty="0"/>
              <a:t>,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esa</a:t>
            </a:r>
            <a:r>
              <a:rPr lang="en-US" dirty="0"/>
              <a:t> </a:t>
            </a:r>
            <a:r>
              <a:rPr lang="en-US" dirty="0" err="1"/>
              <a:t>yangi</a:t>
            </a:r>
            <a:r>
              <a:rPr lang="en-US" dirty="0"/>
              <a:t> </a:t>
            </a:r>
            <a:r>
              <a:rPr lang="en-US" dirty="0" err="1"/>
              <a:t>avtomobilga</a:t>
            </a:r>
            <a:r>
              <a:rPr lang="en-US" dirty="0"/>
              <a:t> </a:t>
            </a:r>
            <a:r>
              <a:rPr lang="en-US" dirty="0" err="1"/>
              <a:t>qiziqishni</a:t>
            </a:r>
            <a:r>
              <a:rPr lang="en-US" dirty="0"/>
              <a:t> </a:t>
            </a:r>
            <a:r>
              <a:rPr lang="en-US" dirty="0" err="1"/>
              <a:t>kuchaytirdi</a:t>
            </a:r>
            <a:endParaRPr lang="ru-RU" dirty="0"/>
          </a:p>
          <a:p>
            <a:endParaRPr lang="ru-RU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153784" y="391884"/>
            <a:ext cx="9341530" cy="6104709"/>
          </a:xfrm>
        </p:spPr>
        <p:txBody>
          <a:bodyPr>
            <a:normAutofit fontScale="85000" lnSpcReduction="20000"/>
          </a:bodyPr>
          <a:lstStyle/>
          <a:p>
            <a:r>
              <a:rPr lang="ru-RU" b="1" u="sng" dirty="0" err="1">
                <a:hlinkClick r:id="rId1" tooltip="Qora PR (piar)"/>
              </a:rPr>
              <a:t>Qora</a:t>
            </a:r>
            <a:r>
              <a:rPr lang="ru-RU" b="1" u="sng" dirty="0">
                <a:hlinkClick r:id="rId1" tooltip="Qora PR (piar)"/>
              </a:rPr>
              <a:t> PR</a:t>
            </a:r>
            <a:endParaRPr lang="ru-RU" dirty="0"/>
          </a:p>
          <a:p>
            <a:r>
              <a:rPr lang="ru-RU" dirty="0" err="1"/>
              <a:t>Qora</a:t>
            </a:r>
            <a:r>
              <a:rPr lang="ru-RU" dirty="0"/>
              <a:t> PR </a:t>
            </a:r>
            <a:r>
              <a:rPr lang="ru-RU" dirty="0" err="1"/>
              <a:t>mahsulot</a:t>
            </a:r>
            <a:r>
              <a:rPr lang="ru-RU" dirty="0"/>
              <a:t>, </a:t>
            </a:r>
            <a:r>
              <a:rPr lang="ru-RU" dirty="0" err="1"/>
              <a:t>kompaniya</a:t>
            </a:r>
            <a:r>
              <a:rPr lang="ru-RU" dirty="0"/>
              <a:t> </a:t>
            </a:r>
            <a:r>
              <a:rPr lang="ru-RU" dirty="0" err="1"/>
              <a:t>yoki</a:t>
            </a:r>
            <a:r>
              <a:rPr lang="ru-RU" dirty="0"/>
              <a:t> </a:t>
            </a:r>
            <a:r>
              <a:rPr lang="ru-RU" dirty="0" err="1"/>
              <a:t>shaxs</a:t>
            </a:r>
            <a:r>
              <a:rPr lang="ru-RU" dirty="0"/>
              <a:t> </a:t>
            </a:r>
            <a:r>
              <a:rPr lang="ru-RU" dirty="0" err="1"/>
              <a:t>haqida</a:t>
            </a:r>
            <a:r>
              <a:rPr lang="ru-RU" dirty="0"/>
              <a:t> </a:t>
            </a:r>
            <a:r>
              <a:rPr lang="ru-RU" dirty="0" err="1"/>
              <a:t>yolgʻon</a:t>
            </a:r>
            <a:r>
              <a:rPr lang="ru-RU" dirty="0"/>
              <a:t> </a:t>
            </a:r>
            <a:r>
              <a:rPr lang="ru-RU" dirty="0" err="1"/>
              <a:t>maʼlumot</a:t>
            </a:r>
            <a:r>
              <a:rPr lang="ru-RU" dirty="0"/>
              <a:t> </a:t>
            </a:r>
            <a:r>
              <a:rPr lang="ru-RU" dirty="0" err="1"/>
              <a:t>tarqatish</a:t>
            </a:r>
            <a:r>
              <a:rPr lang="ru-RU" dirty="0"/>
              <a:t> </a:t>
            </a:r>
            <a:r>
              <a:rPr lang="ru-RU" dirty="0" err="1"/>
              <a:t>bilan</a:t>
            </a:r>
            <a:r>
              <a:rPr lang="ru-RU" dirty="0"/>
              <a:t> </a:t>
            </a:r>
            <a:r>
              <a:rPr lang="ru-RU" dirty="0" err="1"/>
              <a:t>shugʻullanadi</a:t>
            </a:r>
            <a:r>
              <a:rPr lang="ru-RU" dirty="0"/>
              <a:t>. </a:t>
            </a:r>
            <a:r>
              <a:rPr lang="ru-RU" dirty="0" err="1"/>
              <a:t>Uning</a:t>
            </a:r>
            <a:r>
              <a:rPr lang="ru-RU" dirty="0"/>
              <a:t> </a:t>
            </a:r>
            <a:r>
              <a:rPr lang="ru-RU" dirty="0" err="1"/>
              <a:t>texnologiyalari</a:t>
            </a:r>
            <a:r>
              <a:rPr lang="ru-RU" dirty="0"/>
              <a:t> — </a:t>
            </a:r>
            <a:r>
              <a:rPr lang="ru-RU" dirty="0" err="1"/>
              <a:t>bu</a:t>
            </a:r>
            <a:r>
              <a:rPr lang="ru-RU" dirty="0"/>
              <a:t> </a:t>
            </a:r>
            <a:r>
              <a:rPr lang="ru-RU" dirty="0" err="1"/>
              <a:t>raqobatchining</a:t>
            </a:r>
            <a:r>
              <a:rPr lang="ru-RU" dirty="0"/>
              <a:t> </a:t>
            </a:r>
            <a:r>
              <a:rPr lang="ru-RU" dirty="0" err="1"/>
              <a:t>obroʻsini</a:t>
            </a:r>
            <a:r>
              <a:rPr lang="ru-RU" dirty="0"/>
              <a:t> </a:t>
            </a:r>
            <a:r>
              <a:rPr lang="ru-RU" dirty="0" err="1"/>
              <a:t>toʻkish</a:t>
            </a:r>
            <a:r>
              <a:rPr lang="ru-RU" dirty="0"/>
              <a:t> </a:t>
            </a:r>
            <a:r>
              <a:rPr lang="ru-RU" dirty="0" err="1"/>
              <a:t>uchun</a:t>
            </a:r>
            <a:r>
              <a:rPr lang="ru-RU" dirty="0"/>
              <a:t> </a:t>
            </a:r>
            <a:r>
              <a:rPr lang="ru-RU" dirty="0" err="1"/>
              <a:t>eʼlon</a:t>
            </a:r>
            <a:r>
              <a:rPr lang="ru-RU" dirty="0"/>
              <a:t> </a:t>
            </a:r>
            <a:r>
              <a:rPr lang="ru-RU" dirty="0" err="1"/>
              <a:t>qilingan</a:t>
            </a:r>
            <a:r>
              <a:rPr lang="ru-RU" dirty="0"/>
              <a:t> </a:t>
            </a:r>
            <a:r>
              <a:rPr lang="ru-RU" dirty="0" err="1"/>
              <a:t>salbiy</a:t>
            </a:r>
            <a:r>
              <a:rPr lang="ru-RU" dirty="0"/>
              <a:t> </a:t>
            </a:r>
            <a:r>
              <a:rPr lang="ru-RU" dirty="0" err="1"/>
              <a:t>sharhlar</a:t>
            </a:r>
            <a:r>
              <a:rPr lang="ru-RU" dirty="0"/>
              <a:t>, </a:t>
            </a:r>
            <a:r>
              <a:rPr lang="ru-RU" dirty="0" err="1"/>
              <a:t>bayonotlar</a:t>
            </a:r>
            <a:r>
              <a:rPr lang="ru-RU" dirty="0"/>
              <a:t>, </a:t>
            </a:r>
            <a:r>
              <a:rPr lang="ru-RU" dirty="0" err="1"/>
              <a:t>xabarlar</a:t>
            </a:r>
            <a:r>
              <a:rPr lang="ru-RU" dirty="0"/>
              <a:t> </a:t>
            </a:r>
            <a:r>
              <a:rPr lang="ru-RU" dirty="0" err="1"/>
              <a:t>va</a:t>
            </a:r>
            <a:r>
              <a:rPr lang="ru-RU" dirty="0"/>
              <a:t> </a:t>
            </a:r>
            <a:r>
              <a:rPr lang="ru-RU" dirty="0" err="1"/>
              <a:t>maqolalar</a:t>
            </a:r>
            <a:r>
              <a:rPr lang="ru-RU" dirty="0"/>
              <a:t> </a:t>
            </a:r>
            <a:r>
              <a:rPr lang="ru-RU" dirty="0" err="1"/>
              <a:t>boʻlishi</a:t>
            </a:r>
            <a:r>
              <a:rPr lang="ru-RU" dirty="0"/>
              <a:t> </a:t>
            </a:r>
            <a:r>
              <a:rPr lang="ru-RU" dirty="0" err="1"/>
              <a:t>mumkin</a:t>
            </a:r>
            <a:r>
              <a:rPr lang="ru-RU" dirty="0"/>
              <a:t>. </a:t>
            </a:r>
            <a:r>
              <a:rPr lang="ru-RU" dirty="0" err="1"/>
              <a:t>Qora</a:t>
            </a:r>
            <a:r>
              <a:rPr lang="ru-RU" dirty="0"/>
              <a:t> PR </a:t>
            </a:r>
            <a:r>
              <a:rPr lang="ru-RU" dirty="0" err="1"/>
              <a:t>amaliyoti</a:t>
            </a:r>
            <a:r>
              <a:rPr lang="ru-RU" dirty="0"/>
              <a:t> </a:t>
            </a:r>
            <a:r>
              <a:rPr lang="ru-RU" dirty="0" err="1"/>
              <a:t>koʻproq</a:t>
            </a:r>
            <a:r>
              <a:rPr lang="ru-RU" dirty="0"/>
              <a:t> </a:t>
            </a:r>
            <a:r>
              <a:rPr lang="ru-RU" dirty="0" err="1"/>
              <a:t>siyosatchilar</a:t>
            </a:r>
            <a:r>
              <a:rPr lang="ru-RU" dirty="0"/>
              <a:t>, </a:t>
            </a:r>
            <a:r>
              <a:rPr lang="ru-RU" dirty="0" err="1"/>
              <a:t>yulduzlar</a:t>
            </a:r>
            <a:r>
              <a:rPr lang="ru-RU" dirty="0"/>
              <a:t>, </a:t>
            </a:r>
            <a:r>
              <a:rPr lang="ru-RU" dirty="0" err="1"/>
              <a:t>jamoat</a:t>
            </a:r>
            <a:r>
              <a:rPr lang="ru-RU" dirty="0"/>
              <a:t> </a:t>
            </a:r>
            <a:r>
              <a:rPr lang="ru-RU" dirty="0" err="1"/>
              <a:t>arboblariga</a:t>
            </a:r>
            <a:r>
              <a:rPr lang="ru-RU" dirty="0"/>
              <a:t> </a:t>
            </a:r>
            <a:r>
              <a:rPr lang="ru-RU" dirty="0" err="1"/>
              <a:t>nisbatan</a:t>
            </a:r>
            <a:r>
              <a:rPr lang="ru-RU" dirty="0"/>
              <a:t> </a:t>
            </a:r>
            <a:r>
              <a:rPr lang="ru-RU" dirty="0" err="1"/>
              <a:t>qoʻllaniladi</a:t>
            </a:r>
            <a:r>
              <a:rPr lang="ru-RU" dirty="0"/>
              <a:t>. </a:t>
            </a:r>
            <a:r>
              <a:rPr lang="en-US" dirty="0" err="1"/>
              <a:t>Masalan</a:t>
            </a:r>
            <a:r>
              <a:rPr lang="en-US" dirty="0"/>
              <a:t>, </a:t>
            </a:r>
            <a:r>
              <a:rPr lang="en-US" dirty="0" err="1"/>
              <a:t>saylov</a:t>
            </a:r>
            <a:r>
              <a:rPr lang="en-US" dirty="0"/>
              <a:t> </a:t>
            </a:r>
            <a:r>
              <a:rPr lang="en-US" dirty="0" err="1"/>
              <a:t>yoki</a:t>
            </a:r>
            <a:r>
              <a:rPr lang="en-US" dirty="0"/>
              <a:t> </a:t>
            </a:r>
            <a:r>
              <a:rPr lang="en-US" dirty="0" err="1"/>
              <a:t>reklama</a:t>
            </a:r>
            <a:r>
              <a:rPr lang="en-US" dirty="0"/>
              <a:t> </a:t>
            </a:r>
            <a:r>
              <a:rPr lang="en-US" dirty="0" err="1"/>
              <a:t>kampaniyasi</a:t>
            </a:r>
            <a:r>
              <a:rPr lang="en-US" dirty="0"/>
              <a:t> </a:t>
            </a:r>
            <a:r>
              <a:rPr lang="en-US" dirty="0" err="1"/>
              <a:t>paytida</a:t>
            </a:r>
            <a:r>
              <a:rPr lang="en-US" dirty="0"/>
              <a:t> </a:t>
            </a:r>
            <a:r>
              <a:rPr lang="en-US" dirty="0" err="1"/>
              <a:t>raqibning</a:t>
            </a:r>
            <a:r>
              <a:rPr lang="en-US" dirty="0"/>
              <a:t> </a:t>
            </a:r>
            <a:r>
              <a:rPr lang="en-US" dirty="0" err="1"/>
              <a:t>obroʻsiga</a:t>
            </a:r>
            <a:r>
              <a:rPr lang="en-US" dirty="0"/>
              <a:t> </a:t>
            </a:r>
            <a:r>
              <a:rPr lang="en-US" dirty="0" err="1"/>
              <a:t>putur</a:t>
            </a:r>
            <a:r>
              <a:rPr lang="en-US" dirty="0"/>
              <a:t> </a:t>
            </a:r>
            <a:r>
              <a:rPr lang="en-US" dirty="0" err="1"/>
              <a:t>yetkazadigan</a:t>
            </a:r>
            <a:r>
              <a:rPr lang="en-US" dirty="0"/>
              <a:t> </a:t>
            </a:r>
            <a:r>
              <a:rPr lang="en-US" dirty="0" err="1"/>
              <a:t>materiallar</a:t>
            </a:r>
            <a:r>
              <a:rPr lang="en-US" dirty="0"/>
              <a:t> </a:t>
            </a:r>
            <a:r>
              <a:rPr lang="en-US" dirty="0" err="1"/>
              <a:t>paydo</a:t>
            </a:r>
            <a:r>
              <a:rPr lang="en-US" dirty="0"/>
              <a:t> </a:t>
            </a:r>
            <a:r>
              <a:rPr lang="en-US" dirty="0" err="1"/>
              <a:t>boʻladi</a:t>
            </a:r>
            <a:r>
              <a:rPr lang="en-US" dirty="0"/>
              <a:t>. </a:t>
            </a:r>
            <a:r>
              <a:rPr lang="en-US" dirty="0" err="1"/>
              <a:t>Qora</a:t>
            </a:r>
            <a:r>
              <a:rPr lang="en-US" dirty="0"/>
              <a:t> PR </a:t>
            </a:r>
            <a:r>
              <a:rPr lang="en-US" dirty="0" err="1"/>
              <a:t>asosan</a:t>
            </a:r>
            <a:r>
              <a:rPr lang="en-US" dirty="0"/>
              <a:t> </a:t>
            </a:r>
            <a:r>
              <a:rPr lang="en-US" dirty="0" err="1"/>
              <a:t>raqobat</a:t>
            </a:r>
            <a:r>
              <a:rPr lang="en-US" dirty="0"/>
              <a:t> </a:t>
            </a:r>
            <a:r>
              <a:rPr lang="en-US" dirty="0" err="1"/>
              <a:t>yuqori</a:t>
            </a:r>
            <a:r>
              <a:rPr lang="en-US" dirty="0"/>
              <a:t> </a:t>
            </a:r>
            <a:r>
              <a:rPr lang="en-US" dirty="0" err="1"/>
              <a:t>boʻlgan</a:t>
            </a:r>
            <a:r>
              <a:rPr lang="en-US" dirty="0"/>
              <a:t> </a:t>
            </a:r>
            <a:r>
              <a:rPr lang="en-US" dirty="0" err="1"/>
              <a:t>sohalarda</a:t>
            </a:r>
            <a:r>
              <a:rPr lang="en-US" dirty="0"/>
              <a:t> </a:t>
            </a:r>
            <a:r>
              <a:rPr lang="en-US" dirty="0" err="1"/>
              <a:t>koʻp</a:t>
            </a:r>
            <a:r>
              <a:rPr lang="en-US" dirty="0"/>
              <a:t> </a:t>
            </a:r>
            <a:r>
              <a:rPr lang="en-US" dirty="0" err="1"/>
              <a:t>kuzatiladi</a:t>
            </a:r>
            <a:r>
              <a:rPr lang="en-US" dirty="0"/>
              <a:t>. </a:t>
            </a:r>
            <a:endParaRPr lang="ru-RU" dirty="0"/>
          </a:p>
          <a:p>
            <a:r>
              <a:rPr lang="en-US" dirty="0" err="1"/>
              <a:t>Qora</a:t>
            </a:r>
            <a:r>
              <a:rPr lang="en-US" dirty="0"/>
              <a:t> PR </a:t>
            </a:r>
            <a:r>
              <a:rPr lang="en-US" dirty="0" err="1"/>
              <a:t>mutaxassislari</a:t>
            </a:r>
            <a:r>
              <a:rPr lang="en-US" dirty="0"/>
              <a:t> </a:t>
            </a:r>
            <a:r>
              <a:rPr lang="en-US" dirty="0" err="1"/>
              <a:t>nafaqat</a:t>
            </a:r>
            <a:r>
              <a:rPr lang="en-US" dirty="0"/>
              <a:t> </a:t>
            </a:r>
            <a:r>
              <a:rPr lang="en-US" dirty="0" err="1"/>
              <a:t>kompaniyaning</a:t>
            </a:r>
            <a:r>
              <a:rPr lang="en-US" dirty="0"/>
              <a:t> </a:t>
            </a:r>
            <a:r>
              <a:rPr lang="en-US" dirty="0" err="1"/>
              <a:t>yaxshi</a:t>
            </a:r>
            <a:r>
              <a:rPr lang="en-US" dirty="0"/>
              <a:t> </a:t>
            </a:r>
            <a:r>
              <a:rPr lang="en-US" dirty="0" err="1"/>
              <a:t>nomiga</a:t>
            </a:r>
            <a:r>
              <a:rPr lang="en-US" dirty="0"/>
              <a:t> </a:t>
            </a:r>
            <a:r>
              <a:rPr lang="en-US" dirty="0" err="1"/>
              <a:t>putur</a:t>
            </a:r>
            <a:r>
              <a:rPr lang="en-US" dirty="0"/>
              <a:t> </a:t>
            </a:r>
            <a:r>
              <a:rPr lang="en-US" dirty="0" err="1"/>
              <a:t>yetkazishi</a:t>
            </a:r>
            <a:r>
              <a:rPr lang="en-US" dirty="0"/>
              <a:t>, </a:t>
            </a:r>
            <a:r>
              <a:rPr lang="en-US" dirty="0" err="1"/>
              <a:t>balki</a:t>
            </a:r>
            <a:r>
              <a:rPr lang="en-US" dirty="0"/>
              <a:t> </a:t>
            </a:r>
            <a:r>
              <a:rPr lang="en-US" dirty="0" err="1"/>
              <a:t>butunlay</a:t>
            </a:r>
            <a:r>
              <a:rPr lang="en-US" dirty="0"/>
              <a:t> </a:t>
            </a:r>
            <a:r>
              <a:rPr lang="en-US" dirty="0" err="1"/>
              <a:t>yoʻq</a:t>
            </a:r>
            <a:r>
              <a:rPr lang="en-US" dirty="0"/>
              <a:t> </a:t>
            </a:r>
            <a:r>
              <a:rPr lang="en-US" dirty="0" err="1"/>
              <a:t>qilishga</a:t>
            </a:r>
            <a:r>
              <a:rPr lang="en-US" dirty="0"/>
              <a:t> </a:t>
            </a:r>
            <a:r>
              <a:rPr lang="en-US" dirty="0" err="1"/>
              <a:t>olib</a:t>
            </a:r>
            <a:r>
              <a:rPr lang="en-US" dirty="0"/>
              <a:t> </a:t>
            </a:r>
            <a:r>
              <a:rPr lang="en-US" dirty="0" err="1"/>
              <a:t>kelishi</a:t>
            </a:r>
            <a:r>
              <a:rPr lang="en-US" dirty="0"/>
              <a:t> </a:t>
            </a:r>
            <a:r>
              <a:rPr lang="en-US" dirty="0" err="1"/>
              <a:t>mumkin</a:t>
            </a:r>
            <a:r>
              <a:rPr lang="en-US" dirty="0"/>
              <a:t>. </a:t>
            </a:r>
            <a:r>
              <a:rPr lang="en-US" dirty="0" err="1"/>
              <a:t>Bunday</a:t>
            </a:r>
            <a:r>
              <a:rPr lang="en-US" dirty="0"/>
              <a:t> </a:t>
            </a:r>
            <a:r>
              <a:rPr lang="en-US" dirty="0" err="1"/>
              <a:t>amaliyot</a:t>
            </a:r>
            <a:r>
              <a:rPr lang="en-US" dirty="0"/>
              <a:t> </a:t>
            </a:r>
            <a:r>
              <a:rPr lang="en-US" dirty="0" err="1"/>
              <a:t>biznes</a:t>
            </a:r>
            <a:r>
              <a:rPr lang="en-US" dirty="0"/>
              <a:t> </a:t>
            </a:r>
            <a:r>
              <a:rPr lang="en-US" dirty="0" err="1"/>
              <a:t>sohasida</a:t>
            </a:r>
            <a:r>
              <a:rPr lang="en-US" dirty="0"/>
              <a:t> </a:t>
            </a:r>
            <a:r>
              <a:rPr lang="en-US" dirty="0" err="1"/>
              <a:t>shu</a:t>
            </a:r>
            <a:r>
              <a:rPr lang="en-US" dirty="0"/>
              <a:t> </a:t>
            </a:r>
            <a:r>
              <a:rPr lang="en-US" dirty="0" err="1"/>
              <a:t>qadar</a:t>
            </a:r>
            <a:r>
              <a:rPr lang="en-US" dirty="0"/>
              <a:t> </a:t>
            </a:r>
            <a:r>
              <a:rPr lang="en-US" dirty="0" err="1"/>
              <a:t>keng</a:t>
            </a:r>
            <a:r>
              <a:rPr lang="en-US" dirty="0"/>
              <a:t> </a:t>
            </a:r>
            <a:r>
              <a:rPr lang="en-US" dirty="0" err="1"/>
              <a:t>tarqaldiki</a:t>
            </a:r>
            <a:r>
              <a:rPr lang="en-US" dirty="0"/>
              <a:t>, </a:t>
            </a:r>
            <a:r>
              <a:rPr lang="en-US" dirty="0" err="1"/>
              <a:t>nafaqat</a:t>
            </a:r>
            <a:r>
              <a:rPr lang="en-US" dirty="0"/>
              <a:t> </a:t>
            </a:r>
            <a:r>
              <a:rPr lang="en-US" dirty="0" err="1"/>
              <a:t>alohida</a:t>
            </a:r>
            <a:r>
              <a:rPr lang="en-US" dirty="0"/>
              <a:t> </a:t>
            </a:r>
            <a:r>
              <a:rPr lang="en-US" dirty="0" err="1"/>
              <a:t>qora</a:t>
            </a:r>
            <a:r>
              <a:rPr lang="en-US" dirty="0"/>
              <a:t> PR </a:t>
            </a:r>
            <a:r>
              <a:rPr lang="en-US" dirty="0" err="1"/>
              <a:t>xodimlari</a:t>
            </a:r>
            <a:r>
              <a:rPr lang="en-US" dirty="0"/>
              <a:t>, </a:t>
            </a:r>
            <a:r>
              <a:rPr lang="en-US" dirty="0" err="1"/>
              <a:t>balki</a:t>
            </a:r>
            <a:r>
              <a:rPr lang="en-US" dirty="0"/>
              <a:t> </a:t>
            </a:r>
            <a:r>
              <a:rPr lang="en-US" dirty="0" err="1"/>
              <a:t>shartnoma</a:t>
            </a:r>
            <a:r>
              <a:rPr lang="en-US" dirty="0"/>
              <a:t> </a:t>
            </a:r>
            <a:r>
              <a:rPr lang="en-US" dirty="0" err="1"/>
              <a:t>asosda</a:t>
            </a:r>
            <a:r>
              <a:rPr lang="en-US" dirty="0"/>
              <a:t> </a:t>
            </a:r>
            <a:r>
              <a:rPr lang="en-US" dirty="0" err="1"/>
              <a:t>qora</a:t>
            </a:r>
            <a:r>
              <a:rPr lang="en-US" dirty="0"/>
              <a:t> PR </a:t>
            </a:r>
            <a:r>
              <a:rPr lang="en-US" dirty="0" err="1"/>
              <a:t>xizmatlarini</a:t>
            </a:r>
            <a:r>
              <a:rPr lang="en-US" dirty="0"/>
              <a:t> </a:t>
            </a:r>
            <a:r>
              <a:rPr lang="en-US" dirty="0" err="1"/>
              <a:t>koʻrsatadigan</a:t>
            </a:r>
            <a:r>
              <a:rPr lang="en-US" dirty="0"/>
              <a:t> </a:t>
            </a:r>
            <a:r>
              <a:rPr lang="en-US" dirty="0" err="1"/>
              <a:t>butun</a:t>
            </a:r>
            <a:r>
              <a:rPr lang="en-US" dirty="0"/>
              <a:t> </a:t>
            </a:r>
            <a:r>
              <a:rPr lang="en-US" dirty="0" err="1"/>
              <a:t>boshli</a:t>
            </a:r>
            <a:r>
              <a:rPr lang="en-US" dirty="0"/>
              <a:t> </a:t>
            </a:r>
            <a:r>
              <a:rPr lang="en-US" dirty="0" err="1"/>
              <a:t>kompaniyalar</a:t>
            </a:r>
            <a:r>
              <a:rPr lang="en-US" dirty="0"/>
              <a:t> </a:t>
            </a:r>
            <a:r>
              <a:rPr lang="en-US" dirty="0" err="1"/>
              <a:t>paydo</a:t>
            </a:r>
            <a:r>
              <a:rPr lang="en-US" dirty="0"/>
              <a:t> </a:t>
            </a:r>
            <a:r>
              <a:rPr lang="en-US" dirty="0" err="1"/>
              <a:t>boʻla</a:t>
            </a:r>
            <a:r>
              <a:rPr lang="en-US" dirty="0"/>
              <a:t> </a:t>
            </a:r>
            <a:r>
              <a:rPr lang="en-US" dirty="0" err="1"/>
              <a:t>boshladi</a:t>
            </a:r>
            <a:r>
              <a:rPr lang="en-US" dirty="0"/>
              <a:t>. Bu </a:t>
            </a:r>
            <a:r>
              <a:rPr lang="en-US" dirty="0" err="1"/>
              <a:t>kompaniyalar</a:t>
            </a:r>
            <a:r>
              <a:rPr lang="en-US" dirty="0"/>
              <a:t> </a:t>
            </a:r>
            <a:r>
              <a:rPr lang="en-US" dirty="0" err="1"/>
              <a:t>raqibga</a:t>
            </a:r>
            <a:r>
              <a:rPr lang="en-US" dirty="0"/>
              <a:t> </a:t>
            </a:r>
            <a:r>
              <a:rPr lang="en-US" dirty="0" err="1"/>
              <a:t>boʻlgan</a:t>
            </a:r>
            <a:r>
              <a:rPr lang="en-US" dirty="0"/>
              <a:t> </a:t>
            </a:r>
            <a:r>
              <a:rPr lang="en-US" dirty="0" err="1"/>
              <a:t>ishonchni</a:t>
            </a:r>
            <a:r>
              <a:rPr lang="en-US" dirty="0"/>
              <a:t> </a:t>
            </a:r>
            <a:r>
              <a:rPr lang="en-US" dirty="0" err="1"/>
              <a:t>pasaytirishi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unga</a:t>
            </a:r>
            <a:r>
              <a:rPr lang="en-US" dirty="0"/>
              <a:t> </a:t>
            </a:r>
            <a:r>
              <a:rPr lang="en-US" dirty="0" err="1"/>
              <a:t>putur</a:t>
            </a:r>
            <a:r>
              <a:rPr lang="en-US" dirty="0"/>
              <a:t> </a:t>
            </a:r>
            <a:r>
              <a:rPr lang="en-US" dirty="0" err="1"/>
              <a:t>yetkazishi</a:t>
            </a:r>
            <a:r>
              <a:rPr lang="en-US" dirty="0"/>
              <a:t> </a:t>
            </a:r>
            <a:r>
              <a:rPr lang="en-US" dirty="0" err="1"/>
              <a:t>mumkin</a:t>
            </a:r>
            <a:r>
              <a:rPr lang="en-US" dirty="0"/>
              <a:t> </a:t>
            </a:r>
            <a:r>
              <a:rPr lang="en-US" dirty="0" err="1"/>
              <a:t>boʻlgan</a:t>
            </a:r>
            <a:r>
              <a:rPr lang="en-US" dirty="0"/>
              <a:t> </a:t>
            </a:r>
            <a:r>
              <a:rPr lang="en-US" dirty="0" err="1"/>
              <a:t>barcha</a:t>
            </a:r>
            <a:r>
              <a:rPr lang="en-US" dirty="0"/>
              <a:t> </a:t>
            </a:r>
            <a:r>
              <a:rPr lang="en-US" dirty="0" err="1"/>
              <a:t>faktlar</a:t>
            </a:r>
            <a:r>
              <a:rPr lang="en-US" dirty="0"/>
              <a:t> </a:t>
            </a:r>
            <a:r>
              <a:rPr lang="en-US" dirty="0" err="1"/>
              <a:t>jamoatchilikka</a:t>
            </a:r>
            <a:r>
              <a:rPr lang="en-US" dirty="0"/>
              <a:t> </a:t>
            </a:r>
            <a:r>
              <a:rPr lang="en-US" dirty="0" err="1"/>
              <a:t>eʼlon</a:t>
            </a:r>
            <a:r>
              <a:rPr lang="en-US" dirty="0"/>
              <a:t> </a:t>
            </a:r>
            <a:r>
              <a:rPr lang="en-US" dirty="0" err="1"/>
              <a:t>qiladi</a:t>
            </a:r>
            <a:r>
              <a:rPr lang="en-US" dirty="0"/>
              <a:t>. </a:t>
            </a:r>
            <a:r>
              <a:rPr lang="en-US" dirty="0" err="1"/>
              <a:t>Bular</a:t>
            </a:r>
            <a:r>
              <a:rPr lang="en-US" dirty="0"/>
              <a:t>, </a:t>
            </a:r>
            <a:r>
              <a:rPr lang="en-US" dirty="0" err="1"/>
              <a:t>shaxsiy</a:t>
            </a:r>
            <a:r>
              <a:rPr lang="en-US" dirty="0"/>
              <a:t> </a:t>
            </a:r>
            <a:r>
              <a:rPr lang="en-US" dirty="0" err="1"/>
              <a:t>hayot</a:t>
            </a:r>
            <a:r>
              <a:rPr lang="en-US" dirty="0"/>
              <a:t> </a:t>
            </a:r>
            <a:r>
              <a:rPr lang="en-US" dirty="0" err="1"/>
              <a:t>tafsilotlari</a:t>
            </a:r>
            <a:r>
              <a:rPr lang="en-US" dirty="0"/>
              <a:t>; </a:t>
            </a:r>
            <a:r>
              <a:rPr lang="en-US" dirty="0" err="1"/>
              <a:t>yoshlikdagi</a:t>
            </a:r>
            <a:r>
              <a:rPr lang="en-US" dirty="0"/>
              <a:t> </a:t>
            </a:r>
            <a:r>
              <a:rPr lang="en-US" dirty="0" err="1"/>
              <a:t>xatolar</a:t>
            </a:r>
            <a:r>
              <a:rPr lang="en-US" dirty="0"/>
              <a:t>; </a:t>
            </a:r>
            <a:r>
              <a:rPr lang="en-US" dirty="0" err="1"/>
              <a:t>martaba</a:t>
            </a:r>
            <a:r>
              <a:rPr lang="en-US" dirty="0"/>
              <a:t> </a:t>
            </a:r>
            <a:r>
              <a:rPr lang="en-US" dirty="0" err="1"/>
              <a:t>zinapoyasini</a:t>
            </a:r>
            <a:r>
              <a:rPr lang="en-US" dirty="0"/>
              <a:t> </a:t>
            </a:r>
            <a:r>
              <a:rPr lang="en-US" dirty="0" err="1"/>
              <a:t>koʻtarish</a:t>
            </a:r>
            <a:r>
              <a:rPr lang="en-US" dirty="0"/>
              <a:t> </a:t>
            </a:r>
            <a:r>
              <a:rPr lang="en-US" dirty="0" err="1"/>
              <a:t>bilan</a:t>
            </a:r>
            <a:r>
              <a:rPr lang="en-US" dirty="0"/>
              <a:t> </a:t>
            </a:r>
            <a:r>
              <a:rPr lang="en-US" dirty="0" err="1"/>
              <a:t>bogʻliq</a:t>
            </a:r>
            <a:r>
              <a:rPr lang="en-US" dirty="0"/>
              <a:t> </a:t>
            </a:r>
            <a:r>
              <a:rPr lang="en-US" dirty="0" err="1"/>
              <a:t>nozik</a:t>
            </a:r>
            <a:r>
              <a:rPr lang="en-US" dirty="0"/>
              <a:t> </a:t>
            </a:r>
            <a:r>
              <a:rPr lang="en-US" dirty="0" err="1"/>
              <a:t>tafsilotlar</a:t>
            </a:r>
            <a:r>
              <a:rPr lang="en-US" dirty="0"/>
              <a:t> </a:t>
            </a:r>
            <a:r>
              <a:rPr lang="en-US" dirty="0" err="1"/>
              <a:t>boʻlishi</a:t>
            </a:r>
            <a:r>
              <a:rPr lang="en-US" dirty="0"/>
              <a:t> </a:t>
            </a:r>
            <a:r>
              <a:rPr lang="en-US" dirty="0" err="1"/>
              <a:t>mumkin</a:t>
            </a:r>
            <a:r>
              <a:rPr lang="en-US" dirty="0"/>
              <a:t>. </a:t>
            </a:r>
            <a:endParaRPr lang="ru-RU" dirty="0"/>
          </a:p>
          <a:p>
            <a:r>
              <a:rPr lang="en-US" b="1" dirty="0" err="1"/>
              <a:t>Kulrang</a:t>
            </a:r>
            <a:r>
              <a:rPr lang="en-US" b="1" dirty="0"/>
              <a:t> PR</a:t>
            </a:r>
            <a:endParaRPr lang="ru-RU" dirty="0"/>
          </a:p>
          <a:p>
            <a:r>
              <a:rPr lang="en-US" dirty="0" err="1"/>
              <a:t>Oq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Qora</a:t>
            </a:r>
            <a:r>
              <a:rPr lang="en-US" dirty="0"/>
              <a:t> </a:t>
            </a:r>
            <a:r>
              <a:rPr lang="en-US" dirty="0" err="1"/>
              <a:t>ranglarning</a:t>
            </a:r>
            <a:r>
              <a:rPr lang="en-US" dirty="0"/>
              <a:t> </a:t>
            </a:r>
            <a:r>
              <a:rPr lang="en-US" dirty="0" err="1"/>
              <a:t>qoʻshilishidan</a:t>
            </a:r>
            <a:r>
              <a:rPr lang="en-US" dirty="0"/>
              <a:t> </a:t>
            </a:r>
            <a:r>
              <a:rPr lang="en-US" dirty="0" err="1"/>
              <a:t>kulrang</a:t>
            </a:r>
            <a:r>
              <a:rPr lang="en-US" dirty="0"/>
              <a:t> </a:t>
            </a:r>
            <a:r>
              <a:rPr lang="en-US" dirty="0" err="1"/>
              <a:t>hosil</a:t>
            </a:r>
            <a:r>
              <a:rPr lang="en-US" dirty="0"/>
              <a:t> </a:t>
            </a:r>
            <a:r>
              <a:rPr lang="en-US" dirty="0" err="1"/>
              <a:t>boʻlganidek</a:t>
            </a:r>
            <a:r>
              <a:rPr lang="en-US" dirty="0"/>
              <a:t>, </a:t>
            </a:r>
            <a:r>
              <a:rPr lang="en-US" dirty="0" err="1"/>
              <a:t>kulrang</a:t>
            </a:r>
            <a:r>
              <a:rPr lang="en-US" dirty="0"/>
              <a:t> PR ham </a:t>
            </a:r>
            <a:r>
              <a:rPr lang="en-US" dirty="0" err="1"/>
              <a:t>oq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qora</a:t>
            </a:r>
            <a:r>
              <a:rPr lang="en-US" dirty="0"/>
              <a:t> </a:t>
            </a:r>
            <a:r>
              <a:rPr lang="en-US" dirty="0" err="1"/>
              <a:t>PRni</a:t>
            </a:r>
            <a:r>
              <a:rPr lang="en-US" dirty="0"/>
              <a:t> </a:t>
            </a:r>
            <a:r>
              <a:rPr lang="en-US" dirty="0" err="1"/>
              <a:t>kesishmasida</a:t>
            </a:r>
            <a:r>
              <a:rPr lang="en-US" dirty="0"/>
              <a:t> </a:t>
            </a:r>
            <a:r>
              <a:rPr lang="en-US" dirty="0" err="1"/>
              <a:t>yotadi</a:t>
            </a:r>
            <a:r>
              <a:rPr lang="en-US" dirty="0"/>
              <a:t>.</a:t>
            </a:r>
            <a:r>
              <a:rPr lang="en-US" u="sng" baseline="30000" dirty="0">
                <a:hlinkClick r:id="rId2"/>
              </a:rPr>
              <a:t>]</a:t>
            </a:r>
            <a:r>
              <a:rPr lang="en-US" dirty="0"/>
              <a:t> </a:t>
            </a:r>
            <a:r>
              <a:rPr lang="en-US" dirty="0" err="1"/>
              <a:t>Kulrang</a:t>
            </a:r>
            <a:r>
              <a:rPr lang="en-US" dirty="0"/>
              <a:t> PR —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jamiyat</a:t>
            </a:r>
            <a:r>
              <a:rPr lang="en-US" dirty="0"/>
              <a:t>, </a:t>
            </a:r>
            <a:r>
              <a:rPr lang="en-US" dirty="0" err="1"/>
              <a:t>tashkilot</a:t>
            </a:r>
            <a:r>
              <a:rPr lang="en-US" dirty="0"/>
              <a:t>, </a:t>
            </a:r>
            <a:r>
              <a:rPr lang="en-US" dirty="0" err="1"/>
              <a:t>mahsulot</a:t>
            </a:r>
            <a:r>
              <a:rPr lang="en-US" dirty="0"/>
              <a:t> </a:t>
            </a:r>
            <a:r>
              <a:rPr lang="en-US" dirty="0" err="1"/>
              <a:t>yoki</a:t>
            </a:r>
            <a:r>
              <a:rPr lang="en-US" dirty="0"/>
              <a:t> </a:t>
            </a:r>
            <a:r>
              <a:rPr lang="en-US" dirty="0" err="1"/>
              <a:t>shaxs</a:t>
            </a:r>
            <a:r>
              <a:rPr lang="en-US" dirty="0"/>
              <a:t> </a:t>
            </a:r>
            <a:r>
              <a:rPr lang="en-US" dirty="0" err="1"/>
              <a:t>toʻgʻrisida</a:t>
            </a:r>
            <a:r>
              <a:rPr lang="en-US" dirty="0"/>
              <a:t> </a:t>
            </a:r>
            <a:r>
              <a:rPr lang="en-US" dirty="0" err="1"/>
              <a:t>faqat</a:t>
            </a:r>
            <a:r>
              <a:rPr lang="en-US" dirty="0"/>
              <a:t> </a:t>
            </a:r>
            <a:r>
              <a:rPr lang="en-US" dirty="0" err="1"/>
              <a:t>haqiqat</a:t>
            </a:r>
            <a:r>
              <a:rPr lang="en-US" dirty="0"/>
              <a:t> </a:t>
            </a:r>
            <a:r>
              <a:rPr lang="en-US" dirty="0" err="1"/>
              <a:t>maʼlumotlarni</a:t>
            </a:r>
            <a:r>
              <a:rPr lang="en-US" dirty="0"/>
              <a:t> </a:t>
            </a:r>
            <a:r>
              <a:rPr lang="en-US" dirty="0" err="1"/>
              <a:t>tarqatishni</a:t>
            </a:r>
            <a:r>
              <a:rPr lang="en-US" dirty="0"/>
              <a:t> </a:t>
            </a:r>
            <a:r>
              <a:rPr lang="en-US" dirty="0" err="1"/>
              <a:t>oʻz</a:t>
            </a:r>
            <a:r>
              <a:rPr lang="en-US" dirty="0"/>
              <a:t> </a:t>
            </a:r>
            <a:r>
              <a:rPr lang="en-US" dirty="0" err="1"/>
              <a:t>ichiga</a:t>
            </a:r>
            <a:r>
              <a:rPr lang="en-US" dirty="0"/>
              <a:t> </a:t>
            </a:r>
            <a:r>
              <a:rPr lang="en-US" dirty="0" err="1"/>
              <a:t>olgan</a:t>
            </a:r>
            <a:r>
              <a:rPr lang="en-US" dirty="0"/>
              <a:t> </a:t>
            </a:r>
            <a:r>
              <a:rPr lang="en-US" dirty="0" err="1"/>
              <a:t>piar</a:t>
            </a:r>
            <a:r>
              <a:rPr lang="en-US" dirty="0"/>
              <a:t> </a:t>
            </a:r>
            <a:r>
              <a:rPr lang="en-US" dirty="0" err="1"/>
              <a:t>faoliyati</a:t>
            </a:r>
            <a:r>
              <a:rPr lang="en-US" dirty="0"/>
              <a:t> </a:t>
            </a:r>
            <a:r>
              <a:rPr lang="en-US" dirty="0" err="1"/>
              <a:t>hisoblanadi</a:t>
            </a:r>
            <a:r>
              <a:rPr lang="en-US" dirty="0"/>
              <a:t>. </a:t>
            </a:r>
            <a:r>
              <a:rPr lang="ru-RU" dirty="0" err="1"/>
              <a:t>Uning</a:t>
            </a:r>
            <a:r>
              <a:rPr lang="ru-RU" dirty="0"/>
              <a:t> </a:t>
            </a:r>
            <a:r>
              <a:rPr lang="ru-RU" dirty="0" err="1"/>
              <a:t>vazifasi</a:t>
            </a:r>
            <a:r>
              <a:rPr lang="ru-RU" dirty="0"/>
              <a:t> </a:t>
            </a:r>
            <a:r>
              <a:rPr lang="ru-RU" dirty="0" err="1"/>
              <a:t>tomoshabinning</a:t>
            </a:r>
            <a:r>
              <a:rPr lang="ru-RU" dirty="0"/>
              <a:t> </a:t>
            </a:r>
            <a:r>
              <a:rPr lang="ru-RU" dirty="0" err="1"/>
              <a:t>ongiga</a:t>
            </a:r>
            <a:r>
              <a:rPr lang="ru-RU" dirty="0"/>
              <a:t> </a:t>
            </a:r>
            <a:r>
              <a:rPr lang="ru-RU" dirty="0" err="1"/>
              <a:t>va</a:t>
            </a:r>
            <a:r>
              <a:rPr lang="ru-RU" dirty="0"/>
              <a:t> </a:t>
            </a:r>
            <a:r>
              <a:rPr lang="ru-RU" dirty="0" err="1"/>
              <a:t>imidjga</a:t>
            </a:r>
            <a:r>
              <a:rPr lang="ru-RU" dirty="0"/>
              <a:t> </a:t>
            </a:r>
            <a:r>
              <a:rPr lang="ru-RU" dirty="0" err="1"/>
              <a:t>bilvosita</a:t>
            </a:r>
            <a:r>
              <a:rPr lang="ru-RU" dirty="0"/>
              <a:t> </a:t>
            </a:r>
            <a:r>
              <a:rPr lang="ru-RU" dirty="0" err="1"/>
              <a:t>taʼsir</a:t>
            </a:r>
            <a:r>
              <a:rPr lang="ru-RU" dirty="0"/>
              <a:t> </a:t>
            </a:r>
            <a:r>
              <a:rPr lang="ru-RU" dirty="0" err="1"/>
              <a:t>qilishdir</a:t>
            </a:r>
            <a:r>
              <a:rPr lang="ru-RU" dirty="0"/>
              <a:t>. </a:t>
            </a:r>
            <a:r>
              <a:rPr lang="ru-RU" u="sng" dirty="0">
                <a:hlinkClick r:id="rId3" tooltip="Qora piar"/>
              </a:rPr>
              <a:t>„</a:t>
            </a:r>
            <a:r>
              <a:rPr lang="ru-RU" u="sng" dirty="0" err="1">
                <a:hlinkClick r:id="rId3" tooltip="Qora piar"/>
              </a:rPr>
              <a:t>Qora</a:t>
            </a:r>
            <a:r>
              <a:rPr lang="ru-RU" u="sng" dirty="0">
                <a:hlinkClick r:id="rId3" tooltip="Qora piar"/>
              </a:rPr>
              <a:t> PR“</a:t>
            </a:r>
            <a:r>
              <a:rPr lang="ru-RU" dirty="0"/>
              <a:t> </a:t>
            </a:r>
            <a:r>
              <a:rPr lang="ru-RU" dirty="0" err="1"/>
              <a:t>dan</a:t>
            </a:r>
            <a:r>
              <a:rPr lang="ru-RU" dirty="0"/>
              <a:t> </a:t>
            </a:r>
            <a:r>
              <a:rPr lang="ru-RU" dirty="0" err="1"/>
              <a:t>farqli</a:t>
            </a:r>
            <a:r>
              <a:rPr lang="ru-RU" dirty="0"/>
              <a:t> </a:t>
            </a:r>
            <a:r>
              <a:rPr lang="ru-RU" dirty="0" err="1"/>
              <a:t>oʻlaroq</a:t>
            </a:r>
            <a:r>
              <a:rPr lang="ru-RU" dirty="0"/>
              <a:t>, </a:t>
            </a:r>
            <a:r>
              <a:rPr lang="ru-RU" dirty="0" err="1"/>
              <a:t>kulrang</a:t>
            </a:r>
            <a:r>
              <a:rPr lang="ru-RU" dirty="0"/>
              <a:t> </a:t>
            </a:r>
            <a:r>
              <a:rPr lang="ru-RU" dirty="0" err="1"/>
              <a:t>PRda</a:t>
            </a:r>
            <a:r>
              <a:rPr lang="ru-RU" dirty="0"/>
              <a:t> </a:t>
            </a:r>
            <a:r>
              <a:rPr lang="ru-RU" dirty="0" err="1"/>
              <a:t>toʻgʻridan-toʻgʻri</a:t>
            </a:r>
            <a:r>
              <a:rPr lang="ru-RU" dirty="0"/>
              <a:t> </a:t>
            </a:r>
            <a:r>
              <a:rPr lang="ru-RU" dirty="0" err="1"/>
              <a:t>yolgʻon</a:t>
            </a:r>
            <a:r>
              <a:rPr lang="ru-RU" dirty="0"/>
              <a:t> </a:t>
            </a:r>
            <a:r>
              <a:rPr lang="ru-RU" dirty="0" err="1"/>
              <a:t>axborotlar</a:t>
            </a:r>
            <a:r>
              <a:rPr lang="ru-RU" dirty="0"/>
              <a:t> </a:t>
            </a:r>
            <a:r>
              <a:rPr lang="ru-RU" dirty="0" err="1"/>
              <a:t>tarqatilmaydi</a:t>
            </a:r>
            <a:r>
              <a:rPr lang="ru-RU" dirty="0"/>
              <a:t>. </a:t>
            </a:r>
            <a:r>
              <a:rPr lang="ru-RU" dirty="0" err="1"/>
              <a:t>Lekin</a:t>
            </a:r>
            <a:r>
              <a:rPr lang="ru-RU" dirty="0"/>
              <a:t> </a:t>
            </a:r>
            <a:r>
              <a:rPr lang="ru-RU" dirty="0" err="1"/>
              <a:t>axborot</a:t>
            </a:r>
            <a:r>
              <a:rPr lang="ru-RU" dirty="0"/>
              <a:t> </a:t>
            </a:r>
            <a:r>
              <a:rPr lang="ru-RU" dirty="0" err="1"/>
              <a:t>istemolchisida</a:t>
            </a:r>
            <a:r>
              <a:rPr lang="ru-RU" dirty="0"/>
              <a:t> </a:t>
            </a:r>
            <a:r>
              <a:rPr lang="ru-RU" dirty="0" err="1"/>
              <a:t>shubhalanish</a:t>
            </a:r>
            <a:r>
              <a:rPr lang="ru-RU" dirty="0"/>
              <a:t> </a:t>
            </a:r>
            <a:r>
              <a:rPr lang="ru-RU" dirty="0" err="1"/>
              <a:t>uygʻotadigan</a:t>
            </a:r>
            <a:r>
              <a:rPr lang="ru-RU" dirty="0"/>
              <a:t> </a:t>
            </a:r>
            <a:r>
              <a:rPr lang="ru-RU" dirty="0" err="1"/>
              <a:t>maʼlumotlar</a:t>
            </a:r>
            <a:r>
              <a:rPr lang="ru-RU" dirty="0"/>
              <a:t> </a:t>
            </a:r>
            <a:r>
              <a:rPr lang="ru-RU" dirty="0" err="1"/>
              <a:t>tarqatilishi</a:t>
            </a:r>
            <a:r>
              <a:rPr lang="ru-RU" dirty="0"/>
              <a:t> </a:t>
            </a:r>
            <a:r>
              <a:rPr lang="ru-RU" dirty="0" err="1"/>
              <a:t>mumkin</a:t>
            </a:r>
            <a:r>
              <a:rPr lang="ru-RU" dirty="0"/>
              <a:t>. </a:t>
            </a:r>
            <a:r>
              <a:rPr lang="ru-RU" dirty="0" err="1"/>
              <a:t>Misol</a:t>
            </a:r>
            <a:r>
              <a:rPr lang="ru-RU" dirty="0"/>
              <a:t> </a:t>
            </a:r>
            <a:r>
              <a:rPr lang="ru-RU" dirty="0" err="1"/>
              <a:t>uchun</a:t>
            </a:r>
            <a:r>
              <a:rPr lang="ru-RU" dirty="0"/>
              <a:t>, </a:t>
            </a:r>
            <a:r>
              <a:rPr lang="ru-RU" dirty="0" err="1"/>
              <a:t>qotillik</a:t>
            </a:r>
            <a:r>
              <a:rPr lang="ru-RU" dirty="0"/>
              <a:t> </a:t>
            </a:r>
            <a:r>
              <a:rPr lang="ru-RU" dirty="0" err="1"/>
              <a:t>haqidagi</a:t>
            </a:r>
            <a:r>
              <a:rPr lang="ru-RU" dirty="0"/>
              <a:t> </a:t>
            </a:r>
            <a:r>
              <a:rPr lang="ru-RU" dirty="0" err="1"/>
              <a:t>materialda</a:t>
            </a:r>
            <a:r>
              <a:rPr lang="ru-RU" dirty="0"/>
              <a:t> </a:t>
            </a:r>
            <a:r>
              <a:rPr lang="ru-RU" dirty="0" err="1"/>
              <a:t>voqea</a:t>
            </a:r>
            <a:r>
              <a:rPr lang="ru-RU" dirty="0"/>
              <a:t> </a:t>
            </a:r>
            <a:r>
              <a:rPr lang="ru-RU" dirty="0" err="1"/>
              <a:t>maʼlum</a:t>
            </a:r>
            <a:r>
              <a:rPr lang="ru-RU" dirty="0"/>
              <a:t> </a:t>
            </a:r>
            <a:r>
              <a:rPr lang="ru-RU" dirty="0" err="1"/>
              <a:t>bir</a:t>
            </a:r>
            <a:r>
              <a:rPr lang="ru-RU" dirty="0"/>
              <a:t> </a:t>
            </a:r>
            <a:r>
              <a:rPr lang="ru-RU" dirty="0" err="1"/>
              <a:t>tashkilot</a:t>
            </a:r>
            <a:r>
              <a:rPr lang="ru-RU" dirty="0"/>
              <a:t> </a:t>
            </a:r>
            <a:r>
              <a:rPr lang="ru-RU" dirty="0" err="1"/>
              <a:t>idorasi</a:t>
            </a:r>
            <a:r>
              <a:rPr lang="ru-RU" dirty="0"/>
              <a:t> </a:t>
            </a:r>
            <a:r>
              <a:rPr lang="ru-RU" dirty="0" err="1"/>
              <a:t>yaqinida</a:t>
            </a:r>
            <a:r>
              <a:rPr lang="ru-RU" dirty="0"/>
              <a:t> </a:t>
            </a:r>
            <a:r>
              <a:rPr lang="ru-RU" dirty="0" err="1"/>
              <a:t>yoki</a:t>
            </a:r>
            <a:r>
              <a:rPr lang="ru-RU" dirty="0"/>
              <a:t> </a:t>
            </a:r>
            <a:r>
              <a:rPr lang="ru-RU" dirty="0" err="1"/>
              <a:t>maʼlum</a:t>
            </a:r>
            <a:r>
              <a:rPr lang="ru-RU" dirty="0"/>
              <a:t> </a:t>
            </a:r>
            <a:r>
              <a:rPr lang="ru-RU" dirty="0" err="1"/>
              <a:t>bir</a:t>
            </a:r>
            <a:r>
              <a:rPr lang="ru-RU" dirty="0"/>
              <a:t> </a:t>
            </a:r>
            <a:r>
              <a:rPr lang="ru-RU" dirty="0" err="1"/>
              <a:t>taniqli</a:t>
            </a:r>
            <a:r>
              <a:rPr lang="ru-RU" dirty="0"/>
              <a:t> </a:t>
            </a:r>
            <a:r>
              <a:rPr lang="ru-RU" dirty="0" err="1"/>
              <a:t>shaxsning</a:t>
            </a:r>
            <a:r>
              <a:rPr lang="ru-RU" dirty="0"/>
              <a:t> </a:t>
            </a:r>
            <a:r>
              <a:rPr lang="ru-RU" dirty="0" err="1"/>
              <a:t>tugʻilgan</a:t>
            </a:r>
            <a:r>
              <a:rPr lang="ru-RU" dirty="0"/>
              <a:t> </a:t>
            </a:r>
            <a:r>
              <a:rPr lang="ru-RU" dirty="0" err="1"/>
              <a:t>shahrida</a:t>
            </a:r>
            <a:r>
              <a:rPr lang="ru-RU" dirty="0"/>
              <a:t> </a:t>
            </a:r>
            <a:r>
              <a:rPr lang="ru-RU" dirty="0" err="1"/>
              <a:t>sodir</a:t>
            </a:r>
            <a:r>
              <a:rPr lang="ru-RU" dirty="0"/>
              <a:t> </a:t>
            </a:r>
            <a:r>
              <a:rPr lang="ru-RU" dirty="0" err="1"/>
              <a:t>boʻlganligi</a:t>
            </a:r>
            <a:r>
              <a:rPr lang="ru-RU" dirty="0"/>
              <a:t> </a:t>
            </a:r>
            <a:r>
              <a:rPr lang="ru-RU" dirty="0" err="1"/>
              <a:t>alohida</a:t>
            </a:r>
            <a:r>
              <a:rPr lang="ru-RU" dirty="0"/>
              <a:t> </a:t>
            </a:r>
            <a:r>
              <a:rPr lang="ru-RU" dirty="0" err="1"/>
              <a:t>qayd</a:t>
            </a:r>
            <a:r>
              <a:rPr lang="ru-RU" dirty="0"/>
              <a:t> </a:t>
            </a:r>
            <a:r>
              <a:rPr lang="ru-RU" dirty="0" err="1"/>
              <a:t>etilgan</a:t>
            </a:r>
            <a:r>
              <a:rPr lang="ru-RU" dirty="0"/>
              <a:t> </a:t>
            </a:r>
            <a:r>
              <a:rPr lang="ru-RU" dirty="0" err="1"/>
              <a:t>boʻlishi</a:t>
            </a:r>
            <a:r>
              <a:rPr lang="ru-RU" dirty="0"/>
              <a:t> </a:t>
            </a:r>
            <a:r>
              <a:rPr lang="ru-RU" dirty="0" err="1"/>
              <a:t>mumkin</a:t>
            </a:r>
            <a:r>
              <a:rPr lang="ru-RU" dirty="0"/>
              <a:t>.</a:t>
            </a:r>
            <a:endParaRPr lang="ru-RU" dirty="0"/>
          </a:p>
          <a:p>
            <a:r>
              <a:rPr lang="ru-RU" dirty="0" err="1"/>
              <a:t>Kulrang</a:t>
            </a:r>
            <a:r>
              <a:rPr lang="ru-RU" dirty="0"/>
              <a:t> </a:t>
            </a:r>
            <a:r>
              <a:rPr lang="ru-RU" dirty="0" err="1"/>
              <a:t>PRga</a:t>
            </a:r>
            <a:r>
              <a:rPr lang="ru-RU" dirty="0"/>
              <a:t> </a:t>
            </a:r>
            <a:r>
              <a:rPr lang="ru-RU" dirty="0" err="1"/>
              <a:t>yana</a:t>
            </a:r>
            <a:r>
              <a:rPr lang="ru-RU" dirty="0"/>
              <a:t> </a:t>
            </a:r>
            <a:r>
              <a:rPr lang="ru-RU" dirty="0" err="1"/>
              <a:t>bir</a:t>
            </a:r>
            <a:r>
              <a:rPr lang="ru-RU" dirty="0"/>
              <a:t> </a:t>
            </a:r>
            <a:r>
              <a:rPr lang="ru-RU" dirty="0" err="1"/>
              <a:t>misol</a:t>
            </a:r>
            <a:r>
              <a:rPr lang="ru-RU" dirty="0"/>
              <a:t> </a:t>
            </a:r>
            <a:r>
              <a:rPr lang="ru-RU" dirty="0" err="1"/>
              <a:t>sifatida</a:t>
            </a:r>
            <a:r>
              <a:rPr lang="ru-RU" dirty="0"/>
              <a:t> </a:t>
            </a:r>
            <a:r>
              <a:rPr lang="ru-RU" dirty="0" err="1"/>
              <a:t>xaridorning</a:t>
            </a:r>
            <a:r>
              <a:rPr lang="ru-RU" dirty="0"/>
              <a:t> </a:t>
            </a:r>
            <a:r>
              <a:rPr lang="ru-RU" dirty="0" err="1"/>
              <a:t>mashhur</a:t>
            </a:r>
            <a:r>
              <a:rPr lang="ru-RU" dirty="0"/>
              <a:t> </a:t>
            </a:r>
            <a:r>
              <a:rPr lang="ru-RU" dirty="0" err="1"/>
              <a:t>chakana</a:t>
            </a:r>
            <a:r>
              <a:rPr lang="ru-RU" dirty="0"/>
              <a:t> </a:t>
            </a:r>
            <a:r>
              <a:rPr lang="ru-RU" dirty="0" err="1"/>
              <a:t>savdo</a:t>
            </a:r>
            <a:r>
              <a:rPr lang="ru-RU" dirty="0"/>
              <a:t> </a:t>
            </a:r>
            <a:r>
              <a:rPr lang="ru-RU" dirty="0" err="1"/>
              <a:t>tarmoqlaridan</a:t>
            </a:r>
            <a:r>
              <a:rPr lang="ru-RU" dirty="0"/>
              <a:t> </a:t>
            </a:r>
            <a:r>
              <a:rPr lang="ru-RU" dirty="0" err="1"/>
              <a:t>biriga</a:t>
            </a:r>
            <a:r>
              <a:rPr lang="ru-RU" dirty="0"/>
              <a:t> </a:t>
            </a:r>
            <a:r>
              <a:rPr lang="ru-RU" dirty="0" err="1"/>
              <a:t>kiritilgan</a:t>
            </a:r>
            <a:r>
              <a:rPr lang="ru-RU" dirty="0"/>
              <a:t> </a:t>
            </a:r>
            <a:r>
              <a:rPr lang="ru-RU" dirty="0" err="1"/>
              <a:t>doʻkon</a:t>
            </a:r>
            <a:r>
              <a:rPr lang="ru-RU" dirty="0"/>
              <a:t> </a:t>
            </a:r>
            <a:r>
              <a:rPr lang="ru-RU" dirty="0" err="1"/>
              <a:t>xodimlari</a:t>
            </a:r>
            <a:r>
              <a:rPr lang="ru-RU" dirty="0"/>
              <a:t> </a:t>
            </a:r>
            <a:r>
              <a:rPr lang="ru-RU" dirty="0" err="1"/>
              <a:t>bilan</a:t>
            </a:r>
            <a:r>
              <a:rPr lang="ru-RU" dirty="0"/>
              <a:t> </a:t>
            </a:r>
            <a:r>
              <a:rPr lang="ru-RU" dirty="0" err="1"/>
              <a:t>ziddiyatini</a:t>
            </a:r>
            <a:r>
              <a:rPr lang="ru-RU" dirty="0"/>
              <a:t> </a:t>
            </a:r>
            <a:r>
              <a:rPr lang="ru-RU" dirty="0" err="1"/>
              <a:t>koʻrib</a:t>
            </a:r>
            <a:r>
              <a:rPr lang="ru-RU" dirty="0"/>
              <a:t> </a:t>
            </a:r>
            <a:r>
              <a:rPr lang="ru-RU" dirty="0" err="1"/>
              <a:t>chiqishimiz</a:t>
            </a:r>
            <a:r>
              <a:rPr lang="ru-RU" dirty="0"/>
              <a:t> </a:t>
            </a:r>
            <a:r>
              <a:rPr lang="ru-RU" dirty="0" err="1"/>
              <a:t>mumkin</a:t>
            </a:r>
            <a:r>
              <a:rPr lang="ru-RU" dirty="0"/>
              <a:t>. </a:t>
            </a:r>
            <a:r>
              <a:rPr lang="en-US" dirty="0" err="1"/>
              <a:t>Xafa</a:t>
            </a:r>
            <a:r>
              <a:rPr lang="en-US" dirty="0"/>
              <a:t> </a:t>
            </a:r>
            <a:r>
              <a:rPr lang="en-US" dirty="0" err="1"/>
              <a:t>boʻlgan</a:t>
            </a:r>
            <a:r>
              <a:rPr lang="en-US" dirty="0"/>
              <a:t> </a:t>
            </a:r>
            <a:r>
              <a:rPr lang="en-US" dirty="0" err="1"/>
              <a:t>xaridor</a:t>
            </a:r>
            <a:r>
              <a:rPr lang="en-US" dirty="0"/>
              <a:t> </a:t>
            </a:r>
            <a:r>
              <a:rPr lang="en-US" dirty="0" err="1"/>
              <a:t>ommaviy</a:t>
            </a:r>
            <a:r>
              <a:rPr lang="en-US" dirty="0"/>
              <a:t> </a:t>
            </a:r>
            <a:r>
              <a:rPr lang="en-US" dirty="0" err="1"/>
              <a:t>axborot</a:t>
            </a:r>
            <a:r>
              <a:rPr lang="en-US" dirty="0"/>
              <a:t> </a:t>
            </a:r>
            <a:r>
              <a:rPr lang="en-US" dirty="0" err="1"/>
              <a:t>vositalari</a:t>
            </a:r>
            <a:r>
              <a:rPr lang="en-US" dirty="0"/>
              <a:t> </a:t>
            </a:r>
            <a:r>
              <a:rPr lang="en-US" dirty="0" err="1"/>
              <a:t>vakillariga</a:t>
            </a:r>
            <a:r>
              <a:rPr lang="en-US" dirty="0"/>
              <a:t> </a:t>
            </a:r>
            <a:r>
              <a:rPr lang="en-US" dirty="0" err="1"/>
              <a:t>muammoning</a:t>
            </a:r>
            <a:r>
              <a:rPr lang="en-US" dirty="0"/>
              <a:t> </a:t>
            </a:r>
            <a:r>
              <a:rPr lang="en-US" dirty="0" err="1"/>
              <a:t>mohiyatini</a:t>
            </a:r>
            <a:r>
              <a:rPr lang="en-US" dirty="0"/>
              <a:t> </a:t>
            </a:r>
            <a:r>
              <a:rPr lang="en-US" dirty="0" err="1"/>
              <a:t>ochib</a:t>
            </a:r>
            <a:r>
              <a:rPr lang="en-US" dirty="0"/>
              <a:t> </a:t>
            </a:r>
            <a:r>
              <a:rPr lang="en-US" dirty="0" err="1"/>
              <a:t>beradi</a:t>
            </a:r>
            <a:r>
              <a:rPr lang="en-US" dirty="0"/>
              <a:t>. </a:t>
            </a:r>
            <a:r>
              <a:rPr lang="en-US" dirty="0" err="1"/>
              <a:t>Ommaviy</a:t>
            </a:r>
            <a:r>
              <a:rPr lang="en-US" dirty="0"/>
              <a:t> </a:t>
            </a:r>
            <a:r>
              <a:rPr lang="en-US" dirty="0" err="1"/>
              <a:t>muhokama</a:t>
            </a:r>
            <a:r>
              <a:rPr lang="en-US" dirty="0"/>
              <a:t> </a:t>
            </a:r>
            <a:r>
              <a:rPr lang="en-US" dirty="0" err="1"/>
              <a:t>jarayonlari</a:t>
            </a:r>
            <a:r>
              <a:rPr lang="en-US" dirty="0"/>
              <a:t> </a:t>
            </a:r>
            <a:r>
              <a:rPr lang="en-US" dirty="0" err="1"/>
              <a:t>yangi</a:t>
            </a:r>
            <a:r>
              <a:rPr lang="en-US" dirty="0"/>
              <a:t> </a:t>
            </a:r>
            <a:r>
              <a:rPr lang="en-US" dirty="0" err="1"/>
              <a:t>axborot</a:t>
            </a:r>
            <a:r>
              <a:rPr lang="en-US" dirty="0"/>
              <a:t> </a:t>
            </a:r>
            <a:r>
              <a:rPr lang="en-US" dirty="0" err="1"/>
              <a:t>oqimini</a:t>
            </a:r>
            <a:r>
              <a:rPr lang="en-US" dirty="0"/>
              <a:t> </a:t>
            </a:r>
            <a:r>
              <a:rPr lang="en-US" dirty="0" err="1"/>
              <a:t>keltirib</a:t>
            </a:r>
            <a:r>
              <a:rPr lang="en-US" dirty="0"/>
              <a:t> </a:t>
            </a:r>
            <a:r>
              <a:rPr lang="en-US" dirty="0" err="1"/>
              <a:t>chiqaradi</a:t>
            </a:r>
            <a:r>
              <a:rPr lang="en-US" dirty="0"/>
              <a:t>,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esa</a:t>
            </a:r>
            <a:r>
              <a:rPr lang="en-US" dirty="0"/>
              <a:t> </a:t>
            </a:r>
            <a:r>
              <a:rPr lang="en-US" dirty="0" err="1"/>
              <a:t>mijozlarning</a:t>
            </a:r>
            <a:r>
              <a:rPr lang="en-US" dirty="0"/>
              <a:t> </a:t>
            </a:r>
            <a:r>
              <a:rPr lang="en-US" dirty="0" err="1"/>
              <a:t>huquqlarini</a:t>
            </a:r>
            <a:r>
              <a:rPr lang="en-US" dirty="0"/>
              <a:t> </a:t>
            </a:r>
            <a:r>
              <a:rPr lang="en-US" dirty="0" err="1"/>
              <a:t>tiklash</a:t>
            </a:r>
            <a:r>
              <a:rPr lang="en-US" dirty="0"/>
              <a:t> </a:t>
            </a:r>
            <a:r>
              <a:rPr lang="en-US" dirty="0" err="1"/>
              <a:t>maqsadini</a:t>
            </a:r>
            <a:r>
              <a:rPr lang="en-US" dirty="0"/>
              <a:t> </a:t>
            </a:r>
            <a:r>
              <a:rPr lang="en-US" dirty="0" err="1"/>
              <a:t>belgilash</a:t>
            </a:r>
            <a:r>
              <a:rPr lang="en-US" dirty="0"/>
              <a:t> </a:t>
            </a:r>
            <a:r>
              <a:rPr lang="en-US" dirty="0" err="1"/>
              <a:t>bilan</a:t>
            </a:r>
            <a:r>
              <a:rPr lang="en-US" dirty="0"/>
              <a:t> </a:t>
            </a:r>
            <a:r>
              <a:rPr lang="en-US" dirty="0" err="1"/>
              <a:t>birga</a:t>
            </a:r>
            <a:r>
              <a:rPr lang="en-US" dirty="0"/>
              <a:t>, </a:t>
            </a:r>
            <a:r>
              <a:rPr lang="en-US" dirty="0" err="1"/>
              <a:t>savdo</a:t>
            </a:r>
            <a:r>
              <a:rPr lang="en-US" dirty="0"/>
              <a:t> </a:t>
            </a:r>
            <a:r>
              <a:rPr lang="en-US" dirty="0" err="1"/>
              <a:t>tarmogʻining</a:t>
            </a:r>
            <a:r>
              <a:rPr lang="en-US" dirty="0"/>
              <a:t> </a:t>
            </a:r>
            <a:r>
              <a:rPr lang="en-US" dirty="0" err="1"/>
              <a:t>obroʻsiga</a:t>
            </a:r>
            <a:r>
              <a:rPr lang="en-US" dirty="0"/>
              <a:t> </a:t>
            </a:r>
            <a:r>
              <a:rPr lang="en-US" dirty="0" err="1"/>
              <a:t>putur</a:t>
            </a:r>
            <a:r>
              <a:rPr lang="en-US" dirty="0"/>
              <a:t> </a:t>
            </a:r>
            <a:r>
              <a:rPr lang="en-US" dirty="0" err="1"/>
              <a:t>yetkazadi</a:t>
            </a:r>
            <a:r>
              <a:rPr lang="en-US" dirty="0"/>
              <a:t>.</a:t>
            </a:r>
            <a:endParaRPr lang="ru-RU" dirty="0"/>
          </a:p>
          <a:p>
            <a:endParaRPr lang="ru-RU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40868" y="426719"/>
            <a:ext cx="9306697" cy="5782491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Sariq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PR</a:t>
            </a:r>
            <a:endParaRPr lang="ru-RU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dirty="0"/>
              <a:t> </a:t>
            </a:r>
            <a:r>
              <a:rPr lang="en-US" dirty="0" err="1"/>
              <a:t>ochish</a:t>
            </a:r>
            <a:r>
              <a:rPr lang="en-US" dirty="0"/>
              <a:t>, </a:t>
            </a:r>
            <a:r>
              <a:rPr lang="en-US" dirty="0" err="1"/>
              <a:t>paparatsiyaning</a:t>
            </a:r>
            <a:r>
              <a:rPr lang="en-US" dirty="0"/>
              <a:t> </a:t>
            </a:r>
            <a:r>
              <a:rPr lang="en-US" dirty="0" err="1"/>
              <a:t>ishi</a:t>
            </a:r>
            <a:r>
              <a:rPr lang="en-US" dirty="0"/>
              <a:t> </a:t>
            </a:r>
            <a:r>
              <a:rPr lang="en-US" dirty="0" err="1"/>
              <a:t>bilan</a:t>
            </a:r>
            <a:r>
              <a:rPr lang="en-US" dirty="0"/>
              <a:t> </a:t>
            </a:r>
            <a:r>
              <a:rPr lang="en-US" dirty="0" err="1"/>
              <a:t>bogʻliq</a:t>
            </a:r>
            <a:r>
              <a:rPr lang="en-US" dirty="0"/>
              <a:t> </a:t>
            </a:r>
            <a:r>
              <a:rPr lang="en-US" dirty="0" err="1"/>
              <a:t>qisqa</a:t>
            </a:r>
            <a:r>
              <a:rPr lang="en-US" dirty="0"/>
              <a:t> </a:t>
            </a:r>
            <a:r>
              <a:rPr lang="en-US" dirty="0" err="1"/>
              <a:t>qilib</a:t>
            </a:r>
            <a:r>
              <a:rPr lang="en-US" dirty="0"/>
              <a:t> </a:t>
            </a:r>
            <a:r>
              <a:rPr lang="en-US" dirty="0" err="1"/>
              <a:t>aytganda</a:t>
            </a:r>
            <a:r>
              <a:rPr lang="en-US" dirty="0"/>
              <a:t> </a:t>
            </a:r>
            <a:r>
              <a:rPr lang="en-US" dirty="0" err="1"/>
              <a:t>maqsadga</a:t>
            </a:r>
            <a:r>
              <a:rPr lang="en-US" dirty="0"/>
              <a:t> </a:t>
            </a:r>
            <a:r>
              <a:rPr lang="en-US" dirty="0" err="1"/>
              <a:t>erishish</a:t>
            </a:r>
            <a:r>
              <a:rPr lang="en-US" dirty="0"/>
              <a:t> </a:t>
            </a:r>
            <a:r>
              <a:rPr lang="en-US" dirty="0" err="1"/>
              <a:t>uchun</a:t>
            </a:r>
            <a:r>
              <a:rPr lang="en-US" dirty="0"/>
              <a:t>  „</a:t>
            </a:r>
            <a:r>
              <a:rPr lang="en-US" dirty="0" err="1"/>
              <a:t>iflos</a:t>
            </a:r>
            <a:r>
              <a:rPr lang="en-US" dirty="0"/>
              <a:t>“ </a:t>
            </a:r>
            <a:r>
              <a:rPr lang="en-US" dirty="0" err="1"/>
              <a:t>usullar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vositalardan</a:t>
            </a:r>
            <a:r>
              <a:rPr lang="en-US" dirty="0"/>
              <a:t> </a:t>
            </a:r>
            <a:r>
              <a:rPr lang="en-US" dirty="0" err="1"/>
              <a:t>foydalanish</a:t>
            </a:r>
            <a:endParaRPr lang="ru-RU" dirty="0"/>
          </a:p>
          <a:p>
            <a:r>
              <a:rPr lang="en-US" b="1" dirty="0" err="1">
                <a:solidFill>
                  <a:srgbClr val="77067A"/>
                </a:solidFill>
              </a:rPr>
              <a:t>Pushti</a:t>
            </a:r>
            <a:r>
              <a:rPr lang="en-US" b="1" dirty="0">
                <a:solidFill>
                  <a:srgbClr val="77067A"/>
                </a:solidFill>
              </a:rPr>
              <a:t> PR</a:t>
            </a:r>
            <a:endParaRPr lang="ru-RU" dirty="0">
              <a:solidFill>
                <a:srgbClr val="77067A"/>
              </a:solidFill>
            </a:endParaRPr>
          </a:p>
          <a:p>
            <a:r>
              <a:rPr lang="en-US" dirty="0" err="1"/>
              <a:t>PRning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turi</a:t>
            </a:r>
            <a:r>
              <a:rPr lang="en-US" dirty="0"/>
              <a:t> </a:t>
            </a:r>
            <a:r>
              <a:rPr lang="en-US" dirty="0" err="1"/>
              <a:t>afsona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afsonalar</a:t>
            </a:r>
            <a:r>
              <a:rPr lang="en-US" dirty="0"/>
              <a:t> </a:t>
            </a:r>
            <a:r>
              <a:rPr lang="en-US" dirty="0" err="1"/>
              <a:t>texnologiyasiga</a:t>
            </a:r>
            <a:r>
              <a:rPr lang="en-US" dirty="0"/>
              <a:t> </a:t>
            </a:r>
            <a:r>
              <a:rPr lang="en-US" dirty="0" err="1"/>
              <a:t>asoslangan</a:t>
            </a:r>
            <a:r>
              <a:rPr lang="en-US" dirty="0"/>
              <a:t> </a:t>
            </a:r>
            <a:r>
              <a:rPr lang="en-US" dirty="0" err="1"/>
              <a:t>boʻlib</a:t>
            </a:r>
            <a:r>
              <a:rPr lang="en-US" dirty="0"/>
              <a:t>, </a:t>
            </a:r>
            <a:r>
              <a:rPr lang="en-US" dirty="0" err="1"/>
              <a:t>odamlarning</a:t>
            </a:r>
            <a:r>
              <a:rPr lang="en-US" dirty="0"/>
              <a:t> „</a:t>
            </a:r>
            <a:r>
              <a:rPr lang="en-US" dirty="0" err="1"/>
              <a:t>illyuziyalar</a:t>
            </a:r>
            <a:r>
              <a:rPr lang="en-US" dirty="0"/>
              <a:t> </a:t>
            </a:r>
            <a:r>
              <a:rPr lang="en-US" dirty="0" err="1"/>
              <a:t>pardasi</a:t>
            </a:r>
            <a:r>
              <a:rPr lang="en-US" dirty="0"/>
              <a:t>“ </a:t>
            </a:r>
            <a:r>
              <a:rPr lang="en-US" dirty="0" err="1"/>
              <a:t>ostida</a:t>
            </a:r>
            <a:r>
              <a:rPr lang="en-US" dirty="0"/>
              <a:t> </a:t>
            </a:r>
            <a:r>
              <a:rPr lang="en-US" dirty="0" err="1"/>
              <a:t>yashirinishga</a:t>
            </a:r>
            <a:r>
              <a:rPr lang="en-US" dirty="0"/>
              <a:t> </a:t>
            </a:r>
            <a:r>
              <a:rPr lang="en-US" dirty="0" err="1"/>
              <a:t>boʻlgan</a:t>
            </a:r>
            <a:r>
              <a:rPr lang="en-US" dirty="0"/>
              <a:t> </a:t>
            </a:r>
            <a:r>
              <a:rPr lang="en-US" dirty="0" err="1"/>
              <a:t>ehtiyojini</a:t>
            </a:r>
            <a:r>
              <a:rPr lang="en-US" dirty="0"/>
              <a:t> </a:t>
            </a:r>
            <a:r>
              <a:rPr lang="en-US" dirty="0" err="1"/>
              <a:t>qondirishga</a:t>
            </a:r>
            <a:r>
              <a:rPr lang="en-US" dirty="0"/>
              <a:t> </a:t>
            </a:r>
            <a:r>
              <a:rPr lang="en-US" dirty="0" err="1"/>
              <a:t>moʻljallangan</a:t>
            </a:r>
            <a:r>
              <a:rPr lang="en-US" dirty="0"/>
              <a:t> </a:t>
            </a:r>
            <a:r>
              <a:rPr lang="en-US" dirty="0" err="1"/>
              <a:t>boʻladi</a:t>
            </a:r>
            <a:r>
              <a:rPr lang="en-US" dirty="0"/>
              <a:t>. </a:t>
            </a:r>
            <a:r>
              <a:rPr lang="en-US" u="sng" dirty="0" err="1">
                <a:hlinkClick r:id="rId1" tooltip="Fridrix Nitsshe"/>
              </a:rPr>
              <a:t>Nitsshe</a:t>
            </a:r>
            <a:r>
              <a:rPr lang="en-US" dirty="0"/>
              <a:t> </a:t>
            </a:r>
            <a:r>
              <a:rPr lang="en-US" dirty="0" err="1"/>
              <a:t>taʼbiri</a:t>
            </a:r>
            <a:r>
              <a:rPr lang="en-US" dirty="0"/>
              <a:t> </a:t>
            </a:r>
            <a:r>
              <a:rPr lang="en-US" dirty="0" err="1"/>
              <a:t>bilan</a:t>
            </a:r>
            <a:r>
              <a:rPr lang="en-US" dirty="0"/>
              <a:t> </a:t>
            </a:r>
            <a:r>
              <a:rPr lang="en-US" dirty="0" err="1"/>
              <a:t>aytganda</a:t>
            </a:r>
            <a:r>
              <a:rPr lang="en-US" dirty="0"/>
              <a:t>, </a:t>
            </a:r>
            <a:r>
              <a:rPr lang="en-US" dirty="0" err="1"/>
              <a:t>odamlar</a:t>
            </a:r>
            <a:r>
              <a:rPr lang="en-US" dirty="0"/>
              <a:t> </a:t>
            </a:r>
            <a:r>
              <a:rPr lang="en-US" dirty="0" err="1"/>
              <a:t>buni</a:t>
            </a:r>
            <a:r>
              <a:rPr lang="en-US" dirty="0"/>
              <a:t> </a:t>
            </a:r>
            <a:r>
              <a:rPr lang="en-US" dirty="0" err="1"/>
              <a:t>deyarli</a:t>
            </a:r>
            <a:r>
              <a:rPr lang="en-US" dirty="0"/>
              <a:t> </a:t>
            </a:r>
            <a:r>
              <a:rPr lang="en-US" dirty="0" err="1"/>
              <a:t>doimo</a:t>
            </a:r>
            <a:r>
              <a:rPr lang="en-US" dirty="0"/>
              <a:t> his </a:t>
            </a:r>
            <a:r>
              <a:rPr lang="en-US" dirty="0" err="1"/>
              <a:t>qilishadi</a:t>
            </a:r>
            <a:r>
              <a:rPr lang="en-US" dirty="0"/>
              <a:t>. </a:t>
            </a:r>
            <a:r>
              <a:rPr lang="en-US" dirty="0" err="1"/>
              <a:t>Baʼzilar</a:t>
            </a:r>
            <a:r>
              <a:rPr lang="en-US" dirty="0"/>
              <a:t> </a:t>
            </a:r>
            <a:r>
              <a:rPr lang="en-US" dirty="0" err="1"/>
              <a:t>uchun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ehtiyoj</a:t>
            </a:r>
            <a:r>
              <a:rPr lang="en-US" dirty="0"/>
              <a:t> </a:t>
            </a:r>
            <a:r>
              <a:rPr lang="en-US" dirty="0" err="1"/>
              <a:t>xayolparastlik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amalga</a:t>
            </a:r>
            <a:r>
              <a:rPr lang="en-US" dirty="0"/>
              <a:t> </a:t>
            </a:r>
            <a:r>
              <a:rPr lang="en-US" dirty="0" err="1"/>
              <a:t>oshmaslik</a:t>
            </a:r>
            <a:r>
              <a:rPr lang="en-US" dirty="0"/>
              <a:t> </a:t>
            </a:r>
            <a:r>
              <a:rPr lang="en-US" dirty="0" err="1"/>
              <a:t>tufayli</a:t>
            </a:r>
            <a:r>
              <a:rPr lang="en-US" dirty="0"/>
              <a:t> </a:t>
            </a:r>
            <a:r>
              <a:rPr lang="en-US" dirty="0" err="1"/>
              <a:t>rivojlangan</a:t>
            </a:r>
            <a:r>
              <a:rPr lang="en-US" dirty="0"/>
              <a:t> </a:t>
            </a:r>
            <a:r>
              <a:rPr lang="en-US" dirty="0" err="1"/>
              <a:t>boʻlsa</a:t>
            </a:r>
            <a:r>
              <a:rPr lang="en-US" dirty="0"/>
              <a:t>, </a:t>
            </a:r>
            <a:r>
              <a:rPr lang="en-US" dirty="0" err="1"/>
              <a:t>boshqalar</a:t>
            </a:r>
            <a:r>
              <a:rPr lang="en-US" dirty="0"/>
              <a:t> </a:t>
            </a:r>
            <a:r>
              <a:rPr lang="en-US" dirty="0" err="1"/>
              <a:t>uchun</a:t>
            </a:r>
            <a:r>
              <a:rPr lang="en-US" dirty="0"/>
              <a:t> </a:t>
            </a:r>
            <a:r>
              <a:rPr lang="en-US" dirty="0" err="1"/>
              <a:t>siyosatchilar</a:t>
            </a:r>
            <a:r>
              <a:rPr lang="en-US" dirty="0"/>
              <a:t> </a:t>
            </a:r>
            <a:r>
              <a:rPr lang="en-US" dirty="0" err="1"/>
              <a:t>targʻiboti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reklama</a:t>
            </a:r>
            <a:r>
              <a:rPr lang="en-US" dirty="0"/>
              <a:t> </a:t>
            </a:r>
            <a:r>
              <a:rPr lang="en-US" dirty="0" err="1"/>
              <a:t>taʼsiri</a:t>
            </a:r>
            <a:r>
              <a:rPr lang="en-US" dirty="0"/>
              <a:t> </a:t>
            </a:r>
            <a:r>
              <a:rPr lang="en-US" dirty="0" err="1"/>
              <a:t>ostida</a:t>
            </a:r>
            <a:r>
              <a:rPr lang="en-US" dirty="0"/>
              <a:t> </a:t>
            </a:r>
            <a:r>
              <a:rPr lang="en-US" dirty="0" err="1"/>
              <a:t>rivojlangan</a:t>
            </a:r>
            <a:r>
              <a:rPr lang="en-US" dirty="0"/>
              <a:t> </a:t>
            </a:r>
            <a:r>
              <a:rPr lang="en-US" dirty="0" err="1"/>
              <a:t>boʻladi</a:t>
            </a:r>
            <a:r>
              <a:rPr lang="en-US" dirty="0"/>
              <a:t>. </a:t>
            </a:r>
            <a:r>
              <a:rPr lang="en-US" dirty="0" err="1"/>
              <a:t>Koʻpincha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ijtimoiy</a:t>
            </a:r>
            <a:r>
              <a:rPr lang="en-US" dirty="0"/>
              <a:t> </a:t>
            </a:r>
            <a:r>
              <a:rPr lang="en-US" dirty="0" err="1"/>
              <a:t>optimizmni</a:t>
            </a:r>
            <a:r>
              <a:rPr lang="en-US" dirty="0"/>
              <a:t> </a:t>
            </a:r>
            <a:r>
              <a:rPr lang="en-US" dirty="0" err="1"/>
              <a:t>ragʻbatlantiradi</a:t>
            </a:r>
            <a:r>
              <a:rPr lang="en-US" dirty="0"/>
              <a:t>, </a:t>
            </a:r>
            <a:r>
              <a:rPr lang="en-US" dirty="0" err="1"/>
              <a:t>odamlarni</a:t>
            </a:r>
            <a:r>
              <a:rPr lang="en-US" dirty="0"/>
              <a:t> </a:t>
            </a:r>
            <a:r>
              <a:rPr lang="en-US" dirty="0" err="1"/>
              <a:t>kelajakdagi</a:t>
            </a:r>
            <a:r>
              <a:rPr lang="en-US" dirty="0"/>
              <a:t> </a:t>
            </a:r>
            <a:r>
              <a:rPr lang="en-US" dirty="0" err="1"/>
              <a:t>farovonlik</a:t>
            </a:r>
            <a:r>
              <a:rPr lang="en-US" dirty="0"/>
              <a:t> </a:t>
            </a:r>
            <a:r>
              <a:rPr lang="en-US" dirty="0" err="1"/>
              <a:t>istiqboliga</a:t>
            </a:r>
            <a:r>
              <a:rPr lang="en-US" dirty="0"/>
              <a:t> </a:t>
            </a:r>
            <a:r>
              <a:rPr lang="en-US" dirty="0" err="1"/>
              <a:t>choʻmdiradi</a:t>
            </a:r>
            <a:r>
              <a:rPr lang="en-US" dirty="0"/>
              <a:t>. </a:t>
            </a:r>
            <a:r>
              <a:rPr lang="en-US" dirty="0" err="1"/>
              <a:t>Afsonalar</a:t>
            </a:r>
            <a:r>
              <a:rPr lang="en-US" dirty="0"/>
              <a:t> </a:t>
            </a:r>
            <a:r>
              <a:rPr lang="en-US" dirty="0" err="1"/>
              <a:t>boshqalari</a:t>
            </a:r>
            <a:r>
              <a:rPr lang="en-US" dirty="0"/>
              <a:t> </a:t>
            </a:r>
            <a:r>
              <a:rPr lang="en-US" dirty="0" err="1"/>
              <a:t>bilan</a:t>
            </a:r>
            <a:r>
              <a:rPr lang="en-US" dirty="0"/>
              <a:t> </a:t>
            </a:r>
            <a:r>
              <a:rPr lang="en-US" dirty="0" err="1"/>
              <a:t>almashtirilishi</a:t>
            </a:r>
            <a:r>
              <a:rPr lang="en-US" dirty="0"/>
              <a:t> </a:t>
            </a:r>
            <a:r>
              <a:rPr lang="en-US" dirty="0" err="1"/>
              <a:t>mumkin</a:t>
            </a:r>
            <a:r>
              <a:rPr lang="en-US" dirty="0"/>
              <a:t>, ammo </a:t>
            </a:r>
            <a:r>
              <a:rPr lang="en-US" dirty="0" err="1"/>
              <a:t>afsonalarga</a:t>
            </a:r>
            <a:r>
              <a:rPr lang="en-US" dirty="0"/>
              <a:t> </a:t>
            </a:r>
            <a:r>
              <a:rPr lang="en-US" dirty="0" err="1"/>
              <a:t>boʻlgan</a:t>
            </a:r>
            <a:r>
              <a:rPr lang="en-US" dirty="0"/>
              <a:t> </a:t>
            </a:r>
            <a:r>
              <a:rPr lang="en-US" dirty="0" err="1"/>
              <a:t>ehtiyoj</a:t>
            </a:r>
            <a:r>
              <a:rPr lang="en-US" dirty="0"/>
              <a:t> </a:t>
            </a:r>
            <a:r>
              <a:rPr lang="en-US" dirty="0" err="1"/>
              <a:t>saqlanib</a:t>
            </a:r>
            <a:r>
              <a:rPr lang="en-US" dirty="0"/>
              <a:t> </a:t>
            </a:r>
            <a:r>
              <a:rPr lang="en-US" dirty="0" err="1"/>
              <a:t>qolada</a:t>
            </a:r>
            <a:r>
              <a:rPr lang="en-US" dirty="0"/>
              <a:t>. </a:t>
            </a:r>
            <a:endParaRPr lang="ru-RU" dirty="0"/>
          </a:p>
          <a:p>
            <a:r>
              <a:rPr lang="en-US" b="1" dirty="0" err="1">
                <a:solidFill>
                  <a:schemeClr val="accent2"/>
                </a:solidFill>
              </a:rPr>
              <a:t>Oltin</a:t>
            </a:r>
            <a:r>
              <a:rPr lang="en-US" b="1" dirty="0">
                <a:solidFill>
                  <a:schemeClr val="accent2"/>
                </a:solidFill>
              </a:rPr>
              <a:t> PR</a:t>
            </a:r>
            <a:endParaRPr lang="ru-RU" dirty="0">
              <a:solidFill>
                <a:schemeClr val="accent2"/>
              </a:solidFill>
            </a:endParaRPr>
          </a:p>
          <a:p>
            <a:r>
              <a:rPr lang="en-US" dirty="0" err="1"/>
              <a:t>Oltin</a:t>
            </a:r>
            <a:r>
              <a:rPr lang="en-US" dirty="0"/>
              <a:t> </a:t>
            </a:r>
            <a:r>
              <a:rPr lang="en-US" dirty="0" err="1"/>
              <a:t>PRning</a:t>
            </a:r>
            <a:r>
              <a:rPr lang="en-US" dirty="0"/>
              <a:t> </a:t>
            </a:r>
            <a:r>
              <a:rPr lang="en-US" dirty="0" err="1"/>
              <a:t>maqsadi</a:t>
            </a:r>
            <a:r>
              <a:rPr lang="en-US" dirty="0"/>
              <a:t> </a:t>
            </a:r>
            <a:r>
              <a:rPr lang="en-US" dirty="0" err="1"/>
              <a:t>narx</a:t>
            </a:r>
            <a:r>
              <a:rPr lang="en-US" dirty="0"/>
              <a:t> </a:t>
            </a:r>
            <a:r>
              <a:rPr lang="en-US" dirty="0" err="1"/>
              <a:t>siyosati</a:t>
            </a:r>
            <a:r>
              <a:rPr lang="en-US" dirty="0"/>
              <a:t> </a:t>
            </a:r>
            <a:r>
              <a:rPr lang="en-US" dirty="0" err="1"/>
              <a:t>asosida</a:t>
            </a:r>
            <a:r>
              <a:rPr lang="en-US" dirty="0"/>
              <a:t> </a:t>
            </a:r>
            <a:r>
              <a:rPr lang="en-US" dirty="0" err="1"/>
              <a:t>brend</a:t>
            </a:r>
            <a:r>
              <a:rPr lang="en-US" dirty="0"/>
              <a:t> </a:t>
            </a:r>
            <a:r>
              <a:rPr lang="en-US" dirty="0" err="1"/>
              <a:t>imidjini</a:t>
            </a:r>
            <a:r>
              <a:rPr lang="en-US" dirty="0"/>
              <a:t> </a:t>
            </a:r>
            <a:r>
              <a:rPr lang="en-US" dirty="0" err="1"/>
              <a:t>yaratishdir</a:t>
            </a:r>
            <a:r>
              <a:rPr lang="en-US" dirty="0"/>
              <a:t>. Shu </a:t>
            </a:r>
            <a:r>
              <a:rPr lang="en-US" dirty="0" err="1"/>
              <a:t>bilan</a:t>
            </a:r>
            <a:r>
              <a:rPr lang="en-US" dirty="0"/>
              <a:t> </a:t>
            </a:r>
            <a:r>
              <a:rPr lang="en-US" dirty="0" err="1"/>
              <a:t>birga</a:t>
            </a:r>
            <a:r>
              <a:rPr lang="en-US" dirty="0"/>
              <a:t>, </a:t>
            </a:r>
            <a:r>
              <a:rPr lang="en-US" dirty="0" err="1"/>
              <a:t>brendning</a:t>
            </a:r>
            <a:r>
              <a:rPr lang="en-US" dirty="0"/>
              <a:t> </a:t>
            </a:r>
            <a:r>
              <a:rPr lang="en-US" dirty="0" err="1"/>
              <a:t>oʻzi</a:t>
            </a:r>
            <a:r>
              <a:rPr lang="en-US" dirty="0"/>
              <a:t> </a:t>
            </a:r>
            <a:r>
              <a:rPr lang="en-US" dirty="0" err="1"/>
              <a:t>har</a:t>
            </a:r>
            <a:r>
              <a:rPr lang="en-US" dirty="0"/>
              <a:t> </a:t>
            </a:r>
            <a:r>
              <a:rPr lang="en-US" dirty="0" err="1"/>
              <a:t>qanday</a:t>
            </a:r>
            <a:r>
              <a:rPr lang="en-US" dirty="0"/>
              <a:t> PR </a:t>
            </a:r>
            <a:r>
              <a:rPr lang="en-US" dirty="0" err="1"/>
              <a:t>ranglariga</a:t>
            </a:r>
            <a:r>
              <a:rPr lang="en-US" dirty="0"/>
              <a:t> </a:t>
            </a:r>
            <a:r>
              <a:rPr lang="en-US" dirty="0" err="1"/>
              <a:t>boʻyalgan</a:t>
            </a:r>
            <a:r>
              <a:rPr lang="en-US" dirty="0"/>
              <a:t> </a:t>
            </a:r>
            <a:r>
              <a:rPr lang="en-US" dirty="0" err="1"/>
              <a:t>boʻlishi</a:t>
            </a:r>
            <a:r>
              <a:rPr lang="en-US" dirty="0"/>
              <a:t> </a:t>
            </a:r>
            <a:r>
              <a:rPr lang="en-US" dirty="0" err="1"/>
              <a:t>mumkin</a:t>
            </a:r>
            <a:r>
              <a:rPr lang="en-US" dirty="0"/>
              <a:t>. </a:t>
            </a:r>
            <a:r>
              <a:rPr lang="en-US" dirty="0" err="1"/>
              <a:t>Lekin</a:t>
            </a:r>
            <a:r>
              <a:rPr lang="en-US" dirty="0"/>
              <a:t> </a:t>
            </a:r>
            <a:r>
              <a:rPr lang="en-US" dirty="0" err="1"/>
              <a:t>asosiy</a:t>
            </a:r>
            <a:r>
              <a:rPr lang="en-US" dirty="0"/>
              <a:t> </a:t>
            </a:r>
            <a:r>
              <a:rPr lang="en-US" dirty="0" err="1"/>
              <a:t>eʼtibor</a:t>
            </a:r>
            <a:r>
              <a:rPr lang="en-US" dirty="0"/>
              <a:t> </a:t>
            </a:r>
            <a:r>
              <a:rPr lang="en-US" dirty="0" err="1"/>
              <a:t>narx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isteʼmolchi</a:t>
            </a:r>
            <a:r>
              <a:rPr lang="en-US" dirty="0"/>
              <a:t> </a:t>
            </a:r>
            <a:r>
              <a:rPr lang="en-US" dirty="0" err="1"/>
              <a:t>uchun</a:t>
            </a:r>
            <a:r>
              <a:rPr lang="en-US" dirty="0"/>
              <a:t> </a:t>
            </a:r>
            <a:r>
              <a:rPr lang="en-US" dirty="0" err="1"/>
              <a:t>foyda</a:t>
            </a:r>
            <a:r>
              <a:rPr lang="en-US" dirty="0"/>
              <a:t> </a:t>
            </a:r>
            <a:r>
              <a:rPr lang="en-US" dirty="0" err="1"/>
              <a:t>qila</a:t>
            </a:r>
            <a:r>
              <a:rPr lang="en-US" dirty="0"/>
              <a:t> </a:t>
            </a:r>
            <a:r>
              <a:rPr lang="en-US" dirty="0" err="1"/>
              <a:t>olish</a:t>
            </a:r>
            <a:r>
              <a:rPr lang="en-US" dirty="0"/>
              <a:t> </a:t>
            </a:r>
            <a:r>
              <a:rPr lang="en-US" dirty="0" err="1"/>
              <a:t>imkoniyatiga</a:t>
            </a:r>
            <a:r>
              <a:rPr lang="en-US" dirty="0"/>
              <a:t> </a:t>
            </a:r>
            <a:r>
              <a:rPr lang="en-US" dirty="0" err="1"/>
              <a:t>qaratiladi</a:t>
            </a:r>
            <a:r>
              <a:rPr lang="en-US" dirty="0"/>
              <a:t>. „Agar </a:t>
            </a:r>
            <a:r>
              <a:rPr lang="en-US" dirty="0" err="1"/>
              <a:t>siz</a:t>
            </a:r>
            <a:r>
              <a:rPr lang="en-US" dirty="0"/>
              <a:t> </a:t>
            </a:r>
            <a:r>
              <a:rPr lang="en-US" dirty="0" err="1"/>
              <a:t>bizning</a:t>
            </a:r>
            <a:r>
              <a:rPr lang="en-US" dirty="0"/>
              <a:t> </a:t>
            </a:r>
            <a:r>
              <a:rPr lang="en-US" dirty="0" err="1"/>
              <a:t>mahsulotimizni</a:t>
            </a:r>
            <a:r>
              <a:rPr lang="en-US" dirty="0"/>
              <a:t> </a:t>
            </a:r>
            <a:r>
              <a:rPr lang="en-US" dirty="0" err="1"/>
              <a:t>sotib</a:t>
            </a:r>
            <a:r>
              <a:rPr lang="en-US" dirty="0"/>
              <a:t> </a:t>
            </a:r>
            <a:r>
              <a:rPr lang="en-US" dirty="0" err="1"/>
              <a:t>olsangiz</a:t>
            </a:r>
            <a:r>
              <a:rPr lang="en-US" dirty="0"/>
              <a:t> (</a:t>
            </a:r>
            <a:r>
              <a:rPr lang="en-US" dirty="0" err="1"/>
              <a:t>kompaniyamiz</a:t>
            </a:r>
            <a:r>
              <a:rPr lang="en-US" dirty="0"/>
              <a:t> </a:t>
            </a:r>
            <a:r>
              <a:rPr lang="en-US" dirty="0" err="1"/>
              <a:t>bilan</a:t>
            </a:r>
            <a:r>
              <a:rPr lang="en-US" dirty="0"/>
              <a:t> </a:t>
            </a:r>
            <a:r>
              <a:rPr lang="en-US" dirty="0" err="1"/>
              <a:t>hamkorlik</a:t>
            </a:r>
            <a:r>
              <a:rPr lang="en-US" dirty="0"/>
              <a:t> </a:t>
            </a:r>
            <a:r>
              <a:rPr lang="en-US" dirty="0" err="1"/>
              <a:t>qilsangiz</a:t>
            </a:r>
            <a:r>
              <a:rPr lang="en-US" dirty="0"/>
              <a:t>), </a:t>
            </a:r>
            <a:r>
              <a:rPr lang="en-US" dirty="0" err="1"/>
              <a:t>siz</a:t>
            </a:r>
            <a:r>
              <a:rPr lang="en-US" dirty="0"/>
              <a:t> </a:t>
            </a:r>
            <a:r>
              <a:rPr lang="en-US" dirty="0" err="1"/>
              <a:t>pul</a:t>
            </a:r>
            <a:r>
              <a:rPr lang="en-US" dirty="0"/>
              <a:t> </a:t>
            </a:r>
            <a:r>
              <a:rPr lang="en-US" dirty="0" err="1"/>
              <a:t>jihatidan</a:t>
            </a:r>
            <a:r>
              <a:rPr lang="en-US" dirty="0"/>
              <a:t> </a:t>
            </a:r>
            <a:r>
              <a:rPr lang="en-US" dirty="0" err="1"/>
              <a:t>katta</a:t>
            </a:r>
            <a:r>
              <a:rPr lang="en-US" dirty="0"/>
              <a:t> </a:t>
            </a:r>
            <a:r>
              <a:rPr lang="en-US" dirty="0" err="1"/>
              <a:t>baxtga</a:t>
            </a:r>
            <a:r>
              <a:rPr lang="en-US" dirty="0"/>
              <a:t> </a:t>
            </a:r>
            <a:r>
              <a:rPr lang="en-US" dirty="0" err="1"/>
              <a:t>ega</a:t>
            </a:r>
            <a:r>
              <a:rPr lang="en-US" dirty="0"/>
              <a:t> </a:t>
            </a:r>
            <a:r>
              <a:rPr lang="en-US" dirty="0" err="1"/>
              <a:t>boʻlasiz</a:t>
            </a:r>
            <a:r>
              <a:rPr lang="en-US" dirty="0"/>
              <a:t>“ </a:t>
            </a:r>
            <a:r>
              <a:rPr lang="en-US" dirty="0" err="1"/>
              <a:t>qabilidagi</a:t>
            </a:r>
            <a:r>
              <a:rPr lang="en-US" dirty="0"/>
              <a:t> </a:t>
            </a:r>
            <a:r>
              <a:rPr lang="en-US" dirty="0" err="1"/>
              <a:t>chaqiriqlar</a:t>
            </a:r>
            <a:r>
              <a:rPr lang="en-US" dirty="0"/>
              <a:t> </a:t>
            </a:r>
            <a:r>
              <a:rPr lang="en-US" dirty="0" err="1"/>
              <a:t>oltin</a:t>
            </a:r>
            <a:r>
              <a:rPr lang="en-US" dirty="0"/>
              <a:t> </a:t>
            </a:r>
            <a:r>
              <a:rPr lang="en-US" dirty="0" err="1"/>
              <a:t>PRning</a:t>
            </a:r>
            <a:r>
              <a:rPr lang="en-US" dirty="0"/>
              <a:t> </a:t>
            </a:r>
            <a:r>
              <a:rPr lang="en-US" dirty="0" err="1"/>
              <a:t>eng</a:t>
            </a:r>
            <a:r>
              <a:rPr lang="en-US" dirty="0"/>
              <a:t> </a:t>
            </a:r>
            <a:r>
              <a:rPr lang="en-US" dirty="0" err="1"/>
              <a:t>ommalashgan</a:t>
            </a:r>
            <a:r>
              <a:rPr lang="en-US" dirty="0"/>
              <a:t> </a:t>
            </a:r>
            <a:r>
              <a:rPr lang="en-US" dirty="0" err="1"/>
              <a:t>shaklidir</a:t>
            </a:r>
            <a:r>
              <a:rPr lang="en-US" dirty="0"/>
              <a:t>. </a:t>
            </a:r>
            <a:r>
              <a:rPr lang="en-US" dirty="0" err="1"/>
              <a:t>Eʼtibor</a:t>
            </a:r>
            <a:r>
              <a:rPr lang="en-US" dirty="0"/>
              <a:t> </a:t>
            </a:r>
            <a:r>
              <a:rPr lang="en-US" dirty="0" err="1"/>
              <a:t>berib</a:t>
            </a:r>
            <a:r>
              <a:rPr lang="en-US" dirty="0"/>
              <a:t> </a:t>
            </a:r>
            <a:r>
              <a:rPr lang="en-US" dirty="0" err="1"/>
              <a:t>kuzatilsa</a:t>
            </a:r>
            <a:r>
              <a:rPr lang="en-US" dirty="0"/>
              <a:t>, </a:t>
            </a:r>
            <a:r>
              <a:rPr lang="en-US" dirty="0" err="1"/>
              <a:t>moliyaviy</a:t>
            </a:r>
            <a:r>
              <a:rPr lang="en-US" dirty="0"/>
              <a:t> </a:t>
            </a:r>
            <a:r>
              <a:rPr lang="en-US" dirty="0" err="1"/>
              <a:t>sektordagi</a:t>
            </a:r>
            <a:r>
              <a:rPr lang="en-US" dirty="0"/>
              <a:t> </a:t>
            </a:r>
            <a:r>
              <a:rPr lang="en-US" dirty="0" err="1"/>
              <a:t>barcha</a:t>
            </a:r>
            <a:r>
              <a:rPr lang="en-US" dirty="0"/>
              <a:t> </a:t>
            </a:r>
            <a:r>
              <a:rPr lang="en-US" dirty="0" err="1"/>
              <a:t>reklama</a:t>
            </a:r>
            <a:r>
              <a:rPr lang="en-US" dirty="0"/>
              <a:t> </a:t>
            </a:r>
            <a:r>
              <a:rPr lang="en-US" dirty="0" err="1"/>
              <a:t>maʼlum</a:t>
            </a:r>
            <a:r>
              <a:rPr lang="en-US" dirty="0"/>
              <a:t> </a:t>
            </a:r>
            <a:r>
              <a:rPr lang="en-US" dirty="0" err="1"/>
              <a:t>darajada</a:t>
            </a:r>
            <a:r>
              <a:rPr lang="en-US" dirty="0"/>
              <a:t> </a:t>
            </a:r>
            <a:r>
              <a:rPr lang="en-US" dirty="0" err="1"/>
              <a:t>oltin</a:t>
            </a:r>
            <a:r>
              <a:rPr lang="en-US" dirty="0"/>
              <a:t> PR </a:t>
            </a:r>
            <a:r>
              <a:rPr lang="en-US" dirty="0" err="1"/>
              <a:t>bilan</a:t>
            </a:r>
            <a:r>
              <a:rPr lang="en-US" dirty="0"/>
              <a:t> </a:t>
            </a:r>
            <a:r>
              <a:rPr lang="en-US" dirty="0" err="1"/>
              <a:t>qoplanganiga</a:t>
            </a:r>
            <a:r>
              <a:rPr lang="en-US" dirty="0"/>
              <a:t> </a:t>
            </a:r>
            <a:r>
              <a:rPr lang="en-US" dirty="0" err="1"/>
              <a:t>guvoh</a:t>
            </a:r>
            <a:r>
              <a:rPr lang="en-US" dirty="0"/>
              <a:t> </a:t>
            </a:r>
            <a:r>
              <a:rPr lang="en-US" dirty="0" err="1"/>
              <a:t>boʻlish</a:t>
            </a:r>
            <a:r>
              <a:rPr lang="en-US" dirty="0"/>
              <a:t> </a:t>
            </a:r>
            <a:r>
              <a:rPr lang="en-US" dirty="0" err="1"/>
              <a:t>mumkin</a:t>
            </a:r>
            <a:r>
              <a:rPr lang="en-US" dirty="0"/>
              <a:t>.</a:t>
            </a:r>
            <a:r>
              <a:rPr lang="en-US" u="sng" baseline="30000" dirty="0"/>
              <a:t> </a:t>
            </a:r>
            <a:endParaRPr lang="ru-RU" dirty="0"/>
          </a:p>
          <a:p>
            <a:endParaRPr lang="ru-RU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953486" y="322216"/>
            <a:ext cx="9837920" cy="6244047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/>
              <a:t>PR </a:t>
            </a:r>
            <a:r>
              <a:rPr lang="en-US" b="1" dirty="0" err="1"/>
              <a:t>ning</a:t>
            </a:r>
            <a:r>
              <a:rPr lang="en-US" b="1" dirty="0"/>
              <a:t> </a:t>
            </a:r>
            <a:r>
              <a:rPr lang="en-US" b="1" dirty="0" err="1"/>
              <a:t>sohalar</a:t>
            </a:r>
            <a:r>
              <a:rPr lang="en-US" b="1" dirty="0"/>
              <a:t> </a:t>
            </a:r>
            <a:r>
              <a:rPr lang="en-US" b="1" dirty="0" err="1"/>
              <a:t>boʻyicha</a:t>
            </a:r>
            <a:r>
              <a:rPr lang="en-US" b="1" dirty="0"/>
              <a:t> </a:t>
            </a:r>
            <a:r>
              <a:rPr lang="en-US" b="1" dirty="0" err="1"/>
              <a:t>turlari</a:t>
            </a:r>
            <a:endParaRPr lang="ru-RU" dirty="0"/>
          </a:p>
          <a:p>
            <a:r>
              <a:rPr lang="en-US" dirty="0" err="1">
                <a:solidFill>
                  <a:schemeClr val="tx1"/>
                </a:solidFill>
              </a:rPr>
              <a:t>PRni</a:t>
            </a:r>
            <a:r>
              <a:rPr lang="en-US" dirty="0">
                <a:solidFill>
                  <a:schemeClr val="tx1"/>
                </a:solidFill>
              </a:rPr>
              <a:t> 3 ta </a:t>
            </a:r>
            <a:r>
              <a:rPr lang="en-US" dirty="0" err="1">
                <a:solidFill>
                  <a:schemeClr val="tx1"/>
                </a:solidFill>
              </a:rPr>
              <a:t>katta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guruhga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boʻlish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mumkin</a:t>
            </a:r>
            <a:r>
              <a:rPr lang="en-US" dirty="0">
                <a:solidFill>
                  <a:schemeClr val="tx1"/>
                </a:solidFill>
              </a:rPr>
              <a:t>: </a:t>
            </a:r>
            <a:r>
              <a:rPr lang="en-US" dirty="0" err="1">
                <a:solidFill>
                  <a:schemeClr val="tx1"/>
                </a:solidFill>
              </a:rPr>
              <a:t>siyosiy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savdo</a:t>
            </a:r>
            <a:r>
              <a:rPr lang="en-US" dirty="0">
                <a:solidFill>
                  <a:schemeClr val="tx1"/>
                </a:solidFill>
              </a:rPr>
              <a:t> (marketing </a:t>
            </a:r>
            <a:r>
              <a:rPr lang="en-US" dirty="0" err="1">
                <a:solidFill>
                  <a:schemeClr val="tx1"/>
                </a:solidFill>
              </a:rPr>
              <a:t>reklama</a:t>
            </a:r>
            <a:r>
              <a:rPr lang="en-US" dirty="0">
                <a:solidFill>
                  <a:schemeClr val="tx1"/>
                </a:solidFill>
              </a:rPr>
              <a:t>) </a:t>
            </a:r>
            <a:r>
              <a:rPr lang="en-US" dirty="0" err="1">
                <a:solidFill>
                  <a:schemeClr val="tx1"/>
                </a:solidFill>
              </a:rPr>
              <a:t>va</a:t>
            </a:r>
            <a:r>
              <a:rPr lang="en-US" dirty="0">
                <a:solidFill>
                  <a:schemeClr val="tx1"/>
                </a:solidFill>
              </a:rPr>
              <a:t> media PR.</a:t>
            </a:r>
            <a:endParaRPr lang="ru-RU" dirty="0">
              <a:solidFill>
                <a:schemeClr val="tx1"/>
              </a:solidFill>
            </a:endParaRPr>
          </a:p>
          <a:p>
            <a:r>
              <a:rPr lang="ru-RU" b="1" dirty="0" err="1"/>
              <a:t>Siyosiy</a:t>
            </a:r>
            <a:r>
              <a:rPr lang="ru-RU" b="1" dirty="0"/>
              <a:t> PR</a:t>
            </a:r>
            <a:endParaRPr lang="ru-RU" dirty="0"/>
          </a:p>
          <a:p>
            <a:r>
              <a:rPr lang="ru-RU" dirty="0" err="1">
                <a:solidFill>
                  <a:schemeClr val="tx1"/>
                </a:solidFill>
              </a:rPr>
              <a:t>Siyosiy</a:t>
            </a:r>
            <a:r>
              <a:rPr lang="ru-RU" dirty="0">
                <a:solidFill>
                  <a:schemeClr val="tx1"/>
                </a:solidFill>
              </a:rPr>
              <a:t> PR </a:t>
            </a:r>
            <a:r>
              <a:rPr lang="ru-RU" dirty="0" err="1">
                <a:solidFill>
                  <a:schemeClr val="tx1"/>
                </a:solidFill>
              </a:rPr>
              <a:t>birinchi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navbatda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maʼlum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maqsadga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erishishga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qaratilgan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axborotni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boshqarish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jarayonidir</a:t>
            </a:r>
            <a:r>
              <a:rPr lang="ru-RU" dirty="0">
                <a:solidFill>
                  <a:schemeClr val="tx1"/>
                </a:solidFill>
              </a:rPr>
              <a:t>. </a:t>
            </a:r>
            <a:r>
              <a:rPr lang="en-US" dirty="0" err="1">
                <a:solidFill>
                  <a:schemeClr val="tx1"/>
                </a:solidFill>
              </a:rPr>
              <a:t>Oʻzini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yaxshi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tomondan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koʻrsatish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nafaqat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siyosatchilar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balki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ishbilarmonlar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uchun</a:t>
            </a:r>
            <a:r>
              <a:rPr lang="en-US" dirty="0">
                <a:solidFill>
                  <a:schemeClr val="tx1"/>
                </a:solidFill>
              </a:rPr>
              <a:t> ham </a:t>
            </a:r>
            <a:r>
              <a:rPr lang="en-US" dirty="0" err="1">
                <a:solidFill>
                  <a:schemeClr val="tx1"/>
                </a:solidFill>
              </a:rPr>
              <a:t>muhimdir</a:t>
            </a:r>
            <a:r>
              <a:rPr lang="en-US" dirty="0">
                <a:solidFill>
                  <a:schemeClr val="tx1"/>
                </a:solidFill>
              </a:rPr>
              <a:t>. </a:t>
            </a:r>
            <a:r>
              <a:rPr lang="en-US" dirty="0" err="1">
                <a:solidFill>
                  <a:schemeClr val="tx1"/>
                </a:solidFill>
              </a:rPr>
              <a:t>Siyosiy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PRda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asosiy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vazifa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saylovda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maʼlum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miqdordagi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ovozlarni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toʻplash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va</a:t>
            </a:r>
            <a:r>
              <a:rPr lang="en-US" dirty="0">
                <a:solidFill>
                  <a:schemeClr val="tx1"/>
                </a:solidFill>
              </a:rPr>
              <a:t> PR </a:t>
            </a:r>
            <a:r>
              <a:rPr lang="en-US" dirty="0" err="1">
                <a:solidFill>
                  <a:schemeClr val="tx1"/>
                </a:solidFill>
              </a:rPr>
              <a:t>kampaniyasi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imkon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qadar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tezroq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amalga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oshirish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boʻladi</a:t>
            </a:r>
            <a:r>
              <a:rPr lang="en-US" dirty="0">
                <a:solidFill>
                  <a:schemeClr val="tx1"/>
                </a:solidFill>
              </a:rPr>
              <a:t>.</a:t>
            </a:r>
            <a:endParaRPr lang="ru-RU" dirty="0">
              <a:solidFill>
                <a:schemeClr val="tx1"/>
              </a:solidFill>
            </a:endParaRPr>
          </a:p>
          <a:p>
            <a:r>
              <a:rPr lang="en-US" dirty="0" err="1">
                <a:solidFill>
                  <a:schemeClr val="tx1"/>
                </a:solidFill>
              </a:rPr>
              <a:t>Siyosiy</a:t>
            </a:r>
            <a:r>
              <a:rPr lang="en-US" dirty="0">
                <a:solidFill>
                  <a:schemeClr val="tx1"/>
                </a:solidFill>
              </a:rPr>
              <a:t> PR </a:t>
            </a:r>
            <a:r>
              <a:rPr lang="en-US" dirty="0" err="1">
                <a:solidFill>
                  <a:schemeClr val="tx1"/>
                </a:solidFill>
              </a:rPr>
              <a:t>quyidagi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tadbirlarni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oʻz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ichiga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oladi</a:t>
            </a:r>
            <a:r>
              <a:rPr lang="en-US" dirty="0">
                <a:solidFill>
                  <a:schemeClr val="tx1"/>
                </a:solidFill>
              </a:rPr>
              <a:t>:</a:t>
            </a:r>
            <a:endParaRPr lang="ru-RU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— </a:t>
            </a:r>
            <a:r>
              <a:rPr lang="en-US" dirty="0" err="1">
                <a:solidFill>
                  <a:schemeClr val="tx1"/>
                </a:solidFill>
              </a:rPr>
              <a:t>saylovoldi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tashviqotini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tashkil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etish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oʻtkazish</a:t>
            </a:r>
            <a:r>
              <a:rPr lang="en-US" dirty="0">
                <a:solidFill>
                  <a:schemeClr val="tx1"/>
                </a:solidFill>
              </a:rPr>
              <a:t>.</a:t>
            </a:r>
            <a:endParaRPr lang="ru-RU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— </a:t>
            </a:r>
            <a:r>
              <a:rPr lang="en-US" dirty="0" err="1">
                <a:solidFill>
                  <a:schemeClr val="tx1"/>
                </a:solidFill>
              </a:rPr>
              <a:t>ijtimoiy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tadqiqotlar</a:t>
            </a:r>
            <a:r>
              <a:rPr lang="en-US" dirty="0">
                <a:solidFill>
                  <a:schemeClr val="tx1"/>
                </a:solidFill>
              </a:rPr>
              <a:t>.</a:t>
            </a:r>
            <a:endParaRPr lang="ru-RU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— </a:t>
            </a:r>
            <a:r>
              <a:rPr lang="en-US" dirty="0" err="1">
                <a:solidFill>
                  <a:schemeClr val="tx1"/>
                </a:solidFill>
              </a:rPr>
              <a:t>kampaniya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strategiyasini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ishlab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chiqish</a:t>
            </a:r>
            <a:r>
              <a:rPr lang="en-US" dirty="0">
                <a:solidFill>
                  <a:schemeClr val="tx1"/>
                </a:solidFill>
              </a:rPr>
              <a:t>.</a:t>
            </a:r>
            <a:endParaRPr lang="ru-RU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— </a:t>
            </a:r>
            <a:r>
              <a:rPr lang="en-US" dirty="0" err="1">
                <a:solidFill>
                  <a:schemeClr val="tx1"/>
                </a:solidFill>
              </a:rPr>
              <a:t>Nomzodning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imidjini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qoʻllab-quvvatlash</a:t>
            </a:r>
            <a:r>
              <a:rPr lang="en-US" dirty="0">
                <a:solidFill>
                  <a:schemeClr val="tx1"/>
                </a:solidFill>
              </a:rPr>
              <a:t>.</a:t>
            </a:r>
            <a:endParaRPr lang="ru-RU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— </a:t>
            </a:r>
            <a:r>
              <a:rPr lang="en-US" dirty="0" err="1">
                <a:solidFill>
                  <a:schemeClr val="tx1"/>
                </a:solidFill>
              </a:rPr>
              <a:t>Aksiyani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ijodiy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qoʻllab-quvvatlashni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rivojlantirish</a:t>
            </a:r>
            <a:r>
              <a:rPr lang="en-US" dirty="0">
                <a:solidFill>
                  <a:schemeClr val="tx1"/>
                </a:solidFill>
              </a:rPr>
              <a:t>.</a:t>
            </a:r>
            <a:endParaRPr lang="ru-RU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— </a:t>
            </a:r>
            <a:r>
              <a:rPr lang="en-US" dirty="0" err="1">
                <a:solidFill>
                  <a:schemeClr val="tx1"/>
                </a:solidFill>
              </a:rPr>
              <a:t>saylov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kampaniyasini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huquqiy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taʼminlash</a:t>
            </a:r>
            <a:r>
              <a:rPr lang="en-US" dirty="0">
                <a:solidFill>
                  <a:schemeClr val="tx1"/>
                </a:solidFill>
              </a:rPr>
              <a:t>.</a:t>
            </a:r>
            <a:endParaRPr lang="ru-RU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— </a:t>
            </a:r>
            <a:r>
              <a:rPr lang="en-US" dirty="0" err="1">
                <a:solidFill>
                  <a:schemeClr val="tx1"/>
                </a:solidFill>
              </a:rPr>
              <a:t>tashqi</a:t>
            </a:r>
            <a:r>
              <a:rPr lang="en-US" dirty="0">
                <a:solidFill>
                  <a:schemeClr val="tx1"/>
                </a:solidFill>
              </a:rPr>
              <a:t> monitoring.</a:t>
            </a:r>
            <a:endParaRPr lang="ru-RU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— </a:t>
            </a:r>
            <a:r>
              <a:rPr lang="en-US" dirty="0" err="1">
                <a:solidFill>
                  <a:schemeClr val="tx1"/>
                </a:solidFill>
              </a:rPr>
              <a:t>mahalliy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mintaqaviy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ommaviy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axborot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vositalarini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jalb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qilish</a:t>
            </a:r>
            <a:r>
              <a:rPr lang="en-US" dirty="0">
                <a:solidFill>
                  <a:schemeClr val="tx1"/>
                </a:solidFill>
              </a:rPr>
              <a:t>.</a:t>
            </a:r>
            <a:endParaRPr lang="ru-RU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— </a:t>
            </a:r>
            <a:r>
              <a:rPr lang="en-US" dirty="0" err="1">
                <a:solidFill>
                  <a:schemeClr val="tx1"/>
                </a:solidFill>
              </a:rPr>
              <a:t>Ommaviy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axborot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vositalarida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maxsus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sonlar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qoʻshimchalar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shu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jumladan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tele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va</a:t>
            </a:r>
            <a:r>
              <a:rPr lang="en-US" dirty="0">
                <a:solidFill>
                  <a:schemeClr val="tx1"/>
                </a:solidFill>
              </a:rPr>
              <a:t> radio </a:t>
            </a:r>
            <a:r>
              <a:rPr lang="en-US" dirty="0" err="1">
                <a:solidFill>
                  <a:schemeClr val="tx1"/>
                </a:solidFill>
              </a:rPr>
              <a:t>dasturlarda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chiqishlar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qilish</a:t>
            </a:r>
            <a:r>
              <a:rPr lang="en-US" dirty="0">
                <a:solidFill>
                  <a:schemeClr val="tx1"/>
                </a:solidFill>
              </a:rPr>
              <a:t>.</a:t>
            </a:r>
            <a:endParaRPr lang="ru-RU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— </a:t>
            </a:r>
            <a:r>
              <a:rPr lang="en-US" dirty="0" err="1">
                <a:solidFill>
                  <a:schemeClr val="tx1"/>
                </a:solidFill>
              </a:rPr>
              <a:t>raqobatdosh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partiyalar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nomzodlarning</a:t>
            </a:r>
            <a:r>
              <a:rPr lang="en-US" dirty="0">
                <a:solidFill>
                  <a:schemeClr val="tx1"/>
                </a:solidFill>
              </a:rPr>
              <a:t> PR-</a:t>
            </a:r>
            <a:r>
              <a:rPr lang="en-US" dirty="0" err="1">
                <a:solidFill>
                  <a:schemeClr val="tx1"/>
                </a:solidFill>
              </a:rPr>
              <a:t>xizmatlariga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qarshi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axborot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kurashini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olib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borish</a:t>
            </a:r>
            <a:r>
              <a:rPr lang="en-US" dirty="0">
                <a:solidFill>
                  <a:schemeClr val="tx1"/>
                </a:solidFill>
              </a:rPr>
              <a:t>.</a:t>
            </a:r>
            <a:endParaRPr lang="ru-RU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— </a:t>
            </a:r>
            <a:r>
              <a:rPr lang="en-US" dirty="0" err="1">
                <a:solidFill>
                  <a:schemeClr val="tx1"/>
                </a:solidFill>
              </a:rPr>
              <a:t>vizual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tashviqotni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tayyorlash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ishlab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chiqarish</a:t>
            </a:r>
            <a:r>
              <a:rPr lang="en-US" dirty="0">
                <a:solidFill>
                  <a:schemeClr val="tx1"/>
                </a:solidFill>
              </a:rPr>
              <a:t>: </a:t>
            </a:r>
            <a:r>
              <a:rPr lang="en-US" dirty="0" err="1">
                <a:solidFill>
                  <a:schemeClr val="tx1"/>
                </a:solidFill>
              </a:rPr>
              <a:t>tashqi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reklama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vositalaridan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foydalaniladi</a:t>
            </a:r>
            <a:r>
              <a:rPr lang="en-US" dirty="0">
                <a:solidFill>
                  <a:schemeClr val="tx1"/>
                </a:solidFill>
              </a:rPr>
              <a:t> — </a:t>
            </a:r>
            <a:r>
              <a:rPr lang="en-US" dirty="0" err="1">
                <a:solidFill>
                  <a:schemeClr val="tx1"/>
                </a:solidFill>
              </a:rPr>
              <a:t>bilbord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reklama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varaqalar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plakatlar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bannerlar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flayerlar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boshqalar</a:t>
            </a:r>
            <a:r>
              <a:rPr lang="en-US" dirty="0">
                <a:solidFill>
                  <a:schemeClr val="tx1"/>
                </a:solidFill>
              </a:rPr>
              <a:t>.</a:t>
            </a:r>
            <a:endParaRPr lang="ru-RU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— </a:t>
            </a:r>
            <a:r>
              <a:rPr lang="en-US" dirty="0" err="1">
                <a:solidFill>
                  <a:schemeClr val="tx1"/>
                </a:solidFill>
              </a:rPr>
              <a:t>Siyosiy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jamoat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tashkilotlari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bilan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ishlash</a:t>
            </a:r>
            <a:r>
              <a:rPr lang="en-US" dirty="0">
                <a:solidFill>
                  <a:schemeClr val="tx1"/>
                </a:solidFill>
              </a:rPr>
              <a:t>.</a:t>
            </a:r>
            <a:endParaRPr lang="ru-RU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— </a:t>
            </a:r>
            <a:r>
              <a:rPr lang="en-US" dirty="0" err="1">
                <a:solidFill>
                  <a:schemeClr val="tx1"/>
                </a:solidFill>
              </a:rPr>
              <a:t>Maxsus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tadbirlarni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oʻtkazish</a:t>
            </a:r>
            <a:r>
              <a:rPr lang="en-US" dirty="0">
                <a:solidFill>
                  <a:schemeClr val="tx1"/>
                </a:solidFill>
              </a:rPr>
              <a:t>.</a:t>
            </a:r>
            <a:endParaRPr lang="ru-RU" dirty="0">
              <a:solidFill>
                <a:schemeClr val="tx1"/>
              </a:solidFill>
            </a:endParaRPr>
          </a:p>
          <a:p>
            <a:endParaRPr lang="ru-RU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988319" y="278673"/>
            <a:ext cx="9297989" cy="5956663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err="1"/>
              <a:t>Savdo</a:t>
            </a:r>
            <a:r>
              <a:rPr lang="en-US" b="1" dirty="0"/>
              <a:t> </a:t>
            </a:r>
            <a:r>
              <a:rPr lang="en-US" b="1" dirty="0" err="1"/>
              <a:t>sohasidagi</a:t>
            </a:r>
            <a:r>
              <a:rPr lang="en-US" b="1" dirty="0"/>
              <a:t> PR</a:t>
            </a:r>
            <a:endParaRPr lang="ru-RU" dirty="0"/>
          </a:p>
          <a:p>
            <a:r>
              <a:rPr lang="en-US" dirty="0" err="1"/>
              <a:t>Ikkinchi</a:t>
            </a:r>
            <a:r>
              <a:rPr lang="en-US" dirty="0"/>
              <a:t> </a:t>
            </a:r>
            <a:r>
              <a:rPr lang="en-US" dirty="0" err="1"/>
              <a:t>guruh</a:t>
            </a:r>
            <a:r>
              <a:rPr lang="en-US" dirty="0"/>
              <a:t> —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savdo</a:t>
            </a:r>
            <a:r>
              <a:rPr lang="en-US" dirty="0"/>
              <a:t> </a:t>
            </a:r>
            <a:r>
              <a:rPr lang="en-US" dirty="0" err="1"/>
              <a:t>sohasidagi</a:t>
            </a:r>
            <a:r>
              <a:rPr lang="en-US" dirty="0"/>
              <a:t> PR </a:t>
            </a:r>
            <a:r>
              <a:rPr lang="en-US" dirty="0" err="1"/>
              <a:t>boʻlib</a:t>
            </a:r>
            <a:r>
              <a:rPr lang="en-US" dirty="0"/>
              <a:t>, u </a:t>
            </a:r>
            <a:r>
              <a:rPr lang="en-US" dirty="0" err="1"/>
              <a:t>quyidagi</a:t>
            </a:r>
            <a:r>
              <a:rPr lang="en-US" dirty="0"/>
              <a:t> </a:t>
            </a:r>
            <a:r>
              <a:rPr lang="en-US" dirty="0" err="1"/>
              <a:t>faoliyatlarni</a:t>
            </a:r>
            <a:r>
              <a:rPr lang="en-US" dirty="0"/>
              <a:t> </a:t>
            </a:r>
            <a:r>
              <a:rPr lang="en-US" dirty="0" err="1"/>
              <a:t>oʻz</a:t>
            </a:r>
            <a:r>
              <a:rPr lang="en-US" dirty="0"/>
              <a:t> </a:t>
            </a:r>
            <a:r>
              <a:rPr lang="en-US" dirty="0" err="1"/>
              <a:t>ichiga</a:t>
            </a:r>
            <a:r>
              <a:rPr lang="en-US" dirty="0"/>
              <a:t> </a:t>
            </a:r>
            <a:r>
              <a:rPr lang="en-US" dirty="0" err="1"/>
              <a:t>oladi</a:t>
            </a:r>
            <a:r>
              <a:rPr lang="en-US" dirty="0"/>
              <a:t>:</a:t>
            </a:r>
            <a:endParaRPr lang="ru-RU" dirty="0"/>
          </a:p>
          <a:p>
            <a:r>
              <a:rPr lang="en-US" dirty="0"/>
              <a:t>— </a:t>
            </a:r>
            <a:r>
              <a:rPr lang="en-US" dirty="0" err="1"/>
              <a:t>korxona</a:t>
            </a:r>
            <a:r>
              <a:rPr lang="en-US" dirty="0"/>
              <a:t> </a:t>
            </a:r>
            <a:r>
              <a:rPr lang="en-US" dirty="0" err="1"/>
              <a:t>tomonidan</a:t>
            </a:r>
            <a:r>
              <a:rPr lang="en-US" dirty="0"/>
              <a:t> </a:t>
            </a:r>
            <a:r>
              <a:rPr lang="en-US" dirty="0" err="1"/>
              <a:t>ishlab</a:t>
            </a:r>
            <a:r>
              <a:rPr lang="en-US" dirty="0"/>
              <a:t> </a:t>
            </a:r>
            <a:r>
              <a:rPr lang="en-US" dirty="0" err="1"/>
              <a:t>chiqilgan</a:t>
            </a:r>
            <a:r>
              <a:rPr lang="en-US" dirty="0"/>
              <a:t> </a:t>
            </a:r>
            <a:r>
              <a:rPr lang="en-US" dirty="0" err="1"/>
              <a:t>har</a:t>
            </a:r>
            <a:r>
              <a:rPr lang="en-US" dirty="0"/>
              <a:t> </a:t>
            </a:r>
            <a:r>
              <a:rPr lang="en-US" dirty="0" err="1"/>
              <a:t>qanday</a:t>
            </a:r>
            <a:r>
              <a:rPr lang="en-US" dirty="0"/>
              <a:t> </a:t>
            </a:r>
            <a:r>
              <a:rPr lang="en-US" dirty="0" err="1"/>
              <a:t>mahsulotini</a:t>
            </a:r>
            <a:r>
              <a:rPr lang="en-US" dirty="0"/>
              <a:t>, </a:t>
            </a:r>
            <a:r>
              <a:rPr lang="en-US" dirty="0" err="1"/>
              <a:t>savdo</a:t>
            </a:r>
            <a:r>
              <a:rPr lang="en-US" dirty="0"/>
              <a:t> </a:t>
            </a:r>
            <a:r>
              <a:rPr lang="en-US" dirty="0" err="1"/>
              <a:t>tashkilotini</a:t>
            </a:r>
            <a:r>
              <a:rPr lang="en-US" dirty="0"/>
              <a:t> </a:t>
            </a:r>
            <a:r>
              <a:rPr lang="en-US" dirty="0" err="1"/>
              <a:t>yoki</a:t>
            </a:r>
            <a:r>
              <a:rPr lang="en-US" dirty="0"/>
              <a:t> </a:t>
            </a:r>
            <a:r>
              <a:rPr lang="en-US" dirty="0" err="1"/>
              <a:t>xizmat</a:t>
            </a:r>
            <a:r>
              <a:rPr lang="en-US" dirty="0"/>
              <a:t> </a:t>
            </a:r>
            <a:r>
              <a:rPr lang="en-US" dirty="0" err="1"/>
              <a:t>turini</a:t>
            </a:r>
            <a:r>
              <a:rPr lang="en-US" dirty="0"/>
              <a:t> </a:t>
            </a:r>
            <a:r>
              <a:rPr lang="en-US" dirty="0" err="1"/>
              <a:t>ijobiy</a:t>
            </a:r>
            <a:r>
              <a:rPr lang="en-US" dirty="0"/>
              <a:t> </a:t>
            </a:r>
            <a:r>
              <a:rPr lang="en-US" dirty="0" err="1"/>
              <a:t>imidjini</a:t>
            </a:r>
            <a:r>
              <a:rPr lang="en-US" dirty="0"/>
              <a:t> </a:t>
            </a:r>
            <a:r>
              <a:rPr lang="en-US" dirty="0" err="1"/>
              <a:t>yaratish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saqlash</a:t>
            </a:r>
            <a:r>
              <a:rPr lang="en-US" dirty="0"/>
              <a:t>;</a:t>
            </a:r>
            <a:endParaRPr lang="ru-RU" dirty="0"/>
          </a:p>
          <a:p>
            <a:r>
              <a:rPr lang="en-US" dirty="0"/>
              <a:t>— </a:t>
            </a:r>
            <a:r>
              <a:rPr lang="en-US" dirty="0" err="1"/>
              <a:t>savdo</a:t>
            </a:r>
            <a:r>
              <a:rPr lang="en-US" dirty="0"/>
              <a:t> </a:t>
            </a:r>
            <a:r>
              <a:rPr lang="en-US" dirty="0" err="1"/>
              <a:t>kompaniyalari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maxsulotlarning</a:t>
            </a:r>
            <a:r>
              <a:rPr lang="en-US" dirty="0"/>
              <a:t> </a:t>
            </a:r>
            <a:r>
              <a:rPr lang="en-US" dirty="0" err="1"/>
              <a:t>brendlari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logotiplarini</a:t>
            </a:r>
            <a:r>
              <a:rPr lang="en-US" dirty="0"/>
              <a:t> </a:t>
            </a:r>
            <a:r>
              <a:rPr lang="en-US" dirty="0" err="1"/>
              <a:t>shakillantirish</a:t>
            </a:r>
            <a:r>
              <a:rPr lang="en-US" dirty="0"/>
              <a:t>;</a:t>
            </a:r>
            <a:endParaRPr lang="ru-RU" dirty="0"/>
          </a:p>
          <a:p>
            <a:r>
              <a:rPr lang="en-US" dirty="0"/>
              <a:t>— </a:t>
            </a:r>
            <a:r>
              <a:rPr lang="en-US" dirty="0" err="1"/>
              <a:t>reklama</a:t>
            </a:r>
            <a:r>
              <a:rPr lang="en-US" dirty="0"/>
              <a:t> </a:t>
            </a:r>
            <a:r>
              <a:rPr lang="en-US" dirty="0" err="1"/>
              <a:t>kampaniyalarini</a:t>
            </a:r>
            <a:r>
              <a:rPr lang="en-US" dirty="0"/>
              <a:t> </a:t>
            </a:r>
            <a:r>
              <a:rPr lang="en-US" dirty="0" err="1"/>
              <a:t>tashkil</a:t>
            </a:r>
            <a:r>
              <a:rPr lang="en-US" dirty="0"/>
              <a:t> </a:t>
            </a:r>
            <a:r>
              <a:rPr lang="en-US" dirty="0" err="1"/>
              <a:t>etish</a:t>
            </a:r>
            <a:r>
              <a:rPr lang="en-US" dirty="0"/>
              <a:t>, </a:t>
            </a:r>
            <a:r>
              <a:rPr lang="en-US" dirty="0" err="1"/>
              <a:t>tovar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xizmatlarni</a:t>
            </a:r>
            <a:r>
              <a:rPr lang="en-US" dirty="0"/>
              <a:t> </a:t>
            </a:r>
            <a:r>
              <a:rPr lang="en-US" dirty="0" err="1"/>
              <a:t>ilgari</a:t>
            </a:r>
            <a:r>
              <a:rPr lang="en-US" dirty="0"/>
              <a:t> </a:t>
            </a:r>
            <a:r>
              <a:rPr lang="en-US" dirty="0" err="1"/>
              <a:t>surish</a:t>
            </a:r>
            <a:r>
              <a:rPr lang="en-US" dirty="0"/>
              <a:t>.</a:t>
            </a:r>
            <a:endParaRPr lang="ru-RU" dirty="0"/>
          </a:p>
          <a:p>
            <a:r>
              <a:rPr lang="en-US" b="1" dirty="0"/>
              <a:t>Media </a:t>
            </a:r>
            <a:r>
              <a:rPr lang="en-US" b="1" dirty="0" err="1"/>
              <a:t>sohasidagi</a:t>
            </a:r>
            <a:r>
              <a:rPr lang="en-US" b="1" dirty="0"/>
              <a:t> PR</a:t>
            </a:r>
            <a:endParaRPr lang="ru-RU" dirty="0"/>
          </a:p>
          <a:p>
            <a:r>
              <a:rPr lang="en-US" dirty="0" err="1"/>
              <a:t>Uchinchi</a:t>
            </a:r>
            <a:r>
              <a:rPr lang="en-US" dirty="0"/>
              <a:t> </a:t>
            </a:r>
            <a:r>
              <a:rPr lang="en-US" dirty="0" err="1"/>
              <a:t>guruh</a:t>
            </a:r>
            <a:r>
              <a:rPr lang="en-US" dirty="0"/>
              <a:t> — </a:t>
            </a:r>
            <a:r>
              <a:rPr lang="en-US" dirty="0" err="1"/>
              <a:t>ommaviy</a:t>
            </a:r>
            <a:r>
              <a:rPr lang="en-US" dirty="0"/>
              <a:t> </a:t>
            </a:r>
            <a:r>
              <a:rPr lang="en-US" dirty="0" err="1"/>
              <a:t>axborot</a:t>
            </a:r>
            <a:r>
              <a:rPr lang="en-US" dirty="0"/>
              <a:t> </a:t>
            </a:r>
            <a:r>
              <a:rPr lang="en-US" dirty="0" err="1"/>
              <a:t>vositalarida</a:t>
            </a:r>
            <a:r>
              <a:rPr lang="en-US" dirty="0"/>
              <a:t> PR </a:t>
            </a:r>
            <a:r>
              <a:rPr lang="en-US" dirty="0" err="1"/>
              <a:t>boʻlib</a:t>
            </a:r>
            <a:r>
              <a:rPr lang="en-US" dirty="0"/>
              <a:t>, u </a:t>
            </a:r>
            <a:r>
              <a:rPr lang="en-US" dirty="0" err="1"/>
              <a:t>quyidagi</a:t>
            </a:r>
            <a:r>
              <a:rPr lang="en-US" dirty="0"/>
              <a:t> </a:t>
            </a:r>
            <a:r>
              <a:rPr lang="en-US" dirty="0" err="1"/>
              <a:t>vazifalarni</a:t>
            </a:r>
            <a:r>
              <a:rPr lang="en-US" dirty="0"/>
              <a:t> </a:t>
            </a:r>
            <a:r>
              <a:rPr lang="en-US" dirty="0" err="1"/>
              <a:t>bajaradi</a:t>
            </a:r>
            <a:r>
              <a:rPr lang="en-US" dirty="0"/>
              <a:t>:</a:t>
            </a:r>
            <a:endParaRPr lang="ru-RU" dirty="0"/>
          </a:p>
          <a:p>
            <a:r>
              <a:rPr lang="en-US" dirty="0"/>
              <a:t>-</a:t>
            </a:r>
            <a:r>
              <a:rPr lang="en-US" dirty="0" err="1"/>
              <a:t>matbuotda</a:t>
            </a:r>
            <a:r>
              <a:rPr lang="en-US" dirty="0"/>
              <a:t> </a:t>
            </a:r>
            <a:r>
              <a:rPr lang="en-US" dirty="0" err="1"/>
              <a:t>materiallar</a:t>
            </a:r>
            <a:r>
              <a:rPr lang="en-US" dirty="0"/>
              <a:t> </a:t>
            </a:r>
            <a:r>
              <a:rPr lang="en-US" dirty="0" err="1"/>
              <a:t>yozish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chop </a:t>
            </a:r>
            <a:r>
              <a:rPr lang="en-US" dirty="0" err="1"/>
              <a:t>etish</a:t>
            </a:r>
            <a:r>
              <a:rPr lang="en-US" dirty="0"/>
              <a:t>;</a:t>
            </a:r>
            <a:endParaRPr lang="ru-RU" dirty="0"/>
          </a:p>
          <a:p>
            <a:r>
              <a:rPr lang="en-US" dirty="0"/>
              <a:t>— </a:t>
            </a:r>
            <a:r>
              <a:rPr lang="en-US" dirty="0" err="1"/>
              <a:t>televideniyeda</a:t>
            </a:r>
            <a:r>
              <a:rPr lang="en-US" dirty="0"/>
              <a:t> </a:t>
            </a:r>
            <a:r>
              <a:rPr lang="en-US" dirty="0" err="1"/>
              <a:t>axborot</a:t>
            </a:r>
            <a:r>
              <a:rPr lang="en-US" dirty="0"/>
              <a:t> </a:t>
            </a:r>
            <a:r>
              <a:rPr lang="en-US" dirty="0" err="1"/>
              <a:t>tayyorlash</a:t>
            </a:r>
            <a:r>
              <a:rPr lang="en-US" dirty="0"/>
              <a:t>;</a:t>
            </a:r>
            <a:endParaRPr lang="ru-RU" dirty="0"/>
          </a:p>
          <a:p>
            <a:r>
              <a:rPr lang="en-US" dirty="0"/>
              <a:t>— </a:t>
            </a:r>
            <a:r>
              <a:rPr lang="en-US" dirty="0" err="1"/>
              <a:t>ommaviy</a:t>
            </a:r>
            <a:r>
              <a:rPr lang="en-US" dirty="0"/>
              <a:t> </a:t>
            </a:r>
            <a:r>
              <a:rPr lang="en-US" dirty="0" err="1"/>
              <a:t>axborot</a:t>
            </a:r>
            <a:r>
              <a:rPr lang="en-US" dirty="0"/>
              <a:t> </a:t>
            </a:r>
            <a:r>
              <a:rPr lang="en-US" dirty="0" err="1"/>
              <a:t>vositalarida</a:t>
            </a:r>
            <a:r>
              <a:rPr lang="en-US" dirty="0"/>
              <a:t> </a:t>
            </a:r>
            <a:r>
              <a:rPr lang="en-US" dirty="0" err="1"/>
              <a:t>jamoatchilik</a:t>
            </a:r>
            <a:r>
              <a:rPr lang="en-US" dirty="0"/>
              <a:t> </a:t>
            </a:r>
            <a:r>
              <a:rPr lang="en-US" dirty="0" err="1"/>
              <a:t>eʼtiborini</a:t>
            </a:r>
            <a:r>
              <a:rPr lang="en-US" dirty="0"/>
              <a:t> </a:t>
            </a:r>
            <a:r>
              <a:rPr lang="en-US" dirty="0" err="1"/>
              <a:t>jalb</a:t>
            </a:r>
            <a:r>
              <a:rPr lang="en-US" dirty="0"/>
              <a:t> </a:t>
            </a:r>
            <a:r>
              <a:rPr lang="en-US" dirty="0" err="1"/>
              <a:t>qilish</a:t>
            </a:r>
            <a:r>
              <a:rPr lang="en-US" dirty="0"/>
              <a:t> </a:t>
            </a:r>
            <a:r>
              <a:rPr lang="en-US" dirty="0" err="1"/>
              <a:t>uchun</a:t>
            </a:r>
            <a:r>
              <a:rPr lang="en-US" dirty="0"/>
              <a:t> </a:t>
            </a:r>
            <a:r>
              <a:rPr lang="en-US" dirty="0" err="1"/>
              <a:t>tadbirlar</a:t>
            </a:r>
            <a:r>
              <a:rPr lang="en-US" dirty="0"/>
              <a:t> </a:t>
            </a:r>
            <a:r>
              <a:rPr lang="en-US" dirty="0" err="1"/>
              <a:t>tashkil</a:t>
            </a:r>
            <a:r>
              <a:rPr lang="en-US" dirty="0"/>
              <a:t> </a:t>
            </a:r>
            <a:r>
              <a:rPr lang="en-US" dirty="0" err="1"/>
              <a:t>etish</a:t>
            </a:r>
            <a:r>
              <a:rPr lang="en-US" dirty="0"/>
              <a:t>;</a:t>
            </a:r>
            <a:endParaRPr lang="ru-RU" dirty="0"/>
          </a:p>
          <a:p>
            <a:r>
              <a:rPr lang="en-US" dirty="0"/>
              <a:t>— </a:t>
            </a:r>
            <a:r>
              <a:rPr lang="en-US" dirty="0" err="1"/>
              <a:t>reklama</a:t>
            </a:r>
            <a:r>
              <a:rPr lang="en-US" dirty="0"/>
              <a:t>;</a:t>
            </a:r>
            <a:endParaRPr lang="ru-RU" dirty="0"/>
          </a:p>
          <a:p>
            <a:r>
              <a:rPr lang="en-US" dirty="0"/>
              <a:t>— </a:t>
            </a:r>
            <a:r>
              <a:rPr lang="en-US" dirty="0" err="1"/>
              <a:t>yangiliklarni</a:t>
            </a:r>
            <a:r>
              <a:rPr lang="en-US" dirty="0"/>
              <a:t> „</a:t>
            </a:r>
            <a:r>
              <a:rPr lang="en-US" dirty="0" err="1"/>
              <a:t>yaratish</a:t>
            </a:r>
            <a:r>
              <a:rPr lang="en-US" dirty="0"/>
              <a:t>“;</a:t>
            </a:r>
            <a:endParaRPr lang="ru-RU" dirty="0"/>
          </a:p>
          <a:p>
            <a:r>
              <a:rPr lang="en-US" dirty="0"/>
              <a:t>— </a:t>
            </a:r>
            <a:r>
              <a:rPr lang="en-US" dirty="0" err="1"/>
              <a:t>kompaniya</a:t>
            </a:r>
            <a:r>
              <a:rPr lang="en-US" dirty="0"/>
              <a:t> </a:t>
            </a:r>
            <a:r>
              <a:rPr lang="en-US" dirty="0" err="1"/>
              <a:t>yoki</a:t>
            </a:r>
            <a:r>
              <a:rPr lang="en-US" dirty="0"/>
              <a:t> </a:t>
            </a:r>
            <a:r>
              <a:rPr lang="en-US" dirty="0" err="1"/>
              <a:t>alohida</a:t>
            </a:r>
            <a:r>
              <a:rPr lang="en-US" dirty="0"/>
              <a:t> </a:t>
            </a:r>
            <a:r>
              <a:rPr lang="en-US" dirty="0" err="1"/>
              <a:t>shaxslarning</a:t>
            </a:r>
            <a:r>
              <a:rPr lang="en-US" dirty="0"/>
              <a:t> </a:t>
            </a:r>
            <a:r>
              <a:rPr lang="en-US" dirty="0" err="1"/>
              <a:t>ijobiy</a:t>
            </a:r>
            <a:r>
              <a:rPr lang="en-US" dirty="0"/>
              <a:t> </a:t>
            </a:r>
            <a:r>
              <a:rPr lang="en-US" dirty="0" err="1"/>
              <a:t>imidjini</a:t>
            </a:r>
            <a:r>
              <a:rPr lang="en-US" dirty="0"/>
              <a:t> </a:t>
            </a:r>
            <a:r>
              <a:rPr lang="en-US" dirty="0" err="1"/>
              <a:t>yaratish</a:t>
            </a:r>
            <a:r>
              <a:rPr lang="en-US" dirty="0"/>
              <a:t>;</a:t>
            </a:r>
            <a:endParaRPr lang="ru-RU" dirty="0"/>
          </a:p>
          <a:p>
            <a:r>
              <a:rPr lang="en-US" dirty="0"/>
              <a:t>— </a:t>
            </a:r>
            <a:r>
              <a:rPr lang="en-US" dirty="0" err="1"/>
              <a:t>ommaviy</a:t>
            </a:r>
            <a:r>
              <a:rPr lang="en-US" dirty="0"/>
              <a:t> </a:t>
            </a:r>
            <a:r>
              <a:rPr lang="en-US" dirty="0" err="1"/>
              <a:t>axborot</a:t>
            </a:r>
            <a:r>
              <a:rPr lang="en-US" dirty="0"/>
              <a:t> </a:t>
            </a:r>
            <a:r>
              <a:rPr lang="en-US" dirty="0" err="1"/>
              <a:t>vositalari</a:t>
            </a:r>
            <a:r>
              <a:rPr lang="en-US" dirty="0"/>
              <a:t> </a:t>
            </a:r>
            <a:r>
              <a:rPr lang="en-US" dirty="0" err="1"/>
              <a:t>yordamida</a:t>
            </a:r>
            <a:r>
              <a:rPr lang="en-US" dirty="0"/>
              <a:t> </a:t>
            </a:r>
            <a:r>
              <a:rPr lang="en-US" dirty="0" err="1"/>
              <a:t>jamiyatni</a:t>
            </a:r>
            <a:r>
              <a:rPr lang="en-US" dirty="0"/>
              <a:t> </a:t>
            </a:r>
            <a:r>
              <a:rPr lang="en-US" dirty="0" err="1"/>
              <a:t>ishontirish</a:t>
            </a:r>
            <a:r>
              <a:rPr lang="en-US" dirty="0"/>
              <a:t>. </a:t>
            </a:r>
            <a:endParaRPr lang="ru-RU" dirty="0"/>
          </a:p>
          <a:p>
            <a:endParaRPr lang="ru-RU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23451" y="296092"/>
            <a:ext cx="9132525" cy="5190308"/>
          </a:xfrm>
        </p:spPr>
        <p:txBody>
          <a:bodyPr/>
          <a:lstStyle/>
          <a:p>
            <a:r>
              <a:rPr lang="ru-RU" b="1" dirty="0" err="1"/>
              <a:t>Amaliy</a:t>
            </a:r>
            <a:r>
              <a:rPr lang="ru-RU" b="1" dirty="0"/>
              <a:t> </a:t>
            </a:r>
            <a:r>
              <a:rPr lang="ru-RU" b="1" dirty="0" err="1"/>
              <a:t>usullarga</a:t>
            </a:r>
            <a:r>
              <a:rPr lang="ru-RU" b="1" dirty="0"/>
              <a:t> </a:t>
            </a:r>
            <a:r>
              <a:rPr lang="ru-RU" b="1" dirty="0" err="1"/>
              <a:t>koʻra</a:t>
            </a:r>
            <a:r>
              <a:rPr lang="ru-RU" b="1" dirty="0"/>
              <a:t> PR </a:t>
            </a:r>
            <a:r>
              <a:rPr lang="ru-RU" b="1" dirty="0" err="1"/>
              <a:t>turlari</a:t>
            </a:r>
            <a:endParaRPr lang="ru-RU" dirty="0"/>
          </a:p>
          <a:p>
            <a:r>
              <a:rPr lang="en-US" dirty="0" err="1"/>
              <a:t>Amaldagi</a:t>
            </a:r>
            <a:r>
              <a:rPr lang="en-US" dirty="0"/>
              <a:t> </a:t>
            </a:r>
            <a:r>
              <a:rPr lang="en-US" dirty="0" err="1"/>
              <a:t>usullarga</a:t>
            </a:r>
            <a:r>
              <a:rPr lang="en-US" dirty="0"/>
              <a:t> </a:t>
            </a:r>
            <a:r>
              <a:rPr lang="en-US" dirty="0" err="1"/>
              <a:t>koʻra</a:t>
            </a:r>
            <a:r>
              <a:rPr lang="en-US" dirty="0"/>
              <a:t> PR </a:t>
            </a:r>
            <a:r>
              <a:rPr lang="en-US" dirty="0" err="1"/>
              <a:t>turlarini</a:t>
            </a:r>
            <a:r>
              <a:rPr lang="en-US" dirty="0"/>
              <a:t> 3 ta </a:t>
            </a:r>
            <a:r>
              <a:rPr lang="en-US" dirty="0" err="1"/>
              <a:t>katta</a:t>
            </a:r>
            <a:r>
              <a:rPr lang="en-US" dirty="0"/>
              <a:t> </a:t>
            </a:r>
            <a:r>
              <a:rPr lang="en-US" dirty="0" err="1"/>
              <a:t>guruhga</a:t>
            </a:r>
            <a:r>
              <a:rPr lang="en-US" dirty="0"/>
              <a:t> </a:t>
            </a:r>
            <a:r>
              <a:rPr lang="en-US" dirty="0" err="1"/>
              <a:t>boʻlish</a:t>
            </a:r>
            <a:r>
              <a:rPr lang="en-US" dirty="0"/>
              <a:t> </a:t>
            </a:r>
            <a:r>
              <a:rPr lang="en-US" dirty="0" err="1"/>
              <a:t>mumkin</a:t>
            </a:r>
            <a:r>
              <a:rPr lang="en-US" dirty="0"/>
              <a:t>:</a:t>
            </a:r>
            <a:endParaRPr lang="ru-RU" dirty="0"/>
          </a:p>
          <a:p>
            <a:r>
              <a:rPr lang="en-US" b="1" i="1" dirty="0" err="1"/>
              <a:t>Konfliktli</a:t>
            </a:r>
            <a:r>
              <a:rPr lang="en-US" dirty="0"/>
              <a:t>. </a:t>
            </a:r>
            <a:r>
              <a:rPr lang="en-US" dirty="0" err="1"/>
              <a:t>Uning</a:t>
            </a:r>
            <a:r>
              <a:rPr lang="en-US" dirty="0"/>
              <a:t> </a:t>
            </a:r>
            <a:r>
              <a:rPr lang="en-US" dirty="0" err="1"/>
              <a:t>zamirida</a:t>
            </a:r>
            <a:r>
              <a:rPr lang="en-US" dirty="0"/>
              <a:t> </a:t>
            </a:r>
            <a:r>
              <a:rPr lang="en-US" dirty="0" err="1"/>
              <a:t>qarshilik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kurash</a:t>
            </a:r>
            <a:r>
              <a:rPr lang="en-US" dirty="0"/>
              <a:t> </a:t>
            </a:r>
            <a:r>
              <a:rPr lang="en-US" dirty="0" err="1"/>
              <a:t>yotadi</a:t>
            </a:r>
            <a:r>
              <a:rPr lang="en-US" dirty="0"/>
              <a:t>.</a:t>
            </a:r>
            <a:endParaRPr lang="ru-RU" dirty="0"/>
          </a:p>
          <a:p>
            <a:r>
              <a:rPr lang="en-US" b="1" i="1" dirty="0" err="1"/>
              <a:t>Ijtimoiy</a:t>
            </a:r>
            <a:r>
              <a:rPr lang="en-US" b="1" i="1" dirty="0"/>
              <a:t>.</a:t>
            </a:r>
            <a:r>
              <a:rPr lang="en-US" dirty="0"/>
              <a:t> </a:t>
            </a:r>
            <a:r>
              <a:rPr lang="en-US" dirty="0" err="1"/>
              <a:t>Xayriya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aholining</a:t>
            </a:r>
            <a:r>
              <a:rPr lang="en-US" dirty="0"/>
              <a:t> </a:t>
            </a:r>
            <a:r>
              <a:rPr lang="en-US" dirty="0" err="1"/>
              <a:t>ayrim</a:t>
            </a:r>
            <a:r>
              <a:rPr lang="en-US" dirty="0"/>
              <a:t> </a:t>
            </a:r>
            <a:r>
              <a:rPr lang="en-US" dirty="0" err="1"/>
              <a:t>qatlamlarining</a:t>
            </a:r>
            <a:r>
              <a:rPr lang="en-US" dirty="0"/>
              <a:t> </a:t>
            </a:r>
            <a:r>
              <a:rPr lang="en-US" dirty="0" err="1"/>
              <a:t>hayot</a:t>
            </a:r>
            <a:r>
              <a:rPr lang="en-US" dirty="0"/>
              <a:t> </a:t>
            </a:r>
            <a:r>
              <a:rPr lang="en-US" dirty="0" err="1"/>
              <a:t>sifatini</a:t>
            </a:r>
            <a:r>
              <a:rPr lang="en-US" dirty="0"/>
              <a:t> </a:t>
            </a:r>
            <a:r>
              <a:rPr lang="en-US" dirty="0" err="1"/>
              <a:t>yaxshilash</a:t>
            </a:r>
            <a:r>
              <a:rPr lang="en-US" dirty="0"/>
              <a:t> </a:t>
            </a:r>
            <a:r>
              <a:rPr lang="en-US" dirty="0" err="1"/>
              <a:t>bilan</a:t>
            </a:r>
            <a:r>
              <a:rPr lang="en-US" dirty="0"/>
              <a:t> </a:t>
            </a:r>
            <a:r>
              <a:rPr lang="en-US" dirty="0" err="1"/>
              <a:t>bogʻliq</a:t>
            </a:r>
            <a:r>
              <a:rPr lang="en-US" dirty="0"/>
              <a:t>.</a:t>
            </a:r>
            <a:endParaRPr lang="ru-RU" dirty="0"/>
          </a:p>
          <a:p>
            <a:r>
              <a:rPr lang="en-US" b="1" i="1" dirty="0" err="1"/>
              <a:t>Virusli</a:t>
            </a:r>
            <a:r>
              <a:rPr lang="en-US" dirty="0"/>
              <a:t>. </a:t>
            </a:r>
            <a:r>
              <a:rPr lang="en-US" dirty="0" err="1"/>
              <a:t>Unda</a:t>
            </a:r>
            <a:r>
              <a:rPr lang="en-US" dirty="0"/>
              <a:t> </a:t>
            </a:r>
            <a:r>
              <a:rPr lang="en-US" dirty="0" err="1"/>
              <a:t>foydalanuvchilar</a:t>
            </a:r>
            <a:r>
              <a:rPr lang="en-US" dirty="0"/>
              <a:t> </a:t>
            </a:r>
            <a:r>
              <a:rPr lang="en-US" dirty="0" err="1"/>
              <a:t>oʻzaro</a:t>
            </a:r>
            <a:r>
              <a:rPr lang="en-US" dirty="0"/>
              <a:t> </a:t>
            </a:r>
            <a:r>
              <a:rPr lang="en-US" dirty="0" err="1"/>
              <a:t>baham</a:t>
            </a:r>
            <a:r>
              <a:rPr lang="en-US" dirty="0"/>
              <a:t> </a:t>
            </a:r>
            <a:r>
              <a:rPr lang="en-US" dirty="0" err="1"/>
              <a:t>koʻradigan</a:t>
            </a:r>
            <a:r>
              <a:rPr lang="en-US" dirty="0"/>
              <a:t> </a:t>
            </a:r>
            <a:r>
              <a:rPr lang="en-US" dirty="0" err="1"/>
              <a:t>aksiyalar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flesh-</a:t>
            </a:r>
            <a:r>
              <a:rPr lang="en-US" dirty="0" err="1"/>
              <a:t>moblardan</a:t>
            </a:r>
            <a:r>
              <a:rPr lang="en-US" dirty="0"/>
              <a:t> </a:t>
            </a:r>
            <a:r>
              <a:rPr lang="en-US" dirty="0" err="1"/>
              <a:t>foydalaniladi</a:t>
            </a:r>
            <a:r>
              <a:rPr lang="en-US" dirty="0"/>
              <a:t>.</a:t>
            </a:r>
            <a:endParaRPr lang="ru-RU" dirty="0"/>
          </a:p>
          <a:p>
            <a:r>
              <a:rPr lang="en-US" dirty="0"/>
              <a:t> </a:t>
            </a:r>
            <a:endParaRPr lang="ru-RU" dirty="0"/>
          </a:p>
          <a:p>
            <a:endParaRPr lang="ru-RU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023154" y="400594"/>
            <a:ext cx="9715999" cy="6122126"/>
          </a:xfrm>
        </p:spPr>
        <p:txBody>
          <a:bodyPr>
            <a:normAutofit/>
          </a:bodyPr>
          <a:lstStyle/>
          <a:p>
            <a:r>
              <a:rPr lang="en-US" b="1" dirty="0" err="1"/>
              <a:t>PRʻni</a:t>
            </a:r>
            <a:r>
              <a:rPr lang="en-US" b="1" dirty="0"/>
              <a:t> </a:t>
            </a:r>
            <a:r>
              <a:rPr lang="en-US" b="1" dirty="0" err="1"/>
              <a:t>qanday</a:t>
            </a:r>
            <a:r>
              <a:rPr lang="en-US" b="1" dirty="0"/>
              <a:t> </a:t>
            </a:r>
            <a:r>
              <a:rPr lang="en-US" b="1" dirty="0" err="1"/>
              <a:t>bajarishni</a:t>
            </a:r>
            <a:r>
              <a:rPr lang="en-US" b="1" dirty="0"/>
              <a:t> </a:t>
            </a:r>
            <a:r>
              <a:rPr lang="en-US" b="1" dirty="0" err="1"/>
              <a:t>kichik</a:t>
            </a:r>
            <a:r>
              <a:rPr lang="en-US" b="1" dirty="0"/>
              <a:t> </a:t>
            </a:r>
            <a:r>
              <a:rPr lang="en-US" b="1" dirty="0" err="1"/>
              <a:t>kompaniya</a:t>
            </a:r>
            <a:r>
              <a:rPr lang="en-US" b="1" dirty="0"/>
              <a:t> </a:t>
            </a:r>
            <a:r>
              <a:rPr lang="en-US" b="1" dirty="0" err="1"/>
              <a:t>misolida</a:t>
            </a:r>
            <a:r>
              <a:rPr lang="en-US" b="1" dirty="0"/>
              <a:t> </a:t>
            </a:r>
            <a:r>
              <a:rPr lang="en-US" b="1" dirty="0" err="1"/>
              <a:t>koʻrib</a:t>
            </a:r>
            <a:r>
              <a:rPr lang="en-US" b="1" dirty="0"/>
              <a:t> </a:t>
            </a:r>
            <a:r>
              <a:rPr lang="en-US" b="1" dirty="0" err="1"/>
              <a:t>chiqamiz</a:t>
            </a:r>
            <a:endParaRPr lang="ru-RU" dirty="0"/>
          </a:p>
          <a:p>
            <a:r>
              <a:rPr lang="en-US" dirty="0" err="1"/>
              <a:t>Kichik</a:t>
            </a:r>
            <a:r>
              <a:rPr lang="en-US" dirty="0"/>
              <a:t> </a:t>
            </a:r>
            <a:r>
              <a:rPr lang="en-US" dirty="0" err="1"/>
              <a:t>kompaniyani</a:t>
            </a:r>
            <a:r>
              <a:rPr lang="en-US" dirty="0"/>
              <a:t> </a:t>
            </a:r>
            <a:r>
              <a:rPr lang="en-US" dirty="0" err="1"/>
              <a:t>koʻrib</a:t>
            </a:r>
            <a:r>
              <a:rPr lang="en-US" dirty="0"/>
              <a:t> </a:t>
            </a:r>
            <a:r>
              <a:rPr lang="en-US" dirty="0" err="1"/>
              <a:t>chiqaylik</a:t>
            </a:r>
            <a:r>
              <a:rPr lang="en-US" dirty="0"/>
              <a:t>, u </a:t>
            </a:r>
            <a:r>
              <a:rPr lang="en-US" dirty="0" err="1"/>
              <a:t>endigina</a:t>
            </a:r>
            <a:r>
              <a:rPr lang="en-US" dirty="0"/>
              <a:t> “</a:t>
            </a:r>
            <a:r>
              <a:rPr lang="en-US" dirty="0" err="1"/>
              <a:t>Eng</a:t>
            </a:r>
            <a:r>
              <a:rPr lang="en-US" dirty="0"/>
              <a:t> </a:t>
            </a:r>
            <a:r>
              <a:rPr lang="en-US" dirty="0" err="1"/>
              <a:t>yaxshi</a:t>
            </a:r>
            <a:r>
              <a:rPr lang="en-US" dirty="0"/>
              <a:t> </a:t>
            </a:r>
            <a:r>
              <a:rPr lang="en-US" dirty="0" err="1"/>
              <a:t>interyer</a:t>
            </a:r>
            <a:r>
              <a:rPr lang="en-US" dirty="0"/>
              <a:t> </a:t>
            </a:r>
            <a:r>
              <a:rPr lang="en-US" dirty="0" err="1"/>
              <a:t>dizayni</a:t>
            </a:r>
            <a:r>
              <a:rPr lang="en-US" dirty="0"/>
              <a:t> </a:t>
            </a:r>
            <a:r>
              <a:rPr lang="en-US" dirty="0" err="1"/>
              <a:t>kompaniyasi</a:t>
            </a:r>
            <a:r>
              <a:rPr lang="en-US" dirty="0"/>
              <a:t>” </a:t>
            </a:r>
            <a:r>
              <a:rPr lang="en-US" dirty="0" err="1"/>
              <a:t>mukofotiga</a:t>
            </a:r>
            <a:r>
              <a:rPr lang="en-US" dirty="0"/>
              <a:t> </a:t>
            </a:r>
            <a:r>
              <a:rPr lang="en-US" dirty="0" err="1"/>
              <a:t>sazovor</a:t>
            </a:r>
            <a:r>
              <a:rPr lang="en-US" dirty="0"/>
              <a:t> </a:t>
            </a:r>
            <a:r>
              <a:rPr lang="en-US" dirty="0" err="1"/>
              <a:t>boʻldi</a:t>
            </a:r>
            <a:r>
              <a:rPr lang="en-US" dirty="0"/>
              <a:t>. PR </a:t>
            </a:r>
            <a:r>
              <a:rPr lang="en-US" dirty="0" err="1"/>
              <a:t>menejeri</a:t>
            </a:r>
            <a:r>
              <a:rPr lang="en-US" dirty="0"/>
              <a:t> </a:t>
            </a:r>
            <a:r>
              <a:rPr lang="en-US" dirty="0" err="1"/>
              <a:t>muxbirdan</a:t>
            </a:r>
            <a:r>
              <a:rPr lang="en-US" dirty="0"/>
              <a:t> </a:t>
            </a:r>
            <a:r>
              <a:rPr lang="en-US" dirty="0" err="1"/>
              <a:t>yangilikni</a:t>
            </a:r>
            <a:r>
              <a:rPr lang="en-US" dirty="0"/>
              <a:t> </a:t>
            </a:r>
            <a:r>
              <a:rPr lang="en-US" dirty="0" err="1"/>
              <a:t>jamoatchilikka</a:t>
            </a:r>
            <a:r>
              <a:rPr lang="en-US" dirty="0"/>
              <a:t> </a:t>
            </a:r>
            <a:r>
              <a:rPr lang="en-US" dirty="0" err="1"/>
              <a:t>yetkazish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sheriklar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mijozlar</a:t>
            </a:r>
            <a:r>
              <a:rPr lang="en-US" dirty="0"/>
              <a:t> </a:t>
            </a:r>
            <a:r>
              <a:rPr lang="en-US" dirty="0" err="1"/>
              <a:t>orasida</a:t>
            </a:r>
            <a:r>
              <a:rPr lang="en-US" dirty="0"/>
              <a:t> </a:t>
            </a:r>
            <a:r>
              <a:rPr lang="en-US" dirty="0" err="1"/>
              <a:t>ishonchni</a:t>
            </a:r>
            <a:r>
              <a:rPr lang="en-US" dirty="0"/>
              <a:t> </a:t>
            </a:r>
            <a:r>
              <a:rPr lang="en-US" dirty="0" err="1"/>
              <a:t>oshirish</a:t>
            </a:r>
            <a:r>
              <a:rPr lang="en-US" dirty="0"/>
              <a:t> </a:t>
            </a:r>
            <a:r>
              <a:rPr lang="en-US" dirty="0" err="1"/>
              <a:t>uchun</a:t>
            </a:r>
            <a:r>
              <a:rPr lang="en-US" dirty="0"/>
              <a:t> </a:t>
            </a:r>
            <a:r>
              <a:rPr lang="en-US" dirty="0" err="1"/>
              <a:t>mahalliy</a:t>
            </a:r>
            <a:r>
              <a:rPr lang="en-US" dirty="0"/>
              <a:t> </a:t>
            </a:r>
            <a:r>
              <a:rPr lang="en-US" dirty="0" err="1"/>
              <a:t>manbaga</a:t>
            </a:r>
            <a:r>
              <a:rPr lang="en-US" dirty="0"/>
              <a:t> </a:t>
            </a:r>
            <a:r>
              <a:rPr lang="en-US" dirty="0" err="1"/>
              <a:t>ushbu</a:t>
            </a:r>
            <a:r>
              <a:rPr lang="en-US" dirty="0"/>
              <a:t> </a:t>
            </a:r>
            <a:r>
              <a:rPr lang="en-US" dirty="0" err="1"/>
              <a:t>yutuq</a:t>
            </a:r>
            <a:r>
              <a:rPr lang="en-US" dirty="0"/>
              <a:t> </a:t>
            </a:r>
            <a:r>
              <a:rPr lang="en-US" dirty="0" err="1"/>
              <a:t>haqida</a:t>
            </a:r>
            <a:r>
              <a:rPr lang="en-US" dirty="0"/>
              <a:t> </a:t>
            </a:r>
            <a:r>
              <a:rPr lang="en-US" dirty="0" err="1"/>
              <a:t>eslatma</a:t>
            </a:r>
            <a:r>
              <a:rPr lang="en-US" dirty="0"/>
              <a:t> </a:t>
            </a:r>
            <a:r>
              <a:rPr lang="en-US" dirty="0" err="1"/>
              <a:t>yozishni</a:t>
            </a:r>
            <a:r>
              <a:rPr lang="en-US" dirty="0"/>
              <a:t> </a:t>
            </a:r>
            <a:r>
              <a:rPr lang="en-US" dirty="0" err="1"/>
              <a:t>soʻrashi</a:t>
            </a:r>
            <a:r>
              <a:rPr lang="en-US" dirty="0"/>
              <a:t> </a:t>
            </a:r>
            <a:r>
              <a:rPr lang="en-US" dirty="0" err="1"/>
              <a:t>mumkin</a:t>
            </a:r>
            <a:r>
              <a:rPr lang="en-US" dirty="0"/>
              <a:t>.</a:t>
            </a:r>
            <a:endParaRPr lang="ru-RU" dirty="0"/>
          </a:p>
          <a:p>
            <a:r>
              <a:rPr lang="en-US" dirty="0" err="1"/>
              <a:t>Jamoatchilik</a:t>
            </a:r>
            <a:r>
              <a:rPr lang="en-US" dirty="0"/>
              <a:t> </a:t>
            </a:r>
            <a:r>
              <a:rPr lang="en-US" dirty="0" err="1"/>
              <a:t>bilan</a:t>
            </a:r>
            <a:r>
              <a:rPr lang="en-US" dirty="0"/>
              <a:t> </a:t>
            </a:r>
            <a:r>
              <a:rPr lang="en-US" dirty="0" err="1"/>
              <a:t>aloqalar</a:t>
            </a:r>
            <a:r>
              <a:rPr lang="en-US" dirty="0"/>
              <a:t> </a:t>
            </a:r>
            <a:r>
              <a:rPr lang="en-US" dirty="0" err="1"/>
              <a:t>boʻyicha</a:t>
            </a:r>
            <a:r>
              <a:rPr lang="en-US" dirty="0"/>
              <a:t> </a:t>
            </a:r>
            <a:r>
              <a:rPr lang="en-US" dirty="0" err="1"/>
              <a:t>mutaxassis</a:t>
            </a:r>
            <a:r>
              <a:rPr lang="en-US" dirty="0"/>
              <a:t> </a:t>
            </a:r>
            <a:r>
              <a:rPr lang="en-US" dirty="0" err="1"/>
              <a:t>biznes</a:t>
            </a:r>
            <a:r>
              <a:rPr lang="en-US" dirty="0"/>
              <a:t> </a:t>
            </a:r>
            <a:r>
              <a:rPr lang="en-US" dirty="0" err="1"/>
              <a:t>uchun</a:t>
            </a:r>
            <a:r>
              <a:rPr lang="en-US" dirty="0"/>
              <a:t> </a:t>
            </a:r>
            <a:r>
              <a:rPr lang="en-US" dirty="0" err="1"/>
              <a:t>mustahkam</a:t>
            </a:r>
            <a:r>
              <a:rPr lang="en-US" dirty="0"/>
              <a:t> </a:t>
            </a:r>
            <a:r>
              <a:rPr lang="en-US" dirty="0" err="1"/>
              <a:t>obroʻ</a:t>
            </a:r>
            <a:r>
              <a:rPr lang="en-US" dirty="0"/>
              <a:t> </a:t>
            </a:r>
            <a:r>
              <a:rPr lang="en-US" dirty="0" err="1"/>
              <a:t>qozonish</a:t>
            </a:r>
            <a:r>
              <a:rPr lang="en-US" dirty="0"/>
              <a:t> </a:t>
            </a:r>
            <a:r>
              <a:rPr lang="en-US" dirty="0" err="1"/>
              <a:t>bilan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qatorda</a:t>
            </a:r>
            <a:r>
              <a:rPr lang="en-US" dirty="0"/>
              <a:t>, </a:t>
            </a:r>
            <a:r>
              <a:rPr lang="en-US" dirty="0" err="1"/>
              <a:t>mukofotning</a:t>
            </a:r>
            <a:r>
              <a:rPr lang="en-US" dirty="0"/>
              <a:t> </a:t>
            </a:r>
            <a:r>
              <a:rPr lang="en-US" dirty="0" err="1"/>
              <a:t>oʻzi</a:t>
            </a:r>
            <a:r>
              <a:rPr lang="en-US" dirty="0"/>
              <a:t> </a:t>
            </a:r>
            <a:r>
              <a:rPr lang="en-US" dirty="0" err="1"/>
              <a:t>haqida</a:t>
            </a:r>
            <a:r>
              <a:rPr lang="en-US" dirty="0"/>
              <a:t> ham </a:t>
            </a:r>
            <a:r>
              <a:rPr lang="en-US" dirty="0" err="1"/>
              <a:t>jamoatchilikka</a:t>
            </a:r>
            <a:r>
              <a:rPr lang="en-US" dirty="0"/>
              <a:t> </a:t>
            </a:r>
            <a:r>
              <a:rPr lang="en-US" dirty="0" err="1"/>
              <a:t>maʼlumot</a:t>
            </a:r>
            <a:r>
              <a:rPr lang="en-US" dirty="0"/>
              <a:t> </a:t>
            </a:r>
            <a:r>
              <a:rPr lang="en-US" dirty="0" err="1"/>
              <a:t>olishga</a:t>
            </a:r>
            <a:r>
              <a:rPr lang="en-US" dirty="0"/>
              <a:t> </a:t>
            </a:r>
            <a:r>
              <a:rPr lang="en-US" dirty="0" err="1"/>
              <a:t>yordam</a:t>
            </a:r>
            <a:r>
              <a:rPr lang="en-US" dirty="0"/>
              <a:t> </a:t>
            </a:r>
            <a:r>
              <a:rPr lang="en-US" dirty="0" err="1"/>
              <a:t>beradi</a:t>
            </a:r>
            <a:r>
              <a:rPr lang="en-US" dirty="0"/>
              <a:t>. </a:t>
            </a:r>
            <a:r>
              <a:rPr lang="en-US" dirty="0" err="1"/>
              <a:t>Ular</a:t>
            </a:r>
            <a:r>
              <a:rPr lang="en-US" dirty="0"/>
              <a:t> </a:t>
            </a:r>
            <a:r>
              <a:rPr lang="en-US" dirty="0" err="1"/>
              <a:t>ushbu</a:t>
            </a:r>
            <a:r>
              <a:rPr lang="en-US" dirty="0"/>
              <a:t> </a:t>
            </a:r>
            <a:r>
              <a:rPr lang="en-US" dirty="0" err="1"/>
              <a:t>maʼlumot</a:t>
            </a:r>
            <a:r>
              <a:rPr lang="en-US" dirty="0"/>
              <a:t> </a:t>
            </a:r>
            <a:r>
              <a:rPr lang="en-US" dirty="0" err="1"/>
              <a:t>haqida</a:t>
            </a:r>
            <a:r>
              <a:rPr lang="en-US" dirty="0"/>
              <a:t> </a:t>
            </a:r>
            <a:r>
              <a:rPr lang="en-US" dirty="0" err="1"/>
              <a:t>ijtimoiy</a:t>
            </a:r>
            <a:r>
              <a:rPr lang="en-US" dirty="0"/>
              <a:t> </a:t>
            </a:r>
            <a:r>
              <a:rPr lang="en-US" dirty="0" err="1"/>
              <a:t>tarmoqlarda</a:t>
            </a:r>
            <a:r>
              <a:rPr lang="en-US" dirty="0"/>
              <a:t>, </a:t>
            </a:r>
            <a:r>
              <a:rPr lang="en-US" dirty="0" err="1"/>
              <a:t>oʻz</a:t>
            </a:r>
            <a:r>
              <a:rPr lang="en-US" dirty="0"/>
              <a:t> </a:t>
            </a:r>
            <a:r>
              <a:rPr lang="en-US" dirty="0" err="1"/>
              <a:t>veb-saytlarida</a:t>
            </a:r>
            <a:r>
              <a:rPr lang="en-US" dirty="0"/>
              <a:t> </a:t>
            </a:r>
            <a:r>
              <a:rPr lang="en-US" dirty="0" err="1"/>
              <a:t>eʼlon</a:t>
            </a:r>
            <a:r>
              <a:rPr lang="en-US" dirty="0"/>
              <a:t> </a:t>
            </a:r>
            <a:r>
              <a:rPr lang="en-US" dirty="0" err="1"/>
              <a:t>qilishadi</a:t>
            </a:r>
            <a:r>
              <a:rPr lang="en-US" dirty="0"/>
              <a:t>. </a:t>
            </a:r>
            <a:r>
              <a:rPr lang="en-US" dirty="0" err="1"/>
              <a:t>Shuningdek</a:t>
            </a:r>
            <a:r>
              <a:rPr lang="en-US" dirty="0"/>
              <a:t>,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haqida</a:t>
            </a:r>
            <a:r>
              <a:rPr lang="en-US" dirty="0"/>
              <a:t> </a:t>
            </a:r>
            <a:r>
              <a:rPr lang="en-US" dirty="0" err="1"/>
              <a:t>ommaviy</a:t>
            </a:r>
            <a:r>
              <a:rPr lang="en-US" dirty="0"/>
              <a:t> </a:t>
            </a:r>
            <a:r>
              <a:rPr lang="en-US" dirty="0" err="1"/>
              <a:t>axborot</a:t>
            </a:r>
            <a:r>
              <a:rPr lang="en-US" dirty="0"/>
              <a:t> </a:t>
            </a:r>
            <a:r>
              <a:rPr lang="en-US" dirty="0" err="1"/>
              <a:t>vositalari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televideniyeda</a:t>
            </a:r>
            <a:r>
              <a:rPr lang="en-US" dirty="0"/>
              <a:t> </a:t>
            </a:r>
            <a:r>
              <a:rPr lang="en-US" dirty="0" err="1"/>
              <a:t>intervyu</a:t>
            </a:r>
            <a:r>
              <a:rPr lang="en-US" dirty="0"/>
              <a:t> </a:t>
            </a:r>
            <a:r>
              <a:rPr lang="en-US" dirty="0" err="1"/>
              <a:t>berish</a:t>
            </a:r>
            <a:r>
              <a:rPr lang="en-US" dirty="0"/>
              <a:t> </a:t>
            </a:r>
            <a:r>
              <a:rPr lang="en-US" dirty="0" err="1"/>
              <a:t>orqali</a:t>
            </a:r>
            <a:r>
              <a:rPr lang="en-US" dirty="0"/>
              <a:t> </a:t>
            </a:r>
            <a:r>
              <a:rPr lang="en-US" dirty="0" err="1"/>
              <a:t>buni</a:t>
            </a:r>
            <a:r>
              <a:rPr lang="en-US" dirty="0"/>
              <a:t> </a:t>
            </a:r>
            <a:r>
              <a:rPr lang="en-US" dirty="0" err="1"/>
              <a:t>barchaga</a:t>
            </a:r>
            <a:r>
              <a:rPr lang="en-US" dirty="0"/>
              <a:t> </a:t>
            </a:r>
            <a:r>
              <a:rPr lang="en-US" dirty="0" err="1"/>
              <a:t>targʻib</a:t>
            </a:r>
            <a:r>
              <a:rPr lang="en-US" dirty="0"/>
              <a:t> </a:t>
            </a:r>
            <a:r>
              <a:rPr lang="en-US" dirty="0" err="1"/>
              <a:t>qilishni</a:t>
            </a:r>
            <a:r>
              <a:rPr lang="en-US" dirty="0"/>
              <a:t> </a:t>
            </a:r>
            <a:r>
              <a:rPr lang="en-US" dirty="0" err="1"/>
              <a:t>boshlashadi</a:t>
            </a:r>
            <a:r>
              <a:rPr lang="en-US" dirty="0"/>
              <a:t>. Bu </a:t>
            </a:r>
            <a:r>
              <a:rPr lang="en-US" dirty="0" err="1"/>
              <a:t>orqali</a:t>
            </a:r>
            <a:r>
              <a:rPr lang="en-US" dirty="0"/>
              <a:t> </a:t>
            </a:r>
            <a:r>
              <a:rPr lang="en-US" dirty="0" err="1"/>
              <a:t>ular</a:t>
            </a:r>
            <a:r>
              <a:rPr lang="en-US" dirty="0"/>
              <a:t> </a:t>
            </a:r>
            <a:r>
              <a:rPr lang="en-US" dirty="0" err="1"/>
              <a:t>mijozlar</a:t>
            </a:r>
            <a:r>
              <a:rPr lang="en-US" dirty="0"/>
              <a:t> </a:t>
            </a:r>
            <a:r>
              <a:rPr lang="en-US" dirty="0" err="1"/>
              <a:t>ongiga</a:t>
            </a:r>
            <a:r>
              <a:rPr lang="en-US" dirty="0"/>
              <a:t> </a:t>
            </a:r>
            <a:r>
              <a:rPr lang="en-US" dirty="0" err="1"/>
              <a:t>kompaniya</a:t>
            </a:r>
            <a:r>
              <a:rPr lang="en-US" dirty="0"/>
              <a:t> </a:t>
            </a:r>
            <a:r>
              <a:rPr lang="en-US" dirty="0" err="1"/>
              <a:t>qadriyatlari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yutuqlarini</a:t>
            </a:r>
            <a:r>
              <a:rPr lang="en-US" dirty="0"/>
              <a:t> </a:t>
            </a:r>
            <a:r>
              <a:rPr lang="en-US" dirty="0" err="1"/>
              <a:t>singdirishadi</a:t>
            </a:r>
            <a:r>
              <a:rPr lang="en-US" dirty="0"/>
              <a:t>. </a:t>
            </a:r>
            <a:r>
              <a:rPr lang="en-US" dirty="0" err="1"/>
              <a:t>Ushbu</a:t>
            </a:r>
            <a:r>
              <a:rPr lang="en-US" dirty="0"/>
              <a:t> </a:t>
            </a:r>
            <a:r>
              <a:rPr lang="en-US" dirty="0" err="1"/>
              <a:t>tadbirlardan</a:t>
            </a:r>
            <a:r>
              <a:rPr lang="en-US" dirty="0"/>
              <a:t> </a:t>
            </a:r>
            <a:r>
              <a:rPr lang="en-US" dirty="0" err="1"/>
              <a:t>asosiy</a:t>
            </a:r>
            <a:r>
              <a:rPr lang="en-US" dirty="0"/>
              <a:t> </a:t>
            </a:r>
            <a:r>
              <a:rPr lang="en-US" dirty="0" err="1"/>
              <a:t>maqsad</a:t>
            </a:r>
            <a:r>
              <a:rPr lang="en-US" dirty="0"/>
              <a:t> </a:t>
            </a:r>
            <a:r>
              <a:rPr lang="en-US" dirty="0" err="1"/>
              <a:t>sotuvlarni</a:t>
            </a:r>
            <a:r>
              <a:rPr lang="en-US" dirty="0"/>
              <a:t> </a:t>
            </a:r>
            <a:r>
              <a:rPr lang="en-US" dirty="0" err="1"/>
              <a:t>oshirish</a:t>
            </a:r>
            <a:r>
              <a:rPr lang="en-US" dirty="0"/>
              <a:t> </a:t>
            </a:r>
            <a:r>
              <a:rPr lang="en-US" dirty="0" err="1"/>
              <a:t>emas</a:t>
            </a:r>
            <a:r>
              <a:rPr lang="en-US" dirty="0"/>
              <a:t>, </a:t>
            </a:r>
            <a:r>
              <a:rPr lang="en-US" dirty="0" err="1"/>
              <a:t>kompaniyaning</a:t>
            </a:r>
            <a:r>
              <a:rPr lang="en-US" dirty="0"/>
              <a:t> </a:t>
            </a:r>
            <a:r>
              <a:rPr lang="en-US" dirty="0" err="1"/>
              <a:t>mijozlar</a:t>
            </a:r>
            <a:r>
              <a:rPr lang="en-US" dirty="0"/>
              <a:t> </a:t>
            </a:r>
            <a:r>
              <a:rPr lang="en-US" dirty="0" err="1"/>
              <a:t>bilan</a:t>
            </a:r>
            <a:r>
              <a:rPr lang="en-US" dirty="0"/>
              <a:t> </a:t>
            </a:r>
            <a:r>
              <a:rPr lang="en-US" dirty="0" err="1"/>
              <a:t>aloqalarini</a:t>
            </a:r>
            <a:r>
              <a:rPr lang="en-US" dirty="0"/>
              <a:t> </a:t>
            </a:r>
            <a:r>
              <a:rPr lang="en-US" dirty="0" err="1"/>
              <a:t>yaxshilash</a:t>
            </a:r>
            <a:r>
              <a:rPr lang="en-US" dirty="0"/>
              <a:t>, </a:t>
            </a:r>
            <a:r>
              <a:rPr lang="en-US" dirty="0" err="1"/>
              <a:t>ularga</a:t>
            </a:r>
            <a:r>
              <a:rPr lang="en-US" dirty="0"/>
              <a:t> </a:t>
            </a:r>
            <a:r>
              <a:rPr lang="en-US" dirty="0" err="1"/>
              <a:t>oʻzi</a:t>
            </a:r>
            <a:r>
              <a:rPr lang="en-US" dirty="0"/>
              <a:t> </a:t>
            </a:r>
            <a:r>
              <a:rPr lang="en-US" dirty="0" err="1"/>
              <a:t>haqida</a:t>
            </a:r>
            <a:r>
              <a:rPr lang="en-US" dirty="0"/>
              <a:t> </a:t>
            </a:r>
            <a:r>
              <a:rPr lang="en-US" dirty="0" err="1"/>
              <a:t>eslatish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koʻproq</a:t>
            </a:r>
            <a:r>
              <a:rPr lang="en-US" dirty="0"/>
              <a:t> </a:t>
            </a:r>
            <a:r>
              <a:rPr lang="en-US" dirty="0" err="1"/>
              <a:t>maʼlumot</a:t>
            </a:r>
            <a:r>
              <a:rPr lang="en-US" dirty="0"/>
              <a:t> </a:t>
            </a:r>
            <a:r>
              <a:rPr lang="en-US" dirty="0" err="1"/>
              <a:t>yetkazish</a:t>
            </a:r>
            <a:r>
              <a:rPr lang="en-US" dirty="0"/>
              <a:t>.</a:t>
            </a:r>
            <a:endParaRPr lang="ru-RU" dirty="0"/>
          </a:p>
          <a:p>
            <a:endParaRPr lang="ru-RU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040572" y="252548"/>
            <a:ext cx="8705805" cy="4458789"/>
          </a:xfrm>
        </p:spPr>
        <p:txBody>
          <a:bodyPr/>
          <a:lstStyle/>
          <a:p>
            <a:r>
              <a:rPr lang="en-US" b="1" dirty="0" err="1"/>
              <a:t>Jamoatchilik</a:t>
            </a:r>
            <a:r>
              <a:rPr lang="en-US" b="1" dirty="0"/>
              <a:t> </a:t>
            </a:r>
            <a:r>
              <a:rPr lang="en-US" b="1" dirty="0" err="1"/>
              <a:t>bilan</a:t>
            </a:r>
            <a:r>
              <a:rPr lang="en-US" b="1" dirty="0"/>
              <a:t> </a:t>
            </a:r>
            <a:r>
              <a:rPr lang="en-US" b="1" dirty="0" err="1"/>
              <a:t>aloqalar</a:t>
            </a:r>
            <a:r>
              <a:rPr lang="en-US" b="1" dirty="0"/>
              <a:t> </a:t>
            </a:r>
            <a:r>
              <a:rPr lang="en-US" b="1" dirty="0" err="1"/>
              <a:t>boʻyicha</a:t>
            </a:r>
            <a:r>
              <a:rPr lang="en-US" b="1" dirty="0"/>
              <a:t> </a:t>
            </a:r>
            <a:r>
              <a:rPr lang="en-US" b="1" dirty="0" err="1"/>
              <a:t>mutaxassis</a:t>
            </a:r>
            <a:r>
              <a:rPr lang="en-US" b="1" dirty="0"/>
              <a:t> </a:t>
            </a:r>
            <a:r>
              <a:rPr lang="en-US" b="1" dirty="0" err="1"/>
              <a:t>mijozga</a:t>
            </a:r>
            <a:r>
              <a:rPr lang="en-US" b="1" dirty="0"/>
              <a:t> </a:t>
            </a:r>
            <a:r>
              <a:rPr lang="en-US" b="1" dirty="0" err="1"/>
              <a:t>oʻz</a:t>
            </a:r>
            <a:r>
              <a:rPr lang="en-US" b="1" dirty="0"/>
              <a:t> </a:t>
            </a:r>
            <a:r>
              <a:rPr lang="en-US" b="1" dirty="0" err="1"/>
              <a:t>gʻoyasi</a:t>
            </a:r>
            <a:r>
              <a:rPr lang="en-US" b="1" dirty="0"/>
              <a:t>, </a:t>
            </a:r>
            <a:r>
              <a:rPr lang="en-US" b="1" dirty="0" err="1"/>
              <a:t>mahsuloti</a:t>
            </a:r>
            <a:r>
              <a:rPr lang="en-US" b="1" dirty="0"/>
              <a:t>, </a:t>
            </a:r>
            <a:r>
              <a:rPr lang="en-US" b="1" dirty="0" err="1"/>
              <a:t>pozitsiyasi</a:t>
            </a:r>
            <a:r>
              <a:rPr lang="en-US" b="1" dirty="0"/>
              <a:t> </a:t>
            </a:r>
            <a:r>
              <a:rPr lang="en-US" b="1" dirty="0" err="1"/>
              <a:t>yoki</a:t>
            </a:r>
            <a:r>
              <a:rPr lang="en-US" b="1" dirty="0"/>
              <a:t> </a:t>
            </a:r>
            <a:r>
              <a:rPr lang="en-US" b="1" dirty="0" err="1"/>
              <a:t>yutugʻini</a:t>
            </a:r>
            <a:r>
              <a:rPr lang="en-US" b="1" dirty="0"/>
              <a:t> </a:t>
            </a:r>
            <a:r>
              <a:rPr lang="en-US" b="1" dirty="0" err="1"/>
              <a:t>aks</a:t>
            </a:r>
            <a:r>
              <a:rPr lang="en-US" b="1" dirty="0"/>
              <a:t> </a:t>
            </a:r>
            <a:r>
              <a:rPr lang="en-US" b="1" dirty="0" err="1"/>
              <a:t>ettiruvchi</a:t>
            </a:r>
            <a:r>
              <a:rPr lang="en-US" b="1" dirty="0"/>
              <a:t> </a:t>
            </a:r>
            <a:r>
              <a:rPr lang="en-US" b="1" dirty="0" err="1"/>
              <a:t>hikoya</a:t>
            </a:r>
            <a:r>
              <a:rPr lang="en-US" b="1" dirty="0"/>
              <a:t> </a:t>
            </a:r>
            <a:r>
              <a:rPr lang="en-US" b="1" dirty="0" err="1"/>
              <a:t>yaratishga</a:t>
            </a:r>
            <a:r>
              <a:rPr lang="en-US" b="1" dirty="0"/>
              <a:t> </a:t>
            </a:r>
            <a:r>
              <a:rPr lang="en-US" b="1" dirty="0" err="1"/>
              <a:t>yordam</a:t>
            </a:r>
            <a:r>
              <a:rPr lang="en-US" b="1" dirty="0"/>
              <a:t> </a:t>
            </a:r>
            <a:r>
              <a:rPr lang="en-US" b="1" dirty="0" err="1"/>
              <a:t>beradi</a:t>
            </a:r>
            <a:r>
              <a:rPr lang="en-US" b="1" dirty="0"/>
              <a:t>. </a:t>
            </a:r>
            <a:r>
              <a:rPr lang="en-US" b="1" dirty="0" err="1"/>
              <a:t>Shunday</a:t>
            </a:r>
            <a:r>
              <a:rPr lang="en-US" b="1" dirty="0"/>
              <a:t> </a:t>
            </a:r>
            <a:r>
              <a:rPr lang="en-US" b="1" dirty="0" err="1"/>
              <a:t>qilib</a:t>
            </a:r>
            <a:r>
              <a:rPr lang="en-US" b="1" dirty="0"/>
              <a:t>, </a:t>
            </a:r>
            <a:r>
              <a:rPr lang="en-US" b="1" dirty="0" err="1"/>
              <a:t>qaysidir</a:t>
            </a:r>
            <a:r>
              <a:rPr lang="en-US" b="1" dirty="0"/>
              <a:t> </a:t>
            </a:r>
            <a:r>
              <a:rPr lang="en-US" b="1" dirty="0" err="1"/>
              <a:t>maʼnoda</a:t>
            </a:r>
            <a:r>
              <a:rPr lang="en-US" b="1" dirty="0"/>
              <a:t> PR </a:t>
            </a:r>
            <a:r>
              <a:rPr lang="en-US" b="1" dirty="0" err="1"/>
              <a:t>odamlari</a:t>
            </a:r>
            <a:r>
              <a:rPr lang="en-US" b="1" dirty="0"/>
              <a:t> </a:t>
            </a:r>
            <a:r>
              <a:rPr lang="en-US" b="1" dirty="0" err="1"/>
              <a:t>hikoyachilar</a:t>
            </a:r>
            <a:r>
              <a:rPr lang="en-US" b="1" dirty="0"/>
              <a:t> </a:t>
            </a:r>
            <a:r>
              <a:rPr lang="en-US" b="1" dirty="0" err="1"/>
              <a:t>hisoblanadi</a:t>
            </a:r>
            <a:r>
              <a:rPr lang="en-US" b="1" dirty="0"/>
              <a:t>.</a:t>
            </a:r>
            <a:endParaRPr lang="ru-RU" dirty="0"/>
          </a:p>
          <a:p>
            <a:r>
              <a:rPr lang="en-US" dirty="0" err="1"/>
              <a:t>Oʻzini</a:t>
            </a:r>
            <a:r>
              <a:rPr lang="en-US" dirty="0"/>
              <a:t> </a:t>
            </a:r>
            <a:r>
              <a:rPr lang="en-US" dirty="0" err="1"/>
              <a:t>reklama</a:t>
            </a:r>
            <a:r>
              <a:rPr lang="en-US" dirty="0"/>
              <a:t> </a:t>
            </a:r>
            <a:r>
              <a:rPr lang="en-US" dirty="0" err="1"/>
              <a:t>platformalarida</a:t>
            </a:r>
            <a:r>
              <a:rPr lang="en-US" dirty="0"/>
              <a:t> </a:t>
            </a:r>
            <a:r>
              <a:rPr lang="en-US" dirty="0" err="1"/>
              <a:t>mukofot</a:t>
            </a:r>
            <a:r>
              <a:rPr lang="en-US" dirty="0"/>
              <a:t> </a:t>
            </a:r>
            <a:r>
              <a:rPr lang="en-US" dirty="0" err="1"/>
              <a:t>uchun</a:t>
            </a:r>
            <a:r>
              <a:rPr lang="en-US" dirty="0"/>
              <a:t> </a:t>
            </a:r>
            <a:r>
              <a:rPr lang="en-US" dirty="0" err="1"/>
              <a:t>aytadigan</a:t>
            </a:r>
            <a:r>
              <a:rPr lang="en-US" dirty="0"/>
              <a:t> </a:t>
            </a:r>
            <a:r>
              <a:rPr lang="en-US" dirty="0" err="1"/>
              <a:t>reklama</a:t>
            </a:r>
            <a:r>
              <a:rPr lang="en-US" dirty="0"/>
              <a:t> </a:t>
            </a:r>
            <a:r>
              <a:rPr lang="en-US" dirty="0" err="1"/>
              <a:t>beruvchilardan</a:t>
            </a:r>
            <a:r>
              <a:rPr lang="en-US" dirty="0"/>
              <a:t> </a:t>
            </a:r>
            <a:r>
              <a:rPr lang="en-US" dirty="0" err="1"/>
              <a:t>farqli</a:t>
            </a:r>
            <a:r>
              <a:rPr lang="en-US" dirty="0"/>
              <a:t> </a:t>
            </a:r>
            <a:r>
              <a:rPr lang="en-US" dirty="0" err="1"/>
              <a:t>oʻlaroq</a:t>
            </a:r>
            <a:r>
              <a:rPr lang="en-US" dirty="0"/>
              <a:t>, PR-</a:t>
            </a:r>
            <a:r>
              <a:rPr lang="en-US" dirty="0" err="1"/>
              <a:t>odamlar</a:t>
            </a:r>
            <a:r>
              <a:rPr lang="en-US" dirty="0"/>
              <a:t> </a:t>
            </a:r>
            <a:r>
              <a:rPr lang="en-US" dirty="0" err="1"/>
              <a:t>boshqa</a:t>
            </a:r>
            <a:r>
              <a:rPr lang="en-US" dirty="0"/>
              <a:t> </a:t>
            </a:r>
            <a:r>
              <a:rPr lang="en-US" dirty="0" err="1"/>
              <a:t>usullarga</a:t>
            </a:r>
            <a:r>
              <a:rPr lang="en-US" dirty="0"/>
              <a:t> </a:t>
            </a:r>
            <a:r>
              <a:rPr lang="en-US" dirty="0" err="1"/>
              <a:t>murojaat</a:t>
            </a:r>
            <a:r>
              <a:rPr lang="en-US" dirty="0"/>
              <a:t> </a:t>
            </a:r>
            <a:r>
              <a:rPr lang="en-US" dirty="0" err="1"/>
              <a:t>qilishadi</a:t>
            </a:r>
            <a:r>
              <a:rPr lang="en-US" dirty="0"/>
              <a:t>.</a:t>
            </a:r>
            <a:endParaRPr lang="ru-RU" dirty="0"/>
          </a:p>
          <a:p>
            <a:r>
              <a:rPr lang="en-US" dirty="0"/>
              <a:t>Bu </a:t>
            </a:r>
            <a:r>
              <a:rPr lang="en-US" dirty="0" err="1"/>
              <a:t>holda</a:t>
            </a:r>
            <a:r>
              <a:rPr lang="en-US" dirty="0"/>
              <a:t> </a:t>
            </a:r>
            <a:r>
              <a:rPr lang="en-US" dirty="0" err="1"/>
              <a:t>reklama</a:t>
            </a:r>
            <a:r>
              <a:rPr lang="en-US" dirty="0"/>
              <a:t> </a:t>
            </a:r>
            <a:r>
              <a:rPr lang="en-US" dirty="0" err="1"/>
              <a:t>usullari</a:t>
            </a:r>
            <a:r>
              <a:rPr lang="en-US" dirty="0"/>
              <a:t> </a:t>
            </a:r>
            <a:r>
              <a:rPr lang="en-US" dirty="0" err="1"/>
              <a:t>anʼanaviy</a:t>
            </a:r>
            <a:r>
              <a:rPr lang="en-US" dirty="0"/>
              <a:t> </a:t>
            </a:r>
            <a:r>
              <a:rPr lang="en-US" dirty="0" err="1"/>
              <a:t>ommaviy</a:t>
            </a:r>
            <a:r>
              <a:rPr lang="en-US" dirty="0"/>
              <a:t> </a:t>
            </a:r>
            <a:r>
              <a:rPr lang="en-US" dirty="0" err="1"/>
              <a:t>axborot</a:t>
            </a:r>
            <a:r>
              <a:rPr lang="en-US" dirty="0"/>
              <a:t> </a:t>
            </a:r>
            <a:r>
              <a:rPr lang="en-US" dirty="0" err="1"/>
              <a:t>vositalarini</a:t>
            </a:r>
            <a:r>
              <a:rPr lang="en-US" dirty="0"/>
              <a:t>, </a:t>
            </a:r>
            <a:r>
              <a:rPr lang="en-US" dirty="0" err="1"/>
              <a:t>ijtimoiy</a:t>
            </a:r>
            <a:r>
              <a:rPr lang="en-US" dirty="0"/>
              <a:t> </a:t>
            </a:r>
            <a:r>
              <a:rPr lang="en-US" dirty="0" err="1"/>
              <a:t>tarmoqlarni</a:t>
            </a:r>
            <a:r>
              <a:rPr lang="en-US" dirty="0"/>
              <a:t> </a:t>
            </a:r>
            <a:r>
              <a:rPr lang="en-US" dirty="0" err="1"/>
              <a:t>yoki</a:t>
            </a:r>
            <a:r>
              <a:rPr lang="en-US" dirty="0"/>
              <a:t> </a:t>
            </a:r>
            <a:r>
              <a:rPr lang="en-US" dirty="0" err="1"/>
              <a:t>nutqni</a:t>
            </a:r>
            <a:r>
              <a:rPr lang="en-US" dirty="0"/>
              <a:t> </a:t>
            </a:r>
            <a:r>
              <a:rPr lang="en-US" dirty="0" err="1"/>
              <a:t>oʻz</a:t>
            </a:r>
            <a:r>
              <a:rPr lang="en-US" dirty="0"/>
              <a:t> </a:t>
            </a:r>
            <a:r>
              <a:rPr lang="en-US" dirty="0" err="1"/>
              <a:t>ichiga</a:t>
            </a:r>
            <a:r>
              <a:rPr lang="en-US" dirty="0"/>
              <a:t> </a:t>
            </a:r>
            <a:r>
              <a:rPr lang="en-US" dirty="0" err="1"/>
              <a:t>oladi</a:t>
            </a:r>
            <a:r>
              <a:rPr lang="en-US" dirty="0"/>
              <a:t>, </a:t>
            </a:r>
            <a:r>
              <a:rPr lang="en-US" dirty="0" err="1"/>
              <a:t>ular</a:t>
            </a:r>
            <a:r>
              <a:rPr lang="en-US" dirty="0"/>
              <a:t> </a:t>
            </a:r>
            <a:r>
              <a:rPr lang="en-US" dirty="0" err="1"/>
              <a:t>ayniqsa</a:t>
            </a:r>
            <a:r>
              <a:rPr lang="en-US" dirty="0"/>
              <a:t> </a:t>
            </a:r>
            <a:r>
              <a:rPr lang="en-US" dirty="0" err="1"/>
              <a:t>keng</a:t>
            </a:r>
            <a:r>
              <a:rPr lang="en-US" dirty="0"/>
              <a:t> </a:t>
            </a:r>
            <a:r>
              <a:rPr lang="en-US" dirty="0" err="1"/>
              <a:t>auditoriyani</a:t>
            </a:r>
            <a:r>
              <a:rPr lang="en-US" dirty="0"/>
              <a:t> </a:t>
            </a:r>
            <a:r>
              <a:rPr lang="en-US" dirty="0" err="1"/>
              <a:t>qamrab</a:t>
            </a:r>
            <a:r>
              <a:rPr lang="en-US" dirty="0"/>
              <a:t> </a:t>
            </a:r>
            <a:r>
              <a:rPr lang="en-US" dirty="0" err="1"/>
              <a:t>oladi</a:t>
            </a:r>
            <a:r>
              <a:rPr lang="en-US" dirty="0"/>
              <a:t>. </a:t>
            </a:r>
            <a:r>
              <a:rPr lang="en-US" dirty="0" err="1"/>
              <a:t>Shuni</a:t>
            </a:r>
            <a:r>
              <a:rPr lang="en-US" dirty="0"/>
              <a:t> </a:t>
            </a:r>
            <a:r>
              <a:rPr lang="en-US" dirty="0" err="1"/>
              <a:t>yodda</a:t>
            </a:r>
            <a:r>
              <a:rPr lang="en-US" dirty="0"/>
              <a:t> </a:t>
            </a:r>
            <a:r>
              <a:rPr lang="en-US" dirty="0" err="1"/>
              <a:t>tutingki</a:t>
            </a:r>
            <a:r>
              <a:rPr lang="en-US" dirty="0"/>
              <a:t>, </a:t>
            </a:r>
            <a:r>
              <a:rPr lang="en-US" dirty="0" err="1"/>
              <a:t>piarchi</a:t>
            </a:r>
            <a:r>
              <a:rPr lang="en-US" dirty="0"/>
              <a:t> </a:t>
            </a:r>
            <a:r>
              <a:rPr lang="en-US" dirty="0" err="1"/>
              <a:t>nafaqat</a:t>
            </a:r>
            <a:r>
              <a:rPr lang="en-US" dirty="0"/>
              <a:t> </a:t>
            </a:r>
            <a:r>
              <a:rPr lang="en-US" dirty="0" err="1"/>
              <a:t>pullik</a:t>
            </a:r>
            <a:r>
              <a:rPr lang="en-US" dirty="0"/>
              <a:t> </a:t>
            </a:r>
            <a:r>
              <a:rPr lang="en-US" dirty="0" err="1"/>
              <a:t>mijozga</a:t>
            </a:r>
            <a:r>
              <a:rPr lang="en-US" dirty="0"/>
              <a:t> </a:t>
            </a:r>
            <a:r>
              <a:rPr lang="en-US" dirty="0" err="1"/>
              <a:t>erishmoqchi</a:t>
            </a:r>
            <a:r>
              <a:rPr lang="en-US" dirty="0"/>
              <a:t> — u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fikrni</a:t>
            </a:r>
            <a:r>
              <a:rPr lang="en-US" dirty="0"/>
              <a:t> </a:t>
            </a:r>
            <a:r>
              <a:rPr lang="en-US" dirty="0" err="1"/>
              <a:t>hammaga</a:t>
            </a:r>
            <a:r>
              <a:rPr lang="en-US" dirty="0"/>
              <a:t> </a:t>
            </a:r>
            <a:r>
              <a:rPr lang="en-US" dirty="0" err="1"/>
              <a:t>yetkazishni</a:t>
            </a:r>
            <a:r>
              <a:rPr lang="en-US" dirty="0"/>
              <a:t> </a:t>
            </a:r>
            <a:r>
              <a:rPr lang="en-US" dirty="0" err="1"/>
              <a:t>istaydi</a:t>
            </a:r>
            <a:r>
              <a:rPr lang="en-US" dirty="0"/>
              <a:t>.</a:t>
            </a:r>
            <a:endParaRPr lang="ru-RU" dirty="0"/>
          </a:p>
          <a:p>
            <a:endParaRPr lang="ru-RU" dirty="0"/>
          </a:p>
        </p:txBody>
      </p:sp>
      <p:pic>
        <p:nvPicPr>
          <p:cNvPr id="4" name="Рисунок 3" descr="http://marifat.uz/images/articles/7056/primary-large.jpg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6729" y="3823878"/>
            <a:ext cx="3992608" cy="25159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93120" y="313509"/>
            <a:ext cx="9324113" cy="5974080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tarixi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u="sng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1" tooltip="Qadimgi Misr"/>
              </a:rPr>
              <a:t>Qadimgi</a:t>
            </a: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1" tooltip="Qadimgi Misr"/>
              </a:rPr>
              <a:t> </a:t>
            </a:r>
            <a:r>
              <a:rPr lang="en-US" u="sng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1" tooltip="Qadimgi Misr"/>
              </a:rPr>
              <a:t>Misr</a:t>
            </a: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1" tooltip="Qadimgi Misr"/>
              </a:rPr>
              <a:t> </a:t>
            </a:r>
            <a:r>
              <a:rPr lang="en-US" u="sng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1" tooltip="Qadimgi Misr"/>
              </a:rPr>
              <a:t>svilizatsiyasidan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to </a:t>
            </a:r>
            <a:r>
              <a:rPr lang="en-US" u="sng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2" tooltip="Oʻrta Asrlar"/>
              </a:rPr>
              <a:t>oʻrta</a:t>
            </a: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2" tooltip="Oʻrta Asrlar"/>
              </a:rPr>
              <a:t> </a:t>
            </a:r>
            <a:r>
              <a:rPr lang="en-US" u="sng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2" tooltip="Oʻrta Asrlar"/>
              </a:rPr>
              <a:t>asrlargacha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—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odamlar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muhim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maʼlumotlarni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bir-biriga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yetkazish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subyektlarni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nima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sodir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boʻlayotganidan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xabardor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qilishda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yordam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berish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qurilmalar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kanallardan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foydalanganlar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Ushbu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muloqot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usullari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bugungi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kunda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biz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shakllantirishga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yordam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 (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oʻqilishi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—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 —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ingilizcha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"public „ relations“,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yaʼni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jamoatchilik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aloqalar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maʼnosini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anglatadi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Jamoatchilik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aloqalar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 —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Tashkilot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yoki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shaxs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ularning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auditoriyasi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yoki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jamoatchilik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fikrini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yaxshiroq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tushunish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ijobiy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jamoatchilik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fikrini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yaratish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maqsadida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kanallar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axborot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oqimini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boshqarish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sanʼati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Jamoatchilik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aloqalar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boʻyicha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mutaxassis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ixtisoslashtirilgan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aloqa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rejasini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tuzadi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ijobiy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brend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imidjini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maqsadli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auditoriya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mustahkam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aloqani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yaratish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qoʻllab-quvvatlash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ommaviy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axborot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vositalari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boshqa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toʻgʻridan-toʻgʻri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bilvosita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vositalardan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foydalanadi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 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Oddiy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qilib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aytganda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jamoatchilik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aloqalar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—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tashkilot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uning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brendlari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obroʻsini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saqlab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qolish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tashkilotga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tegishli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maʼlumotlarni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ommaga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chiqarish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tarqatishni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boshqarishning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strategik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jarayoni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Ushbu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jarayon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quyidagilarga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qaratilgan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boʻladi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Qanday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axborotlar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eʼlon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qilinishi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kerakligi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Axborotlarni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qanday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tuzish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kerakligi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Axborotlar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qanday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taqdim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qilinishi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kerakligi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Axborotni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chiqarish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qanday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ommaviy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axborot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vositalaridan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foydalanish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kerakligi</a:t>
            </a:r>
            <a:r>
              <a:rPr lang="en-US" u="sng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93119" y="339634"/>
            <a:ext cx="9028023" cy="5756366"/>
          </a:xfrm>
        </p:spPr>
        <p:txBody>
          <a:bodyPr>
            <a:normAutofit fontScale="92500" lnSpcReduction="10000"/>
          </a:bodyPr>
          <a:lstStyle/>
          <a:p>
            <a:r>
              <a:rPr lang="ru-RU" b="1" dirty="0" err="1"/>
              <a:t>Qadimgi</a:t>
            </a:r>
            <a:r>
              <a:rPr lang="ru-RU" b="1" dirty="0"/>
              <a:t> </a:t>
            </a:r>
            <a:r>
              <a:rPr lang="ru-RU" b="1" dirty="0" err="1"/>
              <a:t>davrda</a:t>
            </a:r>
            <a:r>
              <a:rPr lang="ru-RU" b="1" dirty="0"/>
              <a:t> PR</a:t>
            </a:r>
            <a:endParaRPr lang="ru-RU" dirty="0"/>
          </a:p>
          <a:p>
            <a:r>
              <a:rPr lang="ru-RU" dirty="0" err="1"/>
              <a:t>Qadimgi</a:t>
            </a:r>
            <a:r>
              <a:rPr lang="ru-RU" dirty="0"/>
              <a:t> </a:t>
            </a:r>
            <a:r>
              <a:rPr lang="ru-RU" dirty="0" err="1"/>
              <a:t>dunyoda</a:t>
            </a:r>
            <a:r>
              <a:rPr lang="ru-RU" dirty="0"/>
              <a:t> PR </a:t>
            </a:r>
            <a:r>
              <a:rPr lang="ru-RU" dirty="0" err="1"/>
              <a:t>qoʻllanilganiga</a:t>
            </a:r>
            <a:r>
              <a:rPr lang="ru-RU" dirty="0"/>
              <a:t> </a:t>
            </a:r>
            <a:r>
              <a:rPr lang="ru-RU" dirty="0" err="1"/>
              <a:t>koʻplab</a:t>
            </a:r>
            <a:r>
              <a:rPr lang="ru-RU" dirty="0"/>
              <a:t> </a:t>
            </a:r>
            <a:r>
              <a:rPr lang="ru-RU" dirty="0" err="1"/>
              <a:t>misollar</a:t>
            </a:r>
            <a:r>
              <a:rPr lang="ru-RU" dirty="0"/>
              <a:t> </a:t>
            </a:r>
            <a:r>
              <a:rPr lang="ru-RU" dirty="0" err="1"/>
              <a:t>mavjud</a:t>
            </a:r>
            <a:r>
              <a:rPr lang="ru-RU" dirty="0"/>
              <a:t> (</a:t>
            </a:r>
            <a:r>
              <a:rPr lang="ru-RU" dirty="0" err="1"/>
              <a:t>garchi</a:t>
            </a:r>
            <a:r>
              <a:rPr lang="ru-RU" dirty="0"/>
              <a:t> u </a:t>
            </a:r>
            <a:r>
              <a:rPr lang="ru-RU" dirty="0" err="1"/>
              <a:t>paytda</a:t>
            </a:r>
            <a:r>
              <a:rPr lang="ru-RU" dirty="0"/>
              <a:t> PR </a:t>
            </a:r>
            <a:r>
              <a:rPr lang="ru-RU" dirty="0" err="1"/>
              <a:t>deb</a:t>
            </a:r>
            <a:r>
              <a:rPr lang="ru-RU" dirty="0"/>
              <a:t> </a:t>
            </a:r>
            <a:r>
              <a:rPr lang="ru-RU" dirty="0" err="1"/>
              <a:t>nomlanmagan</a:t>
            </a:r>
            <a:r>
              <a:rPr lang="ru-RU" dirty="0"/>
              <a:t> </a:t>
            </a:r>
            <a:r>
              <a:rPr lang="ru-RU" dirty="0" err="1"/>
              <a:t>boʻlsada</a:t>
            </a:r>
            <a:r>
              <a:rPr lang="ru-RU" dirty="0"/>
              <a:t>). </a:t>
            </a:r>
            <a:r>
              <a:rPr lang="ru-RU" dirty="0" err="1"/>
              <a:t>Masalan</a:t>
            </a:r>
            <a:r>
              <a:rPr lang="ru-RU" dirty="0"/>
              <a:t>: </a:t>
            </a:r>
            <a:r>
              <a:rPr lang="ru-RU" dirty="0" err="1"/>
              <a:t>miloddan</a:t>
            </a:r>
            <a:r>
              <a:rPr lang="ru-RU" dirty="0"/>
              <a:t> </a:t>
            </a:r>
            <a:r>
              <a:rPr lang="ru-RU" dirty="0" err="1"/>
              <a:t>avvalgi</a:t>
            </a:r>
            <a:r>
              <a:rPr lang="ru-RU" dirty="0"/>
              <a:t> V—IV </a:t>
            </a:r>
            <a:r>
              <a:rPr lang="ru-RU" dirty="0" err="1"/>
              <a:t>asrlarda</a:t>
            </a:r>
            <a:r>
              <a:rPr lang="ru-RU" dirty="0"/>
              <a:t> </a:t>
            </a:r>
            <a:r>
              <a:rPr lang="ru-RU" dirty="0" err="1"/>
              <a:t>yunon</a:t>
            </a:r>
            <a:r>
              <a:rPr lang="ru-RU" dirty="0"/>
              <a:t> </a:t>
            </a:r>
            <a:r>
              <a:rPr lang="ru-RU" dirty="0" err="1"/>
              <a:t>faylasuflari</a:t>
            </a:r>
            <a:r>
              <a:rPr lang="ru-RU" dirty="0"/>
              <a:t> </a:t>
            </a:r>
            <a:r>
              <a:rPr lang="ru-RU" u="sng" dirty="0" err="1">
                <a:hlinkClick r:id="rId1" tooltip="Suqrot"/>
              </a:rPr>
              <a:t>Sokrat</a:t>
            </a:r>
            <a:r>
              <a:rPr lang="ru-RU" dirty="0"/>
              <a:t>, </a:t>
            </a:r>
            <a:r>
              <a:rPr lang="ru-RU" u="sng" dirty="0" err="1">
                <a:hlinkClick r:id="rId2" tooltip="Aflotun"/>
              </a:rPr>
              <a:t>Platon</a:t>
            </a:r>
            <a:r>
              <a:rPr lang="ru-RU" dirty="0"/>
              <a:t> </a:t>
            </a:r>
            <a:r>
              <a:rPr lang="ru-RU" dirty="0" err="1"/>
              <a:t>va</a:t>
            </a:r>
            <a:r>
              <a:rPr lang="ru-RU" dirty="0"/>
              <a:t> </a:t>
            </a:r>
            <a:r>
              <a:rPr lang="ru-RU" u="sng" dirty="0" err="1">
                <a:hlinkClick r:id="rId3" tooltip="Arastu"/>
              </a:rPr>
              <a:t>Aristotel</a:t>
            </a:r>
            <a:r>
              <a:rPr lang="ru-RU" dirty="0"/>
              <a:t> </a:t>
            </a:r>
            <a:r>
              <a:rPr lang="ru-RU" dirty="0" err="1"/>
              <a:t>kabilar</a:t>
            </a:r>
            <a:r>
              <a:rPr lang="ru-RU" dirty="0"/>
              <a:t> </a:t>
            </a:r>
            <a:r>
              <a:rPr lang="ru-RU" dirty="0" err="1"/>
              <a:t>jamoatchilik</a:t>
            </a:r>
            <a:r>
              <a:rPr lang="ru-RU" dirty="0"/>
              <a:t> </a:t>
            </a:r>
            <a:r>
              <a:rPr lang="ru-RU" dirty="0" err="1"/>
              <a:t>fikrining</a:t>
            </a:r>
            <a:r>
              <a:rPr lang="ru-RU" dirty="0"/>
              <a:t> </a:t>
            </a:r>
            <a:r>
              <a:rPr lang="ru-RU" dirty="0" err="1"/>
              <a:t>ahamiyatini</a:t>
            </a:r>
            <a:r>
              <a:rPr lang="ru-RU" dirty="0"/>
              <a:t> </a:t>
            </a:r>
            <a:r>
              <a:rPr lang="ru-RU" dirty="0" err="1"/>
              <a:t>anglab</a:t>
            </a:r>
            <a:r>
              <a:rPr lang="ru-RU" dirty="0"/>
              <a:t> </a:t>
            </a:r>
            <a:r>
              <a:rPr lang="ru-RU" dirty="0" err="1"/>
              <a:t>yetib</a:t>
            </a:r>
            <a:r>
              <a:rPr lang="ru-RU" dirty="0"/>
              <a:t>, </a:t>
            </a:r>
            <a:r>
              <a:rPr lang="ru-RU" dirty="0" err="1"/>
              <a:t>zodagonlarga</a:t>
            </a:r>
            <a:r>
              <a:rPr lang="ru-RU" dirty="0"/>
              <a:t> </a:t>
            </a:r>
            <a:r>
              <a:rPr lang="ru-RU" dirty="0" err="1"/>
              <a:t>ritorika</a:t>
            </a:r>
            <a:r>
              <a:rPr lang="ru-RU" dirty="0"/>
              <a:t> </a:t>
            </a:r>
            <a:r>
              <a:rPr lang="ru-RU" dirty="0" err="1"/>
              <a:t>orqali</a:t>
            </a:r>
            <a:r>
              <a:rPr lang="ru-RU" dirty="0"/>
              <a:t> </a:t>
            </a:r>
            <a:r>
              <a:rPr lang="ru-RU" dirty="0" err="1"/>
              <a:t>aholini</a:t>
            </a:r>
            <a:r>
              <a:rPr lang="ru-RU" dirty="0"/>
              <a:t> </a:t>
            </a:r>
            <a:r>
              <a:rPr lang="ru-RU" dirty="0" err="1"/>
              <a:t>ishontirish</a:t>
            </a:r>
            <a:r>
              <a:rPr lang="ru-RU" dirty="0"/>
              <a:t> </a:t>
            </a:r>
            <a:r>
              <a:rPr lang="ru-RU" dirty="0" err="1"/>
              <a:t>sanʼatini</a:t>
            </a:r>
            <a:r>
              <a:rPr lang="ru-RU" dirty="0"/>
              <a:t> </a:t>
            </a:r>
            <a:r>
              <a:rPr lang="ru-RU" dirty="0" err="1"/>
              <a:t>oʻrgatishgan</a:t>
            </a:r>
            <a:r>
              <a:rPr lang="ru-RU" dirty="0"/>
              <a:t> (</a:t>
            </a:r>
            <a:r>
              <a:rPr lang="ru-RU" dirty="0" err="1"/>
              <a:t>yaʼni</a:t>
            </a:r>
            <a:r>
              <a:rPr lang="ru-RU" dirty="0"/>
              <a:t>, </a:t>
            </a:r>
            <a:r>
              <a:rPr lang="ru-RU" dirty="0" err="1"/>
              <a:t>notiqlik</a:t>
            </a:r>
            <a:r>
              <a:rPr lang="ru-RU" dirty="0"/>
              <a:t> </a:t>
            </a:r>
            <a:r>
              <a:rPr lang="ru-RU" dirty="0" err="1"/>
              <a:t>sanʼati</a:t>
            </a:r>
            <a:r>
              <a:rPr lang="ru-RU" dirty="0"/>
              <a:t> </a:t>
            </a:r>
            <a:r>
              <a:rPr lang="ru-RU" dirty="0" err="1"/>
              <a:t>yordamida</a:t>
            </a:r>
            <a:r>
              <a:rPr lang="ru-RU" dirty="0"/>
              <a:t>). </a:t>
            </a:r>
            <a:r>
              <a:rPr lang="ru-RU" dirty="0" err="1"/>
              <a:t>Eramizdan</a:t>
            </a:r>
            <a:r>
              <a:rPr lang="ru-RU" dirty="0"/>
              <a:t> 2200 </a:t>
            </a:r>
            <a:r>
              <a:rPr lang="ru-RU" dirty="0" err="1"/>
              <a:t>yil</a:t>
            </a:r>
            <a:r>
              <a:rPr lang="ru-RU" dirty="0"/>
              <a:t> </a:t>
            </a:r>
            <a:r>
              <a:rPr lang="ru-RU" dirty="0" err="1"/>
              <a:t>oldin</a:t>
            </a:r>
            <a:r>
              <a:rPr lang="ru-RU" dirty="0"/>
              <a:t> </a:t>
            </a:r>
            <a:r>
              <a:rPr lang="ru-RU" dirty="0" err="1"/>
              <a:t>yashagan</a:t>
            </a:r>
            <a:r>
              <a:rPr lang="ru-RU" dirty="0"/>
              <a:t> </a:t>
            </a:r>
            <a:r>
              <a:rPr lang="ru-RU" dirty="0" err="1"/>
              <a:t>misrlik</a:t>
            </a:r>
            <a:r>
              <a:rPr lang="ru-RU" dirty="0"/>
              <a:t> </a:t>
            </a:r>
            <a:r>
              <a:rPr lang="ru-RU" dirty="0" err="1"/>
              <a:t>adabiyotshunos</a:t>
            </a:r>
            <a:r>
              <a:rPr lang="ru-RU" dirty="0"/>
              <a:t> </a:t>
            </a:r>
            <a:r>
              <a:rPr lang="ru-RU" dirty="0" err="1"/>
              <a:t>Ptah-Xotep</a:t>
            </a:r>
            <a:r>
              <a:rPr lang="ru-RU" dirty="0"/>
              <a:t> </a:t>
            </a:r>
            <a:r>
              <a:rPr lang="ru-RU" dirty="0" err="1"/>
              <a:t>odamlar</a:t>
            </a:r>
            <a:r>
              <a:rPr lang="ru-RU" dirty="0"/>
              <a:t> </a:t>
            </a:r>
            <a:r>
              <a:rPr lang="ru-RU" dirty="0" err="1"/>
              <a:t>bilan</a:t>
            </a:r>
            <a:r>
              <a:rPr lang="ru-RU" dirty="0"/>
              <a:t> </a:t>
            </a:r>
            <a:r>
              <a:rPr lang="ru-RU" dirty="0" err="1"/>
              <a:t>muloqot</a:t>
            </a:r>
            <a:r>
              <a:rPr lang="ru-RU" dirty="0"/>
              <a:t> </a:t>
            </a:r>
            <a:r>
              <a:rPr lang="ru-RU" dirty="0" err="1"/>
              <a:t>qilishning</a:t>
            </a:r>
            <a:r>
              <a:rPr lang="ru-RU" dirty="0"/>
              <a:t> </a:t>
            </a:r>
            <a:r>
              <a:rPr lang="ru-RU" dirty="0" err="1"/>
              <a:t>ahamiyatiga</a:t>
            </a:r>
            <a:r>
              <a:rPr lang="ru-RU" dirty="0"/>
              <a:t> </a:t>
            </a:r>
            <a:r>
              <a:rPr lang="ru-RU" dirty="0" err="1"/>
              <a:t>eʼtibor</a:t>
            </a:r>
            <a:r>
              <a:rPr lang="ru-RU" dirty="0"/>
              <a:t> </a:t>
            </a:r>
            <a:r>
              <a:rPr lang="ru-RU" dirty="0" err="1"/>
              <a:t>qaratib</a:t>
            </a:r>
            <a:r>
              <a:rPr lang="ru-RU" dirty="0"/>
              <a:t>, „</a:t>
            </a:r>
            <a:r>
              <a:rPr lang="ru-RU" dirty="0" err="1"/>
              <a:t>Ptah-Xotepning</a:t>
            </a:r>
            <a:r>
              <a:rPr lang="ru-RU" dirty="0"/>
              <a:t> </a:t>
            </a:r>
            <a:r>
              <a:rPr lang="ru-RU" dirty="0" err="1"/>
              <a:t>Maksimlari</a:t>
            </a:r>
            <a:r>
              <a:rPr lang="ru-RU" dirty="0"/>
              <a:t>“ </a:t>
            </a:r>
            <a:r>
              <a:rPr lang="ru-RU" dirty="0" err="1"/>
              <a:t>kitobini</a:t>
            </a:r>
            <a:r>
              <a:rPr lang="ru-RU" dirty="0"/>
              <a:t> </a:t>
            </a:r>
            <a:r>
              <a:rPr lang="ru-RU" dirty="0" err="1"/>
              <a:t>yozgan</a:t>
            </a:r>
            <a:r>
              <a:rPr lang="ru-RU" dirty="0"/>
              <a:t>.</a:t>
            </a:r>
            <a:endParaRPr lang="ru-RU" dirty="0"/>
          </a:p>
          <a:p>
            <a:r>
              <a:rPr lang="ru-RU" dirty="0"/>
              <a:t> </a:t>
            </a:r>
            <a:r>
              <a:rPr lang="ru-RU" dirty="0" err="1"/>
              <a:t>Miloddan</a:t>
            </a:r>
            <a:r>
              <a:rPr lang="ru-RU" dirty="0"/>
              <a:t> </a:t>
            </a:r>
            <a:r>
              <a:rPr lang="ru-RU" dirty="0" err="1"/>
              <a:t>avvalgi</a:t>
            </a:r>
            <a:r>
              <a:rPr lang="ru-RU" dirty="0"/>
              <a:t> 50-yilda </a:t>
            </a:r>
            <a:r>
              <a:rPr lang="ru-RU" u="sng" dirty="0" err="1">
                <a:hlinkClick r:id="rId4" tooltip="Yuliy Sezar"/>
              </a:rPr>
              <a:t>Yuliy</a:t>
            </a:r>
            <a:r>
              <a:rPr lang="ru-RU" u="sng" dirty="0">
                <a:hlinkClick r:id="rId4" tooltip="Yuliy Sezar"/>
              </a:rPr>
              <a:t> </a:t>
            </a:r>
            <a:r>
              <a:rPr lang="ru-RU" u="sng" dirty="0" err="1">
                <a:hlinkClick r:id="rId4" tooltip="Yuliy Sezar"/>
              </a:rPr>
              <a:t>Sezar</a:t>
            </a:r>
            <a:r>
              <a:rPr lang="ru-RU" dirty="0"/>
              <a:t> </a:t>
            </a:r>
            <a:r>
              <a:rPr lang="ru-RU" dirty="0" err="1"/>
              <a:t>oʻzining</a:t>
            </a:r>
            <a:r>
              <a:rPr lang="ru-RU" dirty="0"/>
              <a:t> </a:t>
            </a:r>
            <a:r>
              <a:rPr lang="ru-RU" dirty="0" err="1"/>
              <a:t>harbiy</a:t>
            </a:r>
            <a:r>
              <a:rPr lang="ru-RU" dirty="0"/>
              <a:t> </a:t>
            </a:r>
            <a:r>
              <a:rPr lang="ru-RU" dirty="0" err="1"/>
              <a:t>gʻalabalarini</a:t>
            </a:r>
            <a:r>
              <a:rPr lang="ru-RU" dirty="0"/>
              <a:t> </a:t>
            </a:r>
            <a:r>
              <a:rPr lang="ru-RU" dirty="0" err="1"/>
              <a:t>birinchi</a:t>
            </a:r>
            <a:r>
              <a:rPr lang="ru-RU" dirty="0"/>
              <a:t> </a:t>
            </a:r>
            <a:r>
              <a:rPr lang="ru-RU" dirty="0" err="1"/>
              <a:t>boʻlib</a:t>
            </a:r>
            <a:r>
              <a:rPr lang="ru-RU" dirty="0"/>
              <a:t> </a:t>
            </a:r>
            <a:r>
              <a:rPr lang="ru-RU" dirty="0" err="1"/>
              <a:t>siyosiy</a:t>
            </a:r>
            <a:r>
              <a:rPr lang="ru-RU" dirty="0"/>
              <a:t> </a:t>
            </a:r>
            <a:r>
              <a:rPr lang="ru-RU" dirty="0" err="1"/>
              <a:t>kampaniya</a:t>
            </a:r>
            <a:r>
              <a:rPr lang="ru-RU" dirty="0"/>
              <a:t> </a:t>
            </a:r>
            <a:r>
              <a:rPr lang="ru-RU" dirty="0" err="1"/>
              <a:t>biografiyasida</a:t>
            </a:r>
            <a:r>
              <a:rPr lang="ru-RU" dirty="0"/>
              <a:t> </a:t>
            </a:r>
            <a:r>
              <a:rPr lang="ru-RU" dirty="0" err="1"/>
              <a:t>eʼlon</a:t>
            </a:r>
            <a:r>
              <a:rPr lang="ru-RU" dirty="0"/>
              <a:t> </a:t>
            </a:r>
            <a:r>
              <a:rPr lang="ru-RU" dirty="0" err="1"/>
              <a:t>qilib</a:t>
            </a:r>
            <a:r>
              <a:rPr lang="ru-RU" dirty="0"/>
              <a:t>, </a:t>
            </a:r>
            <a:r>
              <a:rPr lang="ru-RU" dirty="0" err="1"/>
              <a:t>rimliklarning</a:t>
            </a:r>
            <a:r>
              <a:rPr lang="ru-RU" dirty="0"/>
              <a:t> </a:t>
            </a:r>
            <a:r>
              <a:rPr lang="ru-RU" dirty="0" err="1"/>
              <a:t>jamoatchilik</a:t>
            </a:r>
            <a:r>
              <a:rPr lang="ru-RU" dirty="0"/>
              <a:t> </a:t>
            </a:r>
            <a:r>
              <a:rPr lang="ru-RU" dirty="0" err="1"/>
              <a:t>fikrini</a:t>
            </a:r>
            <a:r>
              <a:rPr lang="ru-RU" dirty="0"/>
              <a:t> u </a:t>
            </a:r>
            <a:r>
              <a:rPr lang="ru-RU" dirty="0" err="1"/>
              <a:t>eng</a:t>
            </a:r>
            <a:r>
              <a:rPr lang="ru-RU" dirty="0"/>
              <a:t> </a:t>
            </a:r>
            <a:r>
              <a:rPr lang="ru-RU" dirty="0" err="1"/>
              <a:t>yaxshi</a:t>
            </a:r>
            <a:r>
              <a:rPr lang="ru-RU" dirty="0"/>
              <a:t> </a:t>
            </a:r>
            <a:r>
              <a:rPr lang="ru-RU" dirty="0" err="1"/>
              <a:t>davlat</a:t>
            </a:r>
            <a:r>
              <a:rPr lang="ru-RU" dirty="0"/>
              <a:t> </a:t>
            </a:r>
            <a:r>
              <a:rPr lang="ru-RU" dirty="0" err="1"/>
              <a:t>boshligʻi</a:t>
            </a:r>
            <a:r>
              <a:rPr lang="ru-RU" dirty="0"/>
              <a:t> </a:t>
            </a:r>
            <a:r>
              <a:rPr lang="ru-RU" dirty="0" err="1"/>
              <a:t>boʻlishi</a:t>
            </a:r>
            <a:r>
              <a:rPr lang="ru-RU" dirty="0"/>
              <a:t> </a:t>
            </a:r>
            <a:r>
              <a:rPr lang="ru-RU" dirty="0" err="1"/>
              <a:t>mumkinligiga</a:t>
            </a:r>
            <a:r>
              <a:rPr lang="ru-RU" dirty="0"/>
              <a:t> </a:t>
            </a:r>
            <a:r>
              <a:rPr lang="ru-RU" dirty="0" err="1"/>
              <a:t>ishontirdi</a:t>
            </a:r>
            <a:r>
              <a:rPr lang="ru-RU" dirty="0"/>
              <a:t> — </a:t>
            </a:r>
            <a:r>
              <a:rPr lang="ru-RU" dirty="0" err="1"/>
              <a:t>bu</a:t>
            </a:r>
            <a:r>
              <a:rPr lang="ru-RU" dirty="0"/>
              <a:t> </a:t>
            </a:r>
            <a:r>
              <a:rPr lang="ru-RU" dirty="0" err="1"/>
              <a:t>amaliyot</a:t>
            </a:r>
            <a:r>
              <a:rPr lang="ru-RU" dirty="0"/>
              <a:t> </a:t>
            </a:r>
            <a:r>
              <a:rPr lang="ru-RU" dirty="0" err="1"/>
              <a:t>bugungi</a:t>
            </a:r>
            <a:r>
              <a:rPr lang="ru-RU" dirty="0"/>
              <a:t> </a:t>
            </a:r>
            <a:r>
              <a:rPr lang="ru-RU" dirty="0" err="1"/>
              <a:t>kunda</a:t>
            </a:r>
            <a:r>
              <a:rPr lang="ru-RU" dirty="0"/>
              <a:t> </a:t>
            </a:r>
            <a:r>
              <a:rPr lang="ru-RU" dirty="0" err="1"/>
              <a:t>ham</a:t>
            </a:r>
            <a:r>
              <a:rPr lang="ru-RU" dirty="0"/>
              <a:t> </a:t>
            </a:r>
            <a:r>
              <a:rPr lang="ru-RU" dirty="0" err="1"/>
              <a:t>siyosiy</a:t>
            </a:r>
            <a:r>
              <a:rPr lang="ru-RU" dirty="0"/>
              <a:t> </a:t>
            </a:r>
            <a:r>
              <a:rPr lang="ru-RU" dirty="0" err="1"/>
              <a:t>nomzodlar</a:t>
            </a:r>
            <a:r>
              <a:rPr lang="ru-RU" dirty="0"/>
              <a:t> </a:t>
            </a:r>
            <a:r>
              <a:rPr lang="ru-RU" dirty="0" err="1"/>
              <a:t>tomonidan</a:t>
            </a:r>
            <a:r>
              <a:rPr lang="ru-RU" dirty="0"/>
              <a:t> </a:t>
            </a:r>
            <a:r>
              <a:rPr lang="ru-RU" dirty="0" err="1"/>
              <a:t>ommaviy</a:t>
            </a:r>
            <a:r>
              <a:rPr lang="ru-RU" dirty="0"/>
              <a:t> </a:t>
            </a:r>
            <a:r>
              <a:rPr lang="ru-RU" dirty="0" err="1"/>
              <a:t>axborot</a:t>
            </a:r>
            <a:r>
              <a:rPr lang="ru-RU" dirty="0"/>
              <a:t> </a:t>
            </a:r>
            <a:r>
              <a:rPr lang="ru-RU" dirty="0" err="1"/>
              <a:t>vositalarida</a:t>
            </a:r>
            <a:r>
              <a:rPr lang="ru-RU" dirty="0"/>
              <a:t> </a:t>
            </a:r>
            <a:r>
              <a:rPr lang="ru-RU" dirty="0" err="1"/>
              <a:t>qoʻllaniladi</a:t>
            </a:r>
            <a:r>
              <a:rPr lang="ru-RU" dirty="0"/>
              <a:t>.. </a:t>
            </a:r>
            <a:r>
              <a:rPr lang="ru-RU" dirty="0" err="1"/>
              <a:t>Ushbu</a:t>
            </a:r>
            <a:r>
              <a:rPr lang="ru-RU" dirty="0"/>
              <a:t> </a:t>
            </a:r>
            <a:r>
              <a:rPr lang="ru-RU" dirty="0" err="1"/>
              <a:t>hujjat</a:t>
            </a:r>
            <a:r>
              <a:rPr lang="ru-RU" dirty="0"/>
              <a:t> </a:t>
            </a:r>
            <a:r>
              <a:rPr lang="ru-RU" dirty="0" err="1"/>
              <a:t>birinchi</a:t>
            </a:r>
            <a:r>
              <a:rPr lang="ru-RU" dirty="0"/>
              <a:t> </a:t>
            </a:r>
            <a:r>
              <a:rPr lang="ru-RU" dirty="0" err="1"/>
              <a:t>ommaviy</a:t>
            </a:r>
            <a:r>
              <a:rPr lang="ru-RU" dirty="0"/>
              <a:t> </a:t>
            </a:r>
            <a:r>
              <a:rPr lang="ru-RU" dirty="0" err="1"/>
              <a:t>axborot</a:t>
            </a:r>
            <a:r>
              <a:rPr lang="ru-RU" dirty="0"/>
              <a:t> </a:t>
            </a:r>
            <a:r>
              <a:rPr lang="ru-RU" dirty="0" err="1"/>
              <a:t>byulleteni</a:t>
            </a:r>
            <a:r>
              <a:rPr lang="ru-RU" dirty="0"/>
              <a:t> </a:t>
            </a:r>
            <a:r>
              <a:rPr lang="ru-RU" dirty="0" err="1"/>
              <a:t>sifatida</a:t>
            </a:r>
            <a:r>
              <a:rPr lang="ru-RU" dirty="0"/>
              <a:t> </a:t>
            </a:r>
            <a:r>
              <a:rPr lang="ru-RU" dirty="0" err="1"/>
              <a:t>qabul</a:t>
            </a:r>
            <a:r>
              <a:rPr lang="ru-RU" dirty="0"/>
              <a:t> </a:t>
            </a:r>
            <a:r>
              <a:rPr lang="ru-RU" dirty="0" err="1"/>
              <a:t>qilinadi.Miloddan</a:t>
            </a:r>
            <a:r>
              <a:rPr lang="ru-RU" dirty="0"/>
              <a:t> </a:t>
            </a:r>
            <a:r>
              <a:rPr lang="ru-RU" dirty="0" err="1"/>
              <a:t>avvalgi</a:t>
            </a:r>
            <a:r>
              <a:rPr lang="ru-RU" dirty="0"/>
              <a:t> 390-yillarda </a:t>
            </a:r>
            <a:r>
              <a:rPr lang="ru-RU" u="sng" dirty="0" err="1">
                <a:hlinkClick r:id="rId5" tooltip="Avliyo Avgustin"/>
              </a:rPr>
              <a:t>Avliyo</a:t>
            </a:r>
            <a:r>
              <a:rPr lang="ru-RU" u="sng" dirty="0">
                <a:hlinkClick r:id="rId5" tooltip="Avliyo Avgustin"/>
              </a:rPr>
              <a:t> </a:t>
            </a:r>
            <a:r>
              <a:rPr lang="ru-RU" u="sng" dirty="0" err="1">
                <a:hlinkClick r:id="rId5" tooltip="Avliyo Avgustin"/>
              </a:rPr>
              <a:t>Avgustinning</a:t>
            </a:r>
            <a:r>
              <a:rPr lang="ru-RU" dirty="0"/>
              <a:t> </a:t>
            </a:r>
            <a:r>
              <a:rPr lang="ru-RU" dirty="0" err="1"/>
              <a:t>imperator</a:t>
            </a:r>
            <a:r>
              <a:rPr lang="ru-RU" dirty="0"/>
              <a:t> </a:t>
            </a:r>
            <a:r>
              <a:rPr lang="ru-RU" dirty="0" err="1"/>
              <a:t>saroyida</a:t>
            </a:r>
            <a:r>
              <a:rPr lang="ru-RU" dirty="0"/>
              <a:t> </a:t>
            </a:r>
            <a:r>
              <a:rPr lang="ru-RU" dirty="0" err="1"/>
              <a:t>qilgan</a:t>
            </a:r>
            <a:r>
              <a:rPr lang="ru-RU" dirty="0"/>
              <a:t> </a:t>
            </a:r>
            <a:r>
              <a:rPr lang="ru-RU" dirty="0" err="1"/>
              <a:t>vazifasini</a:t>
            </a:r>
            <a:r>
              <a:rPr lang="ru-RU" dirty="0"/>
              <a:t> </a:t>
            </a:r>
            <a:r>
              <a:rPr lang="ru-RU" dirty="0" err="1"/>
              <a:t>biz</a:t>
            </a:r>
            <a:r>
              <a:rPr lang="ru-RU" dirty="0"/>
              <a:t> </a:t>
            </a:r>
            <a:r>
              <a:rPr lang="ru-RU" dirty="0" err="1"/>
              <a:t>bugungi</a:t>
            </a:r>
            <a:r>
              <a:rPr lang="ru-RU" dirty="0"/>
              <a:t> </a:t>
            </a:r>
            <a:r>
              <a:rPr lang="ru-RU" dirty="0" err="1"/>
              <a:t>kunda</a:t>
            </a:r>
            <a:r>
              <a:rPr lang="ru-RU" dirty="0"/>
              <a:t> </a:t>
            </a:r>
            <a:r>
              <a:rPr lang="ru-RU" dirty="0" err="1"/>
              <a:t>jamoatchilik</a:t>
            </a:r>
            <a:r>
              <a:rPr lang="ru-RU" dirty="0"/>
              <a:t> </a:t>
            </a:r>
            <a:r>
              <a:rPr lang="ru-RU" dirty="0" err="1"/>
              <a:t>bilan</a:t>
            </a:r>
            <a:r>
              <a:rPr lang="ru-RU" dirty="0"/>
              <a:t> </a:t>
            </a:r>
            <a:r>
              <a:rPr lang="ru-RU" dirty="0" err="1"/>
              <a:t>aloqalar</a:t>
            </a:r>
            <a:r>
              <a:rPr lang="ru-RU" dirty="0"/>
              <a:t> </a:t>
            </a:r>
            <a:r>
              <a:rPr lang="ru-RU" dirty="0" err="1"/>
              <a:t>boʻyicha</a:t>
            </a:r>
            <a:r>
              <a:rPr lang="ru-RU" dirty="0"/>
              <a:t> </a:t>
            </a:r>
            <a:r>
              <a:rPr lang="ru-RU" dirty="0" err="1"/>
              <a:t>direktor</a:t>
            </a:r>
            <a:r>
              <a:rPr lang="ru-RU" dirty="0"/>
              <a:t> </a:t>
            </a:r>
            <a:r>
              <a:rPr lang="ru-RU" dirty="0" err="1"/>
              <a:t>qiladigan</a:t>
            </a:r>
            <a:r>
              <a:rPr lang="ru-RU" dirty="0"/>
              <a:t> </a:t>
            </a:r>
            <a:r>
              <a:rPr lang="ru-RU" dirty="0" err="1"/>
              <a:t>vazifalarga</a:t>
            </a:r>
            <a:r>
              <a:rPr lang="ru-RU" dirty="0"/>
              <a:t> </a:t>
            </a:r>
            <a:r>
              <a:rPr lang="ru-RU" dirty="0" err="1"/>
              <a:t>taqqoslashimiz</a:t>
            </a:r>
            <a:r>
              <a:rPr lang="ru-RU" dirty="0"/>
              <a:t> </a:t>
            </a:r>
            <a:r>
              <a:rPr lang="ru-RU" dirty="0" err="1"/>
              <a:t>mumkin</a:t>
            </a:r>
            <a:r>
              <a:rPr lang="ru-RU" dirty="0"/>
              <a:t>. </a:t>
            </a:r>
            <a:r>
              <a:rPr lang="en-US" dirty="0"/>
              <a:t>U </a:t>
            </a:r>
            <a:r>
              <a:rPr lang="en-US" dirty="0" err="1"/>
              <a:t>cherkovga</a:t>
            </a:r>
            <a:r>
              <a:rPr lang="en-US" dirty="0"/>
              <a:t> </a:t>
            </a:r>
            <a:r>
              <a:rPr lang="en-US" dirty="0" err="1"/>
              <a:t>foyda</a:t>
            </a:r>
            <a:r>
              <a:rPr lang="en-US" dirty="0"/>
              <a:t> </a:t>
            </a:r>
            <a:r>
              <a:rPr lang="en-US" dirty="0" err="1"/>
              <a:t>keltirishi</a:t>
            </a:r>
            <a:r>
              <a:rPr lang="en-US" dirty="0"/>
              <a:t> </a:t>
            </a:r>
            <a:r>
              <a:rPr lang="en-US" dirty="0" err="1"/>
              <a:t>uchun</a:t>
            </a:r>
            <a:r>
              <a:rPr lang="en-US" dirty="0"/>
              <a:t> </a:t>
            </a:r>
            <a:r>
              <a:rPr lang="en-US" dirty="0" err="1"/>
              <a:t>imperatorga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jamoatga</a:t>
            </a:r>
            <a:r>
              <a:rPr lang="en-US" dirty="0"/>
              <a:t> </a:t>
            </a:r>
            <a:r>
              <a:rPr lang="en-US" dirty="0" err="1"/>
              <a:t>muntazam</a:t>
            </a:r>
            <a:r>
              <a:rPr lang="en-US" dirty="0"/>
              <a:t> </a:t>
            </a:r>
            <a:r>
              <a:rPr lang="en-US" dirty="0" err="1"/>
              <a:t>ravishda</a:t>
            </a:r>
            <a:r>
              <a:rPr lang="en-US" dirty="0"/>
              <a:t> </a:t>
            </a:r>
            <a:r>
              <a:rPr lang="en-US" dirty="0" err="1"/>
              <a:t>murojaatlar</a:t>
            </a:r>
            <a:r>
              <a:rPr lang="en-US" dirty="0"/>
              <a:t> </a:t>
            </a:r>
            <a:r>
              <a:rPr lang="en-US" dirty="0" err="1"/>
              <a:t>yoʻllagan</a:t>
            </a:r>
            <a:r>
              <a:rPr lang="en-US" dirty="0"/>
              <a:t>. </a:t>
            </a:r>
            <a:r>
              <a:rPr lang="en-US" dirty="0" err="1"/>
              <a:t>Avliyo</a:t>
            </a:r>
            <a:r>
              <a:rPr lang="en-US" dirty="0"/>
              <a:t> </a:t>
            </a:r>
            <a:r>
              <a:rPr lang="en-US" dirty="0" err="1"/>
              <a:t>Avgustinning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faoliyati</a:t>
            </a:r>
            <a:r>
              <a:rPr lang="en-US" dirty="0"/>
              <a:t> </a:t>
            </a:r>
            <a:r>
              <a:rPr lang="en-US" dirty="0" err="1"/>
              <a:t>hozirgi</a:t>
            </a:r>
            <a:r>
              <a:rPr lang="en-US" dirty="0"/>
              <a:t> </a:t>
            </a:r>
            <a:r>
              <a:rPr lang="en-US" dirty="0" err="1"/>
              <a:t>matbuot</a:t>
            </a:r>
            <a:r>
              <a:rPr lang="en-US" dirty="0"/>
              <a:t> </a:t>
            </a:r>
            <a:r>
              <a:rPr lang="en-US" dirty="0" err="1"/>
              <a:t>anjumanini</a:t>
            </a:r>
            <a:r>
              <a:rPr lang="en-US" dirty="0"/>
              <a:t> </a:t>
            </a:r>
            <a:r>
              <a:rPr lang="en-US" dirty="0" err="1"/>
              <a:t>eslatadi</a:t>
            </a:r>
            <a:r>
              <a:rPr lang="en-US" dirty="0"/>
              <a:t>.</a:t>
            </a:r>
            <a:r>
              <a:rPr lang="en-US" u="sng" baseline="30000" dirty="0"/>
              <a:t>[</a:t>
            </a:r>
            <a:r>
              <a:rPr lang="en-US" dirty="0"/>
              <a:t> </a:t>
            </a:r>
            <a:endParaRPr lang="ru-RU" dirty="0"/>
          </a:p>
          <a:p>
            <a:r>
              <a:rPr lang="en-US" dirty="0"/>
              <a:t>PR </a:t>
            </a:r>
            <a:r>
              <a:rPr lang="en-US" dirty="0" err="1"/>
              <a:t>dastlab</a:t>
            </a:r>
            <a:r>
              <a:rPr lang="en-US" dirty="0"/>
              <a:t> </a:t>
            </a:r>
            <a:r>
              <a:rPr lang="en-US" dirty="0" err="1"/>
              <a:t>sotsiologiya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ommaviy</a:t>
            </a:r>
            <a:r>
              <a:rPr lang="en-US" dirty="0"/>
              <a:t> </a:t>
            </a:r>
            <a:r>
              <a:rPr lang="en-US" dirty="0" err="1"/>
              <a:t>psixologiya</a:t>
            </a:r>
            <a:r>
              <a:rPr lang="en-US" dirty="0"/>
              <a:t> </a:t>
            </a:r>
            <a:r>
              <a:rPr lang="en-US" dirty="0" err="1"/>
              <a:t>orqali</a:t>
            </a:r>
            <a:r>
              <a:rPr lang="en-US" dirty="0"/>
              <a:t> </a:t>
            </a:r>
            <a:r>
              <a:rPr lang="en-US" dirty="0" err="1"/>
              <a:t>jamoatchilik</a:t>
            </a:r>
            <a:r>
              <a:rPr lang="en-US" dirty="0"/>
              <a:t> </a:t>
            </a:r>
            <a:r>
              <a:rPr lang="en-US" dirty="0" err="1"/>
              <a:t>fikrini</a:t>
            </a:r>
            <a:r>
              <a:rPr lang="en-US" dirty="0"/>
              <a:t> </a:t>
            </a:r>
            <a:r>
              <a:rPr lang="en-US" dirty="0" err="1"/>
              <a:t>boshqarish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manipulyatsiya</a:t>
            </a:r>
            <a:r>
              <a:rPr lang="en-US" dirty="0"/>
              <a:t> </a:t>
            </a:r>
            <a:r>
              <a:rPr lang="en-US" dirty="0" err="1"/>
              <a:t>qilish</a:t>
            </a:r>
            <a:r>
              <a:rPr lang="en-US" dirty="0"/>
              <a:t> </a:t>
            </a:r>
            <a:r>
              <a:rPr lang="en-US" dirty="0" err="1"/>
              <a:t>usuli</a:t>
            </a:r>
            <a:r>
              <a:rPr lang="en-US" dirty="0"/>
              <a:t> </a:t>
            </a:r>
            <a:r>
              <a:rPr lang="en-US" dirty="0" err="1"/>
              <a:t>boʻlib</a:t>
            </a:r>
            <a:r>
              <a:rPr lang="en-US" dirty="0"/>
              <a:t> </a:t>
            </a:r>
            <a:r>
              <a:rPr lang="en-US" dirty="0" err="1"/>
              <a:t>xizmat</a:t>
            </a:r>
            <a:r>
              <a:rPr lang="en-US" dirty="0"/>
              <a:t> </a:t>
            </a:r>
            <a:r>
              <a:rPr lang="en-US" dirty="0" err="1"/>
              <a:t>qilgan</a:t>
            </a:r>
            <a:r>
              <a:rPr lang="en-US" dirty="0"/>
              <a:t>. </a:t>
            </a:r>
            <a:r>
              <a:rPr lang="en-US" dirty="0" err="1"/>
              <a:t>Dastlab</a:t>
            </a:r>
            <a:r>
              <a:rPr lang="en-US" dirty="0"/>
              <a:t>, PR </a:t>
            </a:r>
            <a:r>
              <a:rPr lang="en-US" dirty="0" err="1"/>
              <a:t>baʼzan</a:t>
            </a:r>
            <a:r>
              <a:rPr lang="en-US" dirty="0"/>
              <a:t> </a:t>
            </a:r>
            <a:r>
              <a:rPr lang="en-US" dirty="0" err="1"/>
              <a:t>propagandaning</a:t>
            </a:r>
            <a:r>
              <a:rPr lang="en-US" dirty="0"/>
              <a:t> </a:t>
            </a:r>
            <a:r>
              <a:rPr lang="en-US" dirty="0" err="1"/>
              <a:t>asosiy</a:t>
            </a:r>
            <a:r>
              <a:rPr lang="en-US" dirty="0"/>
              <a:t> </a:t>
            </a:r>
            <a:r>
              <a:rPr lang="en-US" dirty="0" err="1"/>
              <a:t>shakli</a:t>
            </a:r>
            <a:r>
              <a:rPr lang="en-US" dirty="0"/>
              <a:t> </a:t>
            </a:r>
            <a:r>
              <a:rPr lang="en-US" dirty="0" err="1"/>
              <a:t>boʻlgani</a:t>
            </a:r>
            <a:r>
              <a:rPr lang="en-US" dirty="0"/>
              <a:t> </a:t>
            </a:r>
            <a:r>
              <a:rPr lang="en-US" dirty="0" err="1"/>
              <a:t>uchun</a:t>
            </a:r>
            <a:r>
              <a:rPr lang="en-US" dirty="0"/>
              <a:t> </a:t>
            </a:r>
            <a:r>
              <a:rPr lang="en-US" dirty="0" err="1"/>
              <a:t>tanqid</a:t>
            </a:r>
            <a:r>
              <a:rPr lang="en-US" dirty="0"/>
              <a:t> </a:t>
            </a:r>
            <a:r>
              <a:rPr lang="en-US" dirty="0" err="1"/>
              <a:t>qilingan</a:t>
            </a:r>
            <a:r>
              <a:rPr lang="en-US" dirty="0"/>
              <a:t>.</a:t>
            </a:r>
            <a:endParaRPr lang="ru-RU" dirty="0"/>
          </a:p>
          <a:p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162492" y="496389"/>
            <a:ext cx="9176068" cy="5373188"/>
          </a:xfrm>
        </p:spPr>
        <p:txBody>
          <a:bodyPr>
            <a:normAutofit/>
          </a:bodyPr>
          <a:lstStyle/>
          <a:p>
            <a:r>
              <a:rPr lang="en-US" b="1" dirty="0" err="1"/>
              <a:t>Bosma</a:t>
            </a:r>
            <a:r>
              <a:rPr lang="en-US" b="1" dirty="0"/>
              <a:t> </a:t>
            </a:r>
            <a:r>
              <a:rPr lang="en-US" b="1" dirty="0" err="1"/>
              <a:t>matbuot</a:t>
            </a:r>
            <a:r>
              <a:rPr lang="en-US" b="1" dirty="0"/>
              <a:t> </a:t>
            </a:r>
            <a:r>
              <a:rPr lang="en-US" b="1" dirty="0" err="1"/>
              <a:t>davrida</a:t>
            </a:r>
            <a:r>
              <a:rPr lang="en-US" b="1" dirty="0"/>
              <a:t> PR</a:t>
            </a:r>
            <a:endParaRPr lang="ru-RU" dirty="0"/>
          </a:p>
          <a:p>
            <a:r>
              <a:rPr lang="en-US" dirty="0" err="1"/>
              <a:t>Bosmaxona</a:t>
            </a:r>
            <a:r>
              <a:rPr lang="en-US" dirty="0"/>
              <a:t> </a:t>
            </a:r>
            <a:r>
              <a:rPr lang="en-US" dirty="0" err="1"/>
              <a:t>ixtiro</a:t>
            </a:r>
            <a:r>
              <a:rPr lang="en-US" dirty="0"/>
              <a:t> </a:t>
            </a:r>
            <a:r>
              <a:rPr lang="en-US" dirty="0" err="1"/>
              <a:t>qilingandan</a:t>
            </a:r>
            <a:r>
              <a:rPr lang="en-US" dirty="0"/>
              <a:t> </a:t>
            </a:r>
            <a:r>
              <a:rPr lang="en-US" dirty="0" err="1"/>
              <a:t>keyin</a:t>
            </a:r>
            <a:r>
              <a:rPr lang="en-US" dirty="0"/>
              <a:t> </a:t>
            </a:r>
            <a:r>
              <a:rPr lang="en-US" dirty="0" err="1"/>
              <a:t>tashviqotlar</a:t>
            </a:r>
            <a:r>
              <a:rPr lang="en-US" dirty="0"/>
              <a:t> </a:t>
            </a:r>
            <a:r>
              <a:rPr lang="en-US" dirty="0" err="1"/>
              <a:t>juda</a:t>
            </a:r>
            <a:r>
              <a:rPr lang="en-US" dirty="0"/>
              <a:t> </a:t>
            </a:r>
            <a:r>
              <a:rPr lang="en-US" dirty="0" err="1"/>
              <a:t>keng</a:t>
            </a:r>
            <a:r>
              <a:rPr lang="en-US" dirty="0"/>
              <a:t> </a:t>
            </a:r>
            <a:r>
              <a:rPr lang="en-US" dirty="0" err="1"/>
              <a:t>tarqala</a:t>
            </a:r>
            <a:r>
              <a:rPr lang="en-US" dirty="0"/>
              <a:t> </a:t>
            </a:r>
            <a:r>
              <a:rPr lang="en-US" dirty="0" err="1"/>
              <a:t>boshladi</a:t>
            </a:r>
            <a:r>
              <a:rPr lang="en-US" dirty="0"/>
              <a:t>. Bu </a:t>
            </a:r>
            <a:r>
              <a:rPr lang="en-US" dirty="0" err="1"/>
              <a:t>taniqli</a:t>
            </a:r>
            <a:r>
              <a:rPr lang="en-US" dirty="0"/>
              <a:t> </a:t>
            </a:r>
            <a:r>
              <a:rPr lang="en-US" dirty="0" err="1"/>
              <a:t>shaxslarga</a:t>
            </a:r>
            <a:r>
              <a:rPr lang="en-US" dirty="0"/>
              <a:t> </a:t>
            </a:r>
            <a:r>
              <a:rPr lang="en-US" dirty="0" err="1"/>
              <a:t>axborotni</a:t>
            </a:r>
            <a:r>
              <a:rPr lang="en-US" dirty="0"/>
              <a:t> </a:t>
            </a:r>
            <a:r>
              <a:rPr lang="en-US" dirty="0" err="1"/>
              <a:t>ommaga</a:t>
            </a:r>
            <a:r>
              <a:rPr lang="en-US" dirty="0"/>
              <a:t> </a:t>
            </a:r>
            <a:r>
              <a:rPr lang="en-US" dirty="0" err="1"/>
              <a:t>tarqatish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ularga</a:t>
            </a:r>
            <a:r>
              <a:rPr lang="en-US" dirty="0"/>
              <a:t> </a:t>
            </a:r>
            <a:r>
              <a:rPr lang="en-US" dirty="0" err="1"/>
              <a:t>maʼlum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nuqtai</a:t>
            </a:r>
            <a:r>
              <a:rPr lang="en-US" dirty="0"/>
              <a:t> </a:t>
            </a:r>
            <a:r>
              <a:rPr lang="en-US" dirty="0" err="1"/>
              <a:t>nazardan</a:t>
            </a:r>
            <a:r>
              <a:rPr lang="en-US" dirty="0"/>
              <a:t> </a:t>
            </a:r>
            <a:r>
              <a:rPr lang="en-US" dirty="0" err="1"/>
              <a:t>taʼsir</a:t>
            </a:r>
            <a:r>
              <a:rPr lang="en-US" dirty="0"/>
              <a:t> </a:t>
            </a:r>
            <a:r>
              <a:rPr lang="en-US" dirty="0" err="1"/>
              <a:t>oʻtkazish</a:t>
            </a:r>
            <a:r>
              <a:rPr lang="en-US" dirty="0"/>
              <a:t> </a:t>
            </a:r>
            <a:r>
              <a:rPr lang="en-US" dirty="0" err="1"/>
              <a:t>imkonini</a:t>
            </a:r>
            <a:r>
              <a:rPr lang="en-US" dirty="0"/>
              <a:t> </a:t>
            </a:r>
            <a:r>
              <a:rPr lang="en-US" dirty="0" err="1"/>
              <a:t>berdi</a:t>
            </a:r>
            <a:r>
              <a:rPr lang="en-US" dirty="0"/>
              <a:t>. Bu </a:t>
            </a:r>
            <a:r>
              <a:rPr lang="en-US" dirty="0" err="1"/>
              <a:t>koʻplab</a:t>
            </a:r>
            <a:r>
              <a:rPr lang="en-US" dirty="0"/>
              <a:t> </a:t>
            </a:r>
            <a:r>
              <a:rPr lang="en-US" dirty="0" err="1"/>
              <a:t>mamlakatlar</a:t>
            </a:r>
            <a:r>
              <a:rPr lang="en-US" dirty="0"/>
              <a:t> </a:t>
            </a:r>
            <a:r>
              <a:rPr lang="en-US" dirty="0" err="1"/>
              <a:t>demokratiyaga</a:t>
            </a:r>
            <a:r>
              <a:rPr lang="en-US" dirty="0"/>
              <a:t> </a:t>
            </a:r>
            <a:r>
              <a:rPr lang="en-US" dirty="0" err="1"/>
              <a:t>aylanganda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fuqarolar</a:t>
            </a:r>
            <a:r>
              <a:rPr lang="en-US" dirty="0"/>
              <a:t> </a:t>
            </a:r>
            <a:r>
              <a:rPr lang="en-US" dirty="0" err="1"/>
              <a:t>hukumat</a:t>
            </a:r>
            <a:r>
              <a:rPr lang="en-US" dirty="0"/>
              <a:t> </a:t>
            </a:r>
            <a:r>
              <a:rPr lang="en-US" dirty="0" err="1"/>
              <a:t>saylovlarida</a:t>
            </a:r>
            <a:r>
              <a:rPr lang="en-US" dirty="0"/>
              <a:t> </a:t>
            </a:r>
            <a:r>
              <a:rPr lang="en-US" dirty="0" err="1"/>
              <a:t>ovoz</a:t>
            </a:r>
            <a:r>
              <a:rPr lang="en-US" dirty="0"/>
              <a:t> </a:t>
            </a:r>
            <a:r>
              <a:rPr lang="en-US" dirty="0" err="1"/>
              <a:t>berish</a:t>
            </a:r>
            <a:r>
              <a:rPr lang="en-US" dirty="0"/>
              <a:t> </a:t>
            </a:r>
            <a:r>
              <a:rPr lang="en-US" dirty="0" err="1"/>
              <a:t>huquqiga</a:t>
            </a:r>
            <a:r>
              <a:rPr lang="en-US" dirty="0"/>
              <a:t> </a:t>
            </a:r>
            <a:r>
              <a:rPr lang="en-US" dirty="0" err="1"/>
              <a:t>ega</a:t>
            </a:r>
            <a:r>
              <a:rPr lang="en-US" dirty="0"/>
              <a:t> </a:t>
            </a:r>
            <a:r>
              <a:rPr lang="en-US" dirty="0" err="1"/>
              <a:t>boʻlganida</a:t>
            </a:r>
            <a:r>
              <a:rPr lang="en-US" dirty="0"/>
              <a:t> </a:t>
            </a:r>
            <a:r>
              <a:rPr lang="en-US" dirty="0" err="1"/>
              <a:t>ajoyib</a:t>
            </a:r>
            <a:r>
              <a:rPr lang="en-US" dirty="0"/>
              <a:t> </a:t>
            </a:r>
            <a:r>
              <a:rPr lang="en-US" dirty="0" err="1"/>
              <a:t>vositaga</a:t>
            </a:r>
            <a:r>
              <a:rPr lang="en-US" dirty="0"/>
              <a:t> </a:t>
            </a:r>
            <a:r>
              <a:rPr lang="en-US" dirty="0" err="1"/>
              <a:t>aylandi</a:t>
            </a:r>
            <a:r>
              <a:rPr lang="en-US" dirty="0"/>
              <a:t>.</a:t>
            </a:r>
            <a:endParaRPr lang="ru-RU" dirty="0"/>
          </a:p>
          <a:p>
            <a:r>
              <a:rPr lang="en-US" dirty="0"/>
              <a:t>Bu </a:t>
            </a:r>
            <a:r>
              <a:rPr lang="en-US" dirty="0" err="1"/>
              <a:t>davrda</a:t>
            </a:r>
            <a:r>
              <a:rPr lang="en-US" dirty="0"/>
              <a:t> </a:t>
            </a:r>
            <a:r>
              <a:rPr lang="en-US" dirty="0" err="1"/>
              <a:t>koʻplab</a:t>
            </a:r>
            <a:r>
              <a:rPr lang="en-US" dirty="0"/>
              <a:t> </a:t>
            </a:r>
            <a:r>
              <a:rPr lang="en-US" dirty="0" err="1"/>
              <a:t>odamlar</a:t>
            </a:r>
            <a:r>
              <a:rPr lang="en-US" dirty="0"/>
              <a:t> </a:t>
            </a:r>
            <a:r>
              <a:rPr lang="en-US" dirty="0" err="1"/>
              <a:t>turli</a:t>
            </a:r>
            <a:r>
              <a:rPr lang="en-US" dirty="0"/>
              <a:t> </a:t>
            </a:r>
            <a:r>
              <a:rPr lang="en-US" dirty="0" err="1"/>
              <a:t>gʻoyalarni</a:t>
            </a:r>
            <a:r>
              <a:rPr lang="en-US" dirty="0"/>
              <a:t> </a:t>
            </a:r>
            <a:r>
              <a:rPr lang="en-US" dirty="0" err="1"/>
              <a:t>qoʻllab-quvvatlash</a:t>
            </a:r>
            <a:r>
              <a:rPr lang="en-US" dirty="0"/>
              <a:t> </a:t>
            </a:r>
            <a:r>
              <a:rPr lang="en-US" dirty="0" err="1"/>
              <a:t>uchun</a:t>
            </a:r>
            <a:r>
              <a:rPr lang="en-US" dirty="0"/>
              <a:t> </a:t>
            </a:r>
            <a:r>
              <a:rPr lang="en-US" dirty="0" err="1"/>
              <a:t>PRdan</a:t>
            </a:r>
            <a:r>
              <a:rPr lang="en-US" dirty="0"/>
              <a:t> </a:t>
            </a:r>
            <a:r>
              <a:rPr lang="en-US" dirty="0" err="1"/>
              <a:t>foydalanganlar</a:t>
            </a:r>
            <a:r>
              <a:rPr lang="en-US" dirty="0"/>
              <a:t>. </a:t>
            </a:r>
            <a:r>
              <a:rPr lang="en-US" dirty="0" err="1"/>
              <a:t>Masalan</a:t>
            </a:r>
            <a:r>
              <a:rPr lang="en-US" dirty="0"/>
              <a:t>, </a:t>
            </a:r>
            <a:r>
              <a:rPr lang="en-US" u="sng" dirty="0">
                <a:hlinkClick r:id="rId1" tooltip="Benjamin Franklin"/>
              </a:rPr>
              <a:t>Benjamin Franklin</a:t>
            </a:r>
            <a:r>
              <a:rPr lang="en-US" dirty="0"/>
              <a:t> </a:t>
            </a:r>
            <a:r>
              <a:rPr lang="en-US" dirty="0" err="1"/>
              <a:t>bosmaxonadan</a:t>
            </a:r>
            <a:r>
              <a:rPr lang="en-US" dirty="0"/>
              <a:t> </a:t>
            </a:r>
            <a:r>
              <a:rPr lang="en-US" dirty="0" err="1"/>
              <a:t>qullikka</a:t>
            </a:r>
            <a:r>
              <a:rPr lang="en-US" dirty="0"/>
              <a:t> </a:t>
            </a:r>
            <a:r>
              <a:rPr lang="en-US" dirty="0" err="1"/>
              <a:t>qarshi</a:t>
            </a:r>
            <a:r>
              <a:rPr lang="en-US" dirty="0"/>
              <a:t> </a:t>
            </a:r>
            <a:r>
              <a:rPr lang="en-US" dirty="0" err="1"/>
              <a:t>kurash</a:t>
            </a:r>
            <a:r>
              <a:rPr lang="en-US" dirty="0"/>
              <a:t>, </a:t>
            </a:r>
            <a:r>
              <a:rPr lang="en-US" dirty="0" err="1"/>
              <a:t>milliy</a:t>
            </a:r>
            <a:r>
              <a:rPr lang="en-US" dirty="0"/>
              <a:t> </a:t>
            </a:r>
            <a:r>
              <a:rPr lang="en-US" dirty="0" err="1"/>
              <a:t>xavfsizlikni</a:t>
            </a:r>
            <a:r>
              <a:rPr lang="en-US" dirty="0"/>
              <a:t> </a:t>
            </a:r>
            <a:r>
              <a:rPr lang="en-US" dirty="0" err="1"/>
              <a:t>oshirish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taʼlimni</a:t>
            </a:r>
            <a:r>
              <a:rPr lang="en-US" dirty="0"/>
              <a:t> </a:t>
            </a:r>
            <a:r>
              <a:rPr lang="en-US" dirty="0" err="1"/>
              <a:t>yaxshilash</a:t>
            </a:r>
            <a:r>
              <a:rPr lang="en-US" dirty="0"/>
              <a:t> </a:t>
            </a:r>
            <a:r>
              <a:rPr lang="en-US" dirty="0" err="1"/>
              <a:t>gʻoyalarini</a:t>
            </a:r>
            <a:r>
              <a:rPr lang="en-US" dirty="0"/>
              <a:t> </a:t>
            </a:r>
            <a:r>
              <a:rPr lang="en-US" dirty="0" err="1"/>
              <a:t>aholi</a:t>
            </a:r>
            <a:r>
              <a:rPr lang="en-US" dirty="0"/>
              <a:t> </a:t>
            </a:r>
            <a:r>
              <a:rPr lang="en-US" dirty="0" err="1"/>
              <a:t>orasida</a:t>
            </a:r>
            <a:r>
              <a:rPr lang="en-US" dirty="0"/>
              <a:t> </a:t>
            </a:r>
            <a:r>
              <a:rPr lang="en-US" dirty="0" err="1"/>
              <a:t>targʻib</a:t>
            </a:r>
            <a:r>
              <a:rPr lang="en-US" dirty="0"/>
              <a:t> </a:t>
            </a:r>
            <a:r>
              <a:rPr lang="en-US" dirty="0" err="1"/>
              <a:t>qilish</a:t>
            </a:r>
            <a:r>
              <a:rPr lang="en-US" dirty="0"/>
              <a:t> </a:t>
            </a:r>
            <a:r>
              <a:rPr lang="en-US" dirty="0" err="1"/>
              <a:t>uchun</a:t>
            </a:r>
            <a:r>
              <a:rPr lang="en-US" dirty="0"/>
              <a:t> </a:t>
            </a:r>
            <a:r>
              <a:rPr lang="en-US" dirty="0" err="1"/>
              <a:t>foydalangan</a:t>
            </a:r>
            <a:r>
              <a:rPr lang="en-US" dirty="0"/>
              <a:t>.</a:t>
            </a:r>
            <a:endParaRPr lang="ru-RU" dirty="0"/>
          </a:p>
          <a:p>
            <a:r>
              <a:rPr lang="en-US" dirty="0" err="1"/>
              <a:t>Amerika</a:t>
            </a:r>
            <a:r>
              <a:rPr lang="en-US" dirty="0"/>
              <a:t> </a:t>
            </a:r>
            <a:r>
              <a:rPr lang="en-US" dirty="0" err="1"/>
              <a:t>inqilobi</a:t>
            </a:r>
            <a:r>
              <a:rPr lang="en-US" dirty="0"/>
              <a:t> </a:t>
            </a:r>
            <a:r>
              <a:rPr lang="en-US" dirty="0" err="1"/>
              <a:t>davomida</a:t>
            </a:r>
            <a:r>
              <a:rPr lang="en-US" dirty="0"/>
              <a:t> Tomas </a:t>
            </a:r>
            <a:r>
              <a:rPr lang="en-US" dirty="0" err="1"/>
              <a:t>Peyn</a:t>
            </a:r>
            <a:r>
              <a:rPr lang="en-US" dirty="0"/>
              <a:t> „</a:t>
            </a:r>
            <a:r>
              <a:rPr lang="en-US" dirty="0" err="1"/>
              <a:t>Inqiroz</a:t>
            </a:r>
            <a:r>
              <a:rPr lang="en-US" dirty="0"/>
              <a:t>“ </a:t>
            </a:r>
            <a:r>
              <a:rPr lang="en-US" dirty="0" err="1"/>
              <a:t>risolasini</a:t>
            </a:r>
            <a:r>
              <a:rPr lang="en-US" dirty="0"/>
              <a:t> chop </a:t>
            </a:r>
            <a:r>
              <a:rPr lang="en-US" dirty="0" err="1"/>
              <a:t>qildirdi</a:t>
            </a:r>
            <a:r>
              <a:rPr lang="en-US" dirty="0"/>
              <a:t>. Bu </a:t>
            </a:r>
            <a:r>
              <a:rPr lang="en-US" dirty="0" err="1"/>
              <a:t>risola</a:t>
            </a:r>
            <a:r>
              <a:rPr lang="en-US" dirty="0"/>
              <a:t> general </a:t>
            </a:r>
            <a:r>
              <a:rPr lang="en-US" u="sng" dirty="0">
                <a:hlinkClick r:id="rId2" tooltip="George Washington"/>
              </a:rPr>
              <a:t>J. </a:t>
            </a:r>
            <a:r>
              <a:rPr lang="en-US" u="sng" dirty="0" err="1">
                <a:hlinkClick r:id="rId2" tooltip="George Washington"/>
              </a:rPr>
              <a:t>Vashington</a:t>
            </a:r>
            <a:r>
              <a:rPr lang="en-US" dirty="0"/>
              <a:t> </a:t>
            </a:r>
            <a:r>
              <a:rPr lang="en-US" dirty="0" err="1"/>
              <a:t>armiyasini</a:t>
            </a:r>
            <a:r>
              <a:rPr lang="en-US" dirty="0"/>
              <a:t> </a:t>
            </a:r>
            <a:r>
              <a:rPr lang="en-US" dirty="0" err="1"/>
              <a:t>chekinish</a:t>
            </a:r>
            <a:r>
              <a:rPr lang="en-US" dirty="0"/>
              <a:t> </a:t>
            </a:r>
            <a:r>
              <a:rPr lang="en-US" dirty="0" err="1"/>
              <a:t>haqida</a:t>
            </a:r>
            <a:r>
              <a:rPr lang="en-US" dirty="0"/>
              <a:t> </a:t>
            </a:r>
            <a:r>
              <a:rPr lang="en-US" dirty="0" err="1"/>
              <a:t>oʻylagandan</a:t>
            </a:r>
            <a:r>
              <a:rPr lang="en-US" dirty="0"/>
              <a:t> </a:t>
            </a:r>
            <a:r>
              <a:rPr lang="en-US" dirty="0" err="1"/>
              <a:t>koʻra</a:t>
            </a:r>
            <a:r>
              <a:rPr lang="en-US" dirty="0"/>
              <a:t> </a:t>
            </a:r>
            <a:r>
              <a:rPr lang="en-US" dirty="0" err="1"/>
              <a:t>qolish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jang</a:t>
            </a:r>
            <a:r>
              <a:rPr lang="en-US" dirty="0"/>
              <a:t> </a:t>
            </a:r>
            <a:r>
              <a:rPr lang="en-US" dirty="0" err="1"/>
              <a:t>qilishga</a:t>
            </a:r>
            <a:r>
              <a:rPr lang="en-US" dirty="0"/>
              <a:t> </a:t>
            </a:r>
            <a:r>
              <a:rPr lang="en-US" dirty="0" err="1"/>
              <a:t>koʻndirish</a:t>
            </a:r>
            <a:r>
              <a:rPr lang="en-US" dirty="0"/>
              <a:t> </a:t>
            </a:r>
            <a:r>
              <a:rPr lang="en-US" dirty="0" err="1"/>
              <a:t>uchun</a:t>
            </a:r>
            <a:r>
              <a:rPr lang="en-US" dirty="0"/>
              <a:t> </a:t>
            </a:r>
            <a:r>
              <a:rPr lang="en-US" dirty="0" err="1"/>
              <a:t>moʻljallangan</a:t>
            </a:r>
            <a:r>
              <a:rPr lang="en-US" dirty="0"/>
              <a:t> </a:t>
            </a:r>
            <a:r>
              <a:rPr lang="en-US" dirty="0" err="1"/>
              <a:t>edi</a:t>
            </a:r>
            <a:r>
              <a:rPr lang="en-US" dirty="0"/>
              <a:t>.</a:t>
            </a:r>
            <a:endParaRPr lang="ru-RU" dirty="0"/>
          </a:p>
          <a:p>
            <a:r>
              <a:rPr lang="en-US" dirty="0" err="1"/>
              <a:t>Garchi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nisbatan</a:t>
            </a:r>
            <a:r>
              <a:rPr lang="en-US" dirty="0"/>
              <a:t> </a:t>
            </a:r>
            <a:r>
              <a:rPr lang="en-US" dirty="0" err="1"/>
              <a:t>yangi</a:t>
            </a:r>
            <a:r>
              <a:rPr lang="en-US" dirty="0"/>
              <a:t> </a:t>
            </a:r>
            <a:r>
              <a:rPr lang="en-US" dirty="0" err="1"/>
              <a:t>boʻlib</a:t>
            </a:r>
            <a:r>
              <a:rPr lang="en-US" dirty="0"/>
              <a:t> </a:t>
            </a:r>
            <a:r>
              <a:rPr lang="en-US" dirty="0" err="1"/>
              <a:t>tuyulsa</a:t>
            </a:r>
            <a:r>
              <a:rPr lang="en-US" dirty="0"/>
              <a:t>-da, </a:t>
            </a:r>
            <a:r>
              <a:rPr lang="en-US" dirty="0" err="1"/>
              <a:t>zamonaviy</a:t>
            </a:r>
            <a:r>
              <a:rPr lang="en-US" dirty="0"/>
              <a:t> </a:t>
            </a:r>
            <a:r>
              <a:rPr lang="en-US" dirty="0" err="1"/>
              <a:t>PRdan</a:t>
            </a:r>
            <a:r>
              <a:rPr lang="en-US" dirty="0"/>
              <a:t> </a:t>
            </a:r>
            <a:r>
              <a:rPr lang="en-US" dirty="0" err="1"/>
              <a:t>birinchi</a:t>
            </a:r>
            <a:r>
              <a:rPr lang="en-US" dirty="0"/>
              <a:t> </a:t>
            </a:r>
            <a:r>
              <a:rPr lang="en-US" dirty="0" err="1"/>
              <a:t>marta</a:t>
            </a:r>
            <a:r>
              <a:rPr lang="en-US" dirty="0"/>
              <a:t> XVIII </a:t>
            </a:r>
            <a:r>
              <a:rPr lang="en-US" dirty="0" err="1"/>
              <a:t>asrda</a:t>
            </a:r>
            <a:r>
              <a:rPr lang="en-US" dirty="0"/>
              <a:t> </a:t>
            </a:r>
            <a:r>
              <a:rPr lang="en-US" dirty="0" err="1"/>
              <a:t>foydalanila</a:t>
            </a:r>
            <a:r>
              <a:rPr lang="en-US" dirty="0"/>
              <a:t> </a:t>
            </a:r>
            <a:r>
              <a:rPr lang="en-US" dirty="0" err="1"/>
              <a:t>boshlangan</a:t>
            </a:r>
            <a:r>
              <a:rPr lang="en-US" dirty="0"/>
              <a:t>, ammo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iboraning</a:t>
            </a:r>
            <a:r>
              <a:rPr lang="en-US" dirty="0"/>
              <a:t> </a:t>
            </a:r>
            <a:r>
              <a:rPr lang="en-US" dirty="0" err="1"/>
              <a:t>bugungi</a:t>
            </a:r>
            <a:r>
              <a:rPr lang="en-US" dirty="0"/>
              <a:t> </a:t>
            </a:r>
            <a:r>
              <a:rPr lang="en-US" dirty="0" err="1"/>
              <a:t>maʼnosi</a:t>
            </a:r>
            <a:r>
              <a:rPr lang="en-US" dirty="0"/>
              <a:t> XX </a:t>
            </a:r>
            <a:r>
              <a:rPr lang="en-US" dirty="0" err="1"/>
              <a:t>asrda</a:t>
            </a:r>
            <a:r>
              <a:rPr lang="en-US" dirty="0"/>
              <a:t> </a:t>
            </a:r>
            <a:r>
              <a:rPr lang="en-US" dirty="0" err="1"/>
              <a:t>paydo</a:t>
            </a:r>
            <a:r>
              <a:rPr lang="en-US" dirty="0"/>
              <a:t> </a:t>
            </a:r>
            <a:r>
              <a:rPr lang="en-US" dirty="0" err="1"/>
              <a:t>boʻlgan</a:t>
            </a:r>
            <a:r>
              <a:rPr lang="en-US" dirty="0"/>
              <a:t>.</a:t>
            </a:r>
            <a:endParaRPr lang="ru-RU" dirty="0"/>
          </a:p>
          <a:p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432456" y="339633"/>
            <a:ext cx="9001897" cy="5556069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PR XX </a:t>
            </a:r>
            <a:r>
              <a:rPr lang="en-US" b="1" dirty="0" err="1"/>
              <a:t>asrda</a:t>
            </a:r>
            <a:endParaRPr lang="ru-RU" dirty="0"/>
          </a:p>
          <a:p>
            <a:r>
              <a:rPr lang="en-US" dirty="0" err="1"/>
              <a:t>Ayvi</a:t>
            </a:r>
            <a:r>
              <a:rPr lang="en-US" dirty="0"/>
              <a:t> Li — </a:t>
            </a:r>
            <a:r>
              <a:rPr lang="en-US" dirty="0" err="1"/>
              <a:t>zamonaviy</a:t>
            </a:r>
            <a:r>
              <a:rPr lang="en-US" dirty="0"/>
              <a:t> PR </a:t>
            </a:r>
            <a:r>
              <a:rPr lang="en-US" dirty="0" err="1"/>
              <a:t>asoschisi</a:t>
            </a:r>
            <a:r>
              <a:rPr lang="en-US" dirty="0"/>
              <a:t> deb </a:t>
            </a:r>
            <a:r>
              <a:rPr lang="en-US" dirty="0" err="1"/>
              <a:t>hisoblangan</a:t>
            </a:r>
            <a:r>
              <a:rPr lang="en-US" dirty="0"/>
              <a:t> </a:t>
            </a:r>
            <a:r>
              <a:rPr lang="en-US" dirty="0" err="1"/>
              <a:t>ikki</a:t>
            </a:r>
            <a:r>
              <a:rPr lang="en-US" dirty="0"/>
              <a:t> </a:t>
            </a:r>
            <a:r>
              <a:rPr lang="en-US" dirty="0" err="1"/>
              <a:t>kishidan</a:t>
            </a:r>
            <a:r>
              <a:rPr lang="en-US" dirty="0"/>
              <a:t> </a:t>
            </a:r>
            <a:r>
              <a:rPr lang="en-US" dirty="0" err="1"/>
              <a:t>biri</a:t>
            </a:r>
            <a:r>
              <a:rPr lang="en-US" dirty="0"/>
              <a:t>. </a:t>
            </a:r>
            <a:r>
              <a:rPr lang="en-US" dirty="0" err="1"/>
              <a:t>Koʻpgina</a:t>
            </a:r>
            <a:r>
              <a:rPr lang="en-US" dirty="0"/>
              <a:t> </a:t>
            </a:r>
            <a:r>
              <a:rPr lang="en-US" dirty="0" err="1"/>
              <a:t>zamonaviy</a:t>
            </a:r>
            <a:r>
              <a:rPr lang="en-US" dirty="0"/>
              <a:t> PR </a:t>
            </a:r>
            <a:r>
              <a:rPr lang="en-US" dirty="0" err="1"/>
              <a:t>mutaxassislari</a:t>
            </a:r>
            <a:r>
              <a:rPr lang="en-US" dirty="0"/>
              <a:t> </a:t>
            </a:r>
            <a:r>
              <a:rPr lang="en-US" dirty="0" err="1"/>
              <a:t>singari</a:t>
            </a:r>
            <a:r>
              <a:rPr lang="en-US" dirty="0"/>
              <a:t>, Li ham </a:t>
            </a:r>
            <a:r>
              <a:rPr lang="en-US" dirty="0" err="1"/>
              <a:t>oʻz</a:t>
            </a:r>
            <a:r>
              <a:rPr lang="en-US" dirty="0"/>
              <a:t> </a:t>
            </a:r>
            <a:r>
              <a:rPr lang="en-US" dirty="0" err="1"/>
              <a:t>karyerasini</a:t>
            </a:r>
            <a:r>
              <a:rPr lang="en-US" dirty="0"/>
              <a:t> </a:t>
            </a:r>
            <a:r>
              <a:rPr lang="en-US" dirty="0" err="1"/>
              <a:t>jurnalist</a:t>
            </a:r>
            <a:r>
              <a:rPr lang="en-US" dirty="0"/>
              <a:t> </a:t>
            </a:r>
            <a:r>
              <a:rPr lang="en-US" dirty="0" err="1"/>
              <a:t>sifatida</a:t>
            </a:r>
            <a:r>
              <a:rPr lang="en-US" dirty="0"/>
              <a:t> </a:t>
            </a:r>
            <a:r>
              <a:rPr lang="en-US" dirty="0" err="1"/>
              <a:t>boshlagan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Nyu-Yorkdagi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nechta</a:t>
            </a:r>
            <a:r>
              <a:rPr lang="en-US" dirty="0"/>
              <a:t> </a:t>
            </a:r>
            <a:r>
              <a:rPr lang="en-US" dirty="0" err="1"/>
              <a:t>gazetalar</a:t>
            </a:r>
            <a:r>
              <a:rPr lang="en-US" dirty="0"/>
              <a:t>, </a:t>
            </a:r>
            <a:r>
              <a:rPr lang="en-US" dirty="0" err="1"/>
              <a:t>jumladan</a:t>
            </a:r>
            <a:r>
              <a:rPr lang="en-US" dirty="0"/>
              <a:t> New York Times, New York American </a:t>
            </a:r>
            <a:r>
              <a:rPr lang="en-US" dirty="0" err="1"/>
              <a:t>va</a:t>
            </a:r>
            <a:r>
              <a:rPr lang="en-US" dirty="0"/>
              <a:t> New York World </a:t>
            </a:r>
            <a:r>
              <a:rPr lang="en-US" dirty="0" err="1"/>
              <a:t>uchun</a:t>
            </a:r>
            <a:r>
              <a:rPr lang="en-US" dirty="0"/>
              <a:t> </a:t>
            </a:r>
            <a:r>
              <a:rPr lang="en-US" dirty="0" err="1"/>
              <a:t>maqolalar</a:t>
            </a:r>
            <a:r>
              <a:rPr lang="en-US" dirty="0"/>
              <a:t> </a:t>
            </a:r>
            <a:r>
              <a:rPr lang="en-US" dirty="0" err="1"/>
              <a:t>yozgan</a:t>
            </a:r>
            <a:r>
              <a:rPr lang="en-US" dirty="0"/>
              <a:t>. </a:t>
            </a:r>
            <a:r>
              <a:rPr lang="en-US" dirty="0" err="1"/>
              <a:t>Aynan</a:t>
            </a:r>
            <a:r>
              <a:rPr lang="en-US" dirty="0"/>
              <a:t> 1903-yilda Li </a:t>
            </a:r>
            <a:r>
              <a:rPr lang="en-US" dirty="0" err="1"/>
              <a:t>amerikalik</a:t>
            </a:r>
            <a:r>
              <a:rPr lang="en-US" dirty="0"/>
              <a:t> </a:t>
            </a:r>
            <a:r>
              <a:rPr lang="en-US" dirty="0" err="1"/>
              <a:t>sanoatchi</a:t>
            </a:r>
            <a:r>
              <a:rPr lang="en-US" dirty="0"/>
              <a:t> </a:t>
            </a:r>
            <a:r>
              <a:rPr lang="en-US" dirty="0" err="1"/>
              <a:t>kichik</a:t>
            </a:r>
            <a:r>
              <a:rPr lang="en-US" dirty="0"/>
              <a:t> Jon D. </a:t>
            </a:r>
            <a:r>
              <a:rPr lang="en-US" dirty="0" err="1"/>
              <a:t>Rokfeller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uning</a:t>
            </a:r>
            <a:r>
              <a:rPr lang="en-US" dirty="0"/>
              <a:t> Standard Oil </a:t>
            </a:r>
            <a:r>
              <a:rPr lang="en-US" dirty="0" err="1"/>
              <a:t>kompaniyasiga</a:t>
            </a:r>
            <a:r>
              <a:rPr lang="en-US" dirty="0"/>
              <a:t> </a:t>
            </a:r>
            <a:r>
              <a:rPr lang="en-US" dirty="0" err="1"/>
              <a:t>maslahat</a:t>
            </a:r>
            <a:r>
              <a:rPr lang="en-US" dirty="0"/>
              <a:t> </a:t>
            </a:r>
            <a:r>
              <a:rPr lang="en-US" dirty="0" err="1"/>
              <a:t>berganida</a:t>
            </a:r>
            <a:r>
              <a:rPr lang="en-US" dirty="0"/>
              <a:t>, </a:t>
            </a:r>
            <a:r>
              <a:rPr lang="en-US" dirty="0" err="1"/>
              <a:t>koʻpchilik</a:t>
            </a:r>
            <a:r>
              <a:rPr lang="en-US" dirty="0"/>
              <a:t> </a:t>
            </a:r>
            <a:r>
              <a:rPr lang="en-US" dirty="0" err="1"/>
              <a:t>PRni</a:t>
            </a:r>
            <a:r>
              <a:rPr lang="en-US" dirty="0"/>
              <a:t> professional </a:t>
            </a:r>
            <a:r>
              <a:rPr lang="en-US" dirty="0" err="1"/>
              <a:t>amaliyot</a:t>
            </a:r>
            <a:r>
              <a:rPr lang="en-US" dirty="0"/>
              <a:t> </a:t>
            </a:r>
            <a:r>
              <a:rPr lang="en-US" dirty="0" err="1"/>
              <a:t>sifatida</a:t>
            </a:r>
            <a:r>
              <a:rPr lang="en-US" dirty="0"/>
              <a:t> </a:t>
            </a:r>
            <a:r>
              <a:rPr lang="en-US" dirty="0" err="1"/>
              <a:t>shakillandi</a:t>
            </a:r>
            <a:r>
              <a:rPr lang="en-US" dirty="0"/>
              <a:t> deb </a:t>
            </a:r>
            <a:r>
              <a:rPr lang="en-US" dirty="0" err="1"/>
              <a:t>hisobladi</a:t>
            </a:r>
            <a:r>
              <a:rPr lang="en-US" dirty="0"/>
              <a:t>.</a:t>
            </a:r>
            <a:endParaRPr lang="ru-RU" dirty="0"/>
          </a:p>
          <a:p>
            <a:r>
              <a:rPr lang="en-US" u="sng" dirty="0" err="1">
                <a:hlinkClick r:id="rId1" tooltip="Rokfellerlar"/>
              </a:rPr>
              <a:t>Rokfellerlar</a:t>
            </a:r>
            <a:r>
              <a:rPr lang="en-US" u="sng" dirty="0">
                <a:hlinkClick r:id="rId1" tooltip="Rokfellerlar"/>
              </a:rPr>
              <a:t> </a:t>
            </a:r>
            <a:r>
              <a:rPr lang="en-US" u="sng" dirty="0" err="1">
                <a:hlinkClick r:id="rId1" tooltip="Rokfellerlar"/>
              </a:rPr>
              <a:t>oilasi</a:t>
            </a:r>
            <a:r>
              <a:rPr lang="en-US" dirty="0"/>
              <a:t> </a:t>
            </a:r>
            <a:r>
              <a:rPr lang="en-US" dirty="0" err="1"/>
              <a:t>va</a:t>
            </a:r>
            <a:r>
              <a:rPr lang="en-US" dirty="0"/>
              <a:t> Standard Oil </a:t>
            </a:r>
            <a:r>
              <a:rPr lang="en-US" dirty="0" err="1"/>
              <a:t>oʻzlarining</a:t>
            </a:r>
            <a:r>
              <a:rPr lang="en-US" dirty="0"/>
              <a:t> </a:t>
            </a:r>
            <a:r>
              <a:rPr lang="en-US" dirty="0" err="1"/>
              <a:t>koʻmir</a:t>
            </a:r>
            <a:r>
              <a:rPr lang="en-US" dirty="0"/>
              <a:t> </a:t>
            </a:r>
            <a:r>
              <a:rPr lang="en-US" dirty="0" err="1"/>
              <a:t>konlarida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qator</a:t>
            </a:r>
            <a:r>
              <a:rPr lang="en-US" dirty="0"/>
              <a:t> </a:t>
            </a:r>
            <a:r>
              <a:rPr lang="en-US" dirty="0" err="1"/>
              <a:t>ish</a:t>
            </a:r>
            <a:r>
              <a:rPr lang="en-US" dirty="0"/>
              <a:t> </a:t>
            </a:r>
            <a:r>
              <a:rPr lang="en-US" dirty="0" err="1"/>
              <a:t>tashlashlarga</a:t>
            </a:r>
            <a:r>
              <a:rPr lang="en-US" dirty="0"/>
              <a:t> </a:t>
            </a:r>
            <a:r>
              <a:rPr lang="en-US" dirty="0" err="1"/>
              <a:t>munosabat</a:t>
            </a:r>
            <a:r>
              <a:rPr lang="en-US" dirty="0"/>
              <a:t> </a:t>
            </a:r>
            <a:r>
              <a:rPr lang="en-US" dirty="0" err="1"/>
              <a:t>bildirganlaridan</a:t>
            </a:r>
            <a:r>
              <a:rPr lang="en-US" dirty="0"/>
              <a:t> </a:t>
            </a:r>
            <a:r>
              <a:rPr lang="en-US" dirty="0" err="1"/>
              <a:t>soʻng</a:t>
            </a:r>
            <a:r>
              <a:rPr lang="en-US" dirty="0"/>
              <a:t>, </a:t>
            </a:r>
            <a:r>
              <a:rPr lang="en-US" dirty="0" err="1"/>
              <a:t>jamoatchilik</a:t>
            </a:r>
            <a:r>
              <a:rPr lang="en-US" dirty="0"/>
              <a:t> </a:t>
            </a:r>
            <a:r>
              <a:rPr lang="en-US" dirty="0" err="1"/>
              <a:t>orasidagi</a:t>
            </a:r>
            <a:r>
              <a:rPr lang="en-US" dirty="0"/>
              <a:t> </a:t>
            </a:r>
            <a:r>
              <a:rPr lang="en-US" dirty="0" err="1"/>
              <a:t>obroʻsiga</a:t>
            </a:r>
            <a:r>
              <a:rPr lang="en-US" dirty="0"/>
              <a:t> </a:t>
            </a:r>
            <a:r>
              <a:rPr lang="en-US" dirty="0" err="1"/>
              <a:t>katta</a:t>
            </a:r>
            <a:r>
              <a:rPr lang="en-US" dirty="0"/>
              <a:t> </a:t>
            </a:r>
            <a:r>
              <a:rPr lang="en-US" dirty="0" err="1"/>
              <a:t>putur</a:t>
            </a:r>
            <a:r>
              <a:rPr lang="en-US" dirty="0"/>
              <a:t> </a:t>
            </a:r>
            <a:r>
              <a:rPr lang="en-US" dirty="0" err="1"/>
              <a:t>yeta</a:t>
            </a:r>
            <a:r>
              <a:rPr lang="en-US" dirty="0"/>
              <a:t> </a:t>
            </a:r>
            <a:r>
              <a:rPr lang="en-US" dirty="0" err="1"/>
              <a:t>boshladi</a:t>
            </a:r>
            <a:r>
              <a:rPr lang="en-US" dirty="0"/>
              <a:t>. Li </a:t>
            </a:r>
            <a:r>
              <a:rPr lang="en-US" dirty="0" err="1"/>
              <a:t>Rokfellerni</a:t>
            </a:r>
            <a:r>
              <a:rPr lang="en-US" dirty="0"/>
              <a:t> </a:t>
            </a:r>
            <a:r>
              <a:rPr lang="en-US" dirty="0" err="1"/>
              <a:t>ushbu</a:t>
            </a:r>
            <a:r>
              <a:rPr lang="en-US" dirty="0"/>
              <a:t> </a:t>
            </a:r>
            <a:r>
              <a:rPr lang="en-US" dirty="0" err="1"/>
              <a:t>konlarga</a:t>
            </a:r>
            <a:r>
              <a:rPr lang="en-US" dirty="0"/>
              <a:t> </a:t>
            </a:r>
            <a:r>
              <a:rPr lang="en-US" dirty="0" err="1"/>
              <a:t>tashrif</a:t>
            </a:r>
            <a:r>
              <a:rPr lang="en-US" dirty="0"/>
              <a:t> </a:t>
            </a:r>
            <a:r>
              <a:rPr lang="en-US" dirty="0" err="1"/>
              <a:t>buyurishga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konchilar</a:t>
            </a:r>
            <a:r>
              <a:rPr lang="en-US" dirty="0"/>
              <a:t> </a:t>
            </a:r>
            <a:r>
              <a:rPr lang="en-US" dirty="0" err="1"/>
              <a:t>bilan</a:t>
            </a:r>
            <a:r>
              <a:rPr lang="en-US" dirty="0"/>
              <a:t> </a:t>
            </a:r>
            <a:r>
              <a:rPr lang="en-US" dirty="0" err="1"/>
              <a:t>muloqot</a:t>
            </a:r>
            <a:r>
              <a:rPr lang="en-US" dirty="0"/>
              <a:t> </a:t>
            </a:r>
            <a:r>
              <a:rPr lang="en-US" dirty="0" err="1"/>
              <a:t>qilishga</a:t>
            </a:r>
            <a:r>
              <a:rPr lang="en-US" dirty="0"/>
              <a:t> </a:t>
            </a:r>
            <a:r>
              <a:rPr lang="en-US" dirty="0" err="1"/>
              <a:t>undadi</a:t>
            </a:r>
            <a:r>
              <a:rPr lang="en-US" dirty="0"/>
              <a:t>. Bu </a:t>
            </a:r>
            <a:r>
              <a:rPr lang="en-US" dirty="0" err="1"/>
              <a:t>harakat</a:t>
            </a:r>
            <a:r>
              <a:rPr lang="en-US" dirty="0"/>
              <a:t> </a:t>
            </a:r>
            <a:r>
              <a:rPr lang="en-US" dirty="0" err="1"/>
              <a:t>uning</a:t>
            </a:r>
            <a:r>
              <a:rPr lang="en-US" dirty="0"/>
              <a:t> </a:t>
            </a:r>
            <a:r>
              <a:rPr lang="en-US" dirty="0" err="1"/>
              <a:t>kon</a:t>
            </a:r>
            <a:r>
              <a:rPr lang="en-US" dirty="0"/>
              <a:t> </a:t>
            </a:r>
            <a:r>
              <a:rPr lang="en-US" dirty="0" err="1"/>
              <a:t>ishchilari</a:t>
            </a:r>
            <a:r>
              <a:rPr lang="en-US" dirty="0"/>
              <a:t> </a:t>
            </a:r>
            <a:r>
              <a:rPr lang="en-US" dirty="0" err="1"/>
              <a:t>orasida</a:t>
            </a:r>
            <a:r>
              <a:rPr lang="en-US" dirty="0"/>
              <a:t> </a:t>
            </a:r>
            <a:r>
              <a:rPr lang="en-US" dirty="0" err="1"/>
              <a:t>obroʻsini</a:t>
            </a:r>
            <a:r>
              <a:rPr lang="en-US" dirty="0"/>
              <a:t> </a:t>
            </a:r>
            <a:r>
              <a:rPr lang="en-US" dirty="0" err="1"/>
              <a:t>oshirdi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Standard Oil </a:t>
            </a:r>
            <a:r>
              <a:rPr lang="en-US" dirty="0" err="1"/>
              <a:t>haqida</a:t>
            </a:r>
            <a:r>
              <a:rPr lang="en-US" dirty="0"/>
              <a:t> </a:t>
            </a:r>
            <a:r>
              <a:rPr lang="en-US" dirty="0" err="1"/>
              <a:t>jamoatchilik</a:t>
            </a:r>
            <a:r>
              <a:rPr lang="en-US" dirty="0"/>
              <a:t> </a:t>
            </a:r>
            <a:r>
              <a:rPr lang="en-US" dirty="0" err="1"/>
              <a:t>fikrini</a:t>
            </a:r>
            <a:r>
              <a:rPr lang="en-US" dirty="0"/>
              <a:t> </a:t>
            </a:r>
            <a:r>
              <a:rPr lang="en-US" dirty="0" err="1"/>
              <a:t>yaxshiladi</a:t>
            </a:r>
            <a:r>
              <a:rPr lang="en-US" dirty="0"/>
              <a:t>. Li, </a:t>
            </a:r>
            <a:r>
              <a:rPr lang="en-US" dirty="0" err="1"/>
              <a:t>shuningdek</a:t>
            </a:r>
            <a:r>
              <a:rPr lang="en-US" dirty="0"/>
              <a:t>, 1906-yilda </a:t>
            </a:r>
            <a:r>
              <a:rPr lang="en-US" dirty="0" err="1"/>
              <a:t>Atlantik-Siti</a:t>
            </a:r>
            <a:r>
              <a:rPr lang="en-US" dirty="0"/>
              <a:t> </a:t>
            </a:r>
            <a:r>
              <a:rPr lang="en-US" dirty="0" err="1"/>
              <a:t>shahrida</a:t>
            </a:r>
            <a:r>
              <a:rPr lang="en-US" dirty="0"/>
              <a:t> </a:t>
            </a:r>
            <a:r>
              <a:rPr lang="en-US" dirty="0" err="1"/>
              <a:t>sodir</a:t>
            </a:r>
            <a:r>
              <a:rPr lang="en-US" dirty="0"/>
              <a:t> </a:t>
            </a:r>
            <a:r>
              <a:rPr lang="en-US" dirty="0" err="1"/>
              <a:t>boʻlgan</a:t>
            </a:r>
            <a:r>
              <a:rPr lang="en-US" dirty="0"/>
              <a:t> </a:t>
            </a:r>
            <a:r>
              <a:rPr lang="en-US" dirty="0" err="1"/>
              <a:t>yirik</a:t>
            </a:r>
            <a:r>
              <a:rPr lang="en-US" dirty="0"/>
              <a:t> </a:t>
            </a:r>
            <a:r>
              <a:rPr lang="en-US" dirty="0" err="1"/>
              <a:t>temir</a:t>
            </a:r>
            <a:r>
              <a:rPr lang="en-US" dirty="0"/>
              <a:t> </a:t>
            </a:r>
            <a:r>
              <a:rPr lang="en-US" dirty="0" err="1"/>
              <a:t>yoʻl</a:t>
            </a:r>
            <a:r>
              <a:rPr lang="en-US" dirty="0"/>
              <a:t> </a:t>
            </a:r>
            <a:r>
              <a:rPr lang="en-US" dirty="0" err="1"/>
              <a:t>halokatidan</a:t>
            </a:r>
            <a:r>
              <a:rPr lang="en-US" dirty="0"/>
              <a:t> </a:t>
            </a:r>
            <a:r>
              <a:rPr lang="en-US" dirty="0" err="1"/>
              <a:t>soʻng</a:t>
            </a:r>
            <a:r>
              <a:rPr lang="en-US" dirty="0"/>
              <a:t> </a:t>
            </a:r>
            <a:r>
              <a:rPr lang="en-US" dirty="0" err="1"/>
              <a:t>eʼlon</a:t>
            </a:r>
            <a:r>
              <a:rPr lang="en-US" dirty="0"/>
              <a:t> </a:t>
            </a:r>
            <a:r>
              <a:rPr lang="en-US" dirty="0" err="1"/>
              <a:t>qilingan</a:t>
            </a:r>
            <a:r>
              <a:rPr lang="en-US" dirty="0"/>
              <a:t> </a:t>
            </a:r>
            <a:r>
              <a:rPr lang="en-US" dirty="0" err="1"/>
              <a:t>birinchi</a:t>
            </a:r>
            <a:r>
              <a:rPr lang="en-US" dirty="0"/>
              <a:t> press-</a:t>
            </a:r>
            <a:r>
              <a:rPr lang="en-US" dirty="0" err="1"/>
              <a:t>relizning</a:t>
            </a:r>
            <a:r>
              <a:rPr lang="en-US" dirty="0"/>
              <a:t> </a:t>
            </a:r>
            <a:r>
              <a:rPr lang="en-US" dirty="0" err="1"/>
              <a:t>ortida</a:t>
            </a:r>
            <a:r>
              <a:rPr lang="en-US" dirty="0"/>
              <a:t> </a:t>
            </a:r>
            <a:r>
              <a:rPr lang="en-US" dirty="0" err="1"/>
              <a:t>turgan</a:t>
            </a:r>
            <a:r>
              <a:rPr lang="en-US" dirty="0"/>
              <a:t> </a:t>
            </a:r>
            <a:r>
              <a:rPr lang="en-US" dirty="0" err="1"/>
              <a:t>edi</a:t>
            </a:r>
            <a:r>
              <a:rPr lang="en-US" dirty="0"/>
              <a:t>. </a:t>
            </a:r>
            <a:r>
              <a:rPr lang="en-US" dirty="0" err="1"/>
              <a:t>Lini</a:t>
            </a:r>
            <a:r>
              <a:rPr lang="en-US" dirty="0"/>
              <a:t> </a:t>
            </a:r>
            <a:r>
              <a:rPr lang="en-US" dirty="0" err="1"/>
              <a:t>halokat</a:t>
            </a:r>
            <a:r>
              <a:rPr lang="en-US" dirty="0"/>
              <a:t> </a:t>
            </a:r>
            <a:r>
              <a:rPr lang="en-US" dirty="0" err="1"/>
              <a:t>sodir</a:t>
            </a:r>
            <a:r>
              <a:rPr lang="en-US" dirty="0"/>
              <a:t> </a:t>
            </a:r>
            <a:r>
              <a:rPr lang="en-US" dirty="0" err="1"/>
              <a:t>boʻlgan</a:t>
            </a:r>
            <a:r>
              <a:rPr lang="en-US" dirty="0"/>
              <a:t> </a:t>
            </a:r>
            <a:r>
              <a:rPr lang="en-US" dirty="0" err="1"/>
              <a:t>temir</a:t>
            </a:r>
            <a:r>
              <a:rPr lang="en-US" dirty="0"/>
              <a:t> </a:t>
            </a:r>
            <a:r>
              <a:rPr lang="en-US" dirty="0" err="1"/>
              <a:t>yoʻl</a:t>
            </a:r>
            <a:r>
              <a:rPr lang="en-US" dirty="0"/>
              <a:t> </a:t>
            </a:r>
            <a:r>
              <a:rPr lang="en-US" dirty="0" err="1"/>
              <a:t>liniyasiga</a:t>
            </a:r>
            <a:r>
              <a:rPr lang="en-US" dirty="0"/>
              <a:t> </a:t>
            </a:r>
            <a:r>
              <a:rPr lang="en-US" dirty="0" err="1"/>
              <a:t>egalik</a:t>
            </a:r>
            <a:r>
              <a:rPr lang="en-US" dirty="0"/>
              <a:t> </a:t>
            </a:r>
            <a:r>
              <a:rPr lang="en-US" dirty="0" err="1"/>
              <a:t>qiluvchi</a:t>
            </a:r>
            <a:r>
              <a:rPr lang="en-US" dirty="0"/>
              <a:t> </a:t>
            </a:r>
            <a:r>
              <a:rPr lang="en-US" dirty="0" err="1"/>
              <a:t>Pensilvaniya</a:t>
            </a:r>
            <a:r>
              <a:rPr lang="en-US" dirty="0"/>
              <a:t> </a:t>
            </a:r>
            <a:r>
              <a:rPr lang="en-US" dirty="0" err="1"/>
              <a:t>temir</a:t>
            </a:r>
            <a:r>
              <a:rPr lang="en-US" dirty="0"/>
              <a:t> </a:t>
            </a:r>
            <a:r>
              <a:rPr lang="en-US" dirty="0" err="1"/>
              <a:t>yoʻli</a:t>
            </a:r>
            <a:r>
              <a:rPr lang="en-US" dirty="0"/>
              <a:t> </a:t>
            </a:r>
            <a:r>
              <a:rPr lang="en-US" dirty="0" err="1"/>
              <a:t>kompaniyasi</a:t>
            </a:r>
            <a:r>
              <a:rPr lang="en-US" dirty="0"/>
              <a:t> </a:t>
            </a:r>
            <a:r>
              <a:rPr lang="en-US" dirty="0" err="1"/>
              <a:t>qidirib</a:t>
            </a:r>
            <a:r>
              <a:rPr lang="en-US" dirty="0"/>
              <a:t> </a:t>
            </a:r>
            <a:r>
              <a:rPr lang="en-US" dirty="0" err="1"/>
              <a:t>topdi</a:t>
            </a:r>
            <a:r>
              <a:rPr lang="en-US" dirty="0"/>
              <a:t>. </a:t>
            </a:r>
            <a:r>
              <a:rPr lang="en-US" dirty="0" err="1"/>
              <a:t>Faqat</a:t>
            </a:r>
            <a:r>
              <a:rPr lang="en-US" dirty="0"/>
              <a:t> Li </a:t>
            </a:r>
            <a:r>
              <a:rPr lang="en-US" dirty="0" err="1"/>
              <a:t>ularga</a:t>
            </a:r>
            <a:r>
              <a:rPr lang="en-US" dirty="0"/>
              <a:t> </a:t>
            </a:r>
            <a:r>
              <a:rPr lang="en-US" dirty="0" err="1"/>
              <a:t>oʻz</a:t>
            </a:r>
            <a:r>
              <a:rPr lang="en-US" dirty="0"/>
              <a:t> </a:t>
            </a:r>
            <a:r>
              <a:rPr lang="en-US" dirty="0" err="1"/>
              <a:t>obroʻsini</a:t>
            </a:r>
            <a:r>
              <a:rPr lang="en-US" dirty="0"/>
              <a:t> </a:t>
            </a:r>
            <a:r>
              <a:rPr lang="en-US" dirty="0" err="1"/>
              <a:t>saqlab</a:t>
            </a:r>
            <a:r>
              <a:rPr lang="en-US" dirty="0"/>
              <a:t> </a:t>
            </a:r>
            <a:r>
              <a:rPr lang="en-US" dirty="0" err="1"/>
              <a:t>qolishga</a:t>
            </a:r>
            <a:r>
              <a:rPr lang="en-US" dirty="0"/>
              <a:t> </a:t>
            </a:r>
            <a:r>
              <a:rPr lang="en-US" dirty="0" err="1"/>
              <a:t>yordam</a:t>
            </a:r>
            <a:r>
              <a:rPr lang="en-US" dirty="0"/>
              <a:t> </a:t>
            </a:r>
            <a:r>
              <a:rPr lang="en-US" dirty="0" err="1"/>
              <a:t>berishi</a:t>
            </a:r>
            <a:r>
              <a:rPr lang="en-US" dirty="0"/>
              <a:t> </a:t>
            </a:r>
            <a:r>
              <a:rPr lang="en-US" dirty="0" err="1"/>
              <a:t>mumkinligini</a:t>
            </a:r>
            <a:r>
              <a:rPr lang="en-US" dirty="0"/>
              <a:t> </a:t>
            </a:r>
            <a:r>
              <a:rPr lang="en-US" dirty="0" err="1"/>
              <a:t>bilishardi</a:t>
            </a:r>
            <a:r>
              <a:rPr lang="en-US" dirty="0"/>
              <a:t>. </a:t>
            </a:r>
            <a:r>
              <a:rPr lang="en-US" dirty="0" err="1"/>
              <a:t>Shuning</a:t>
            </a:r>
            <a:r>
              <a:rPr lang="en-US" dirty="0"/>
              <a:t> </a:t>
            </a:r>
            <a:r>
              <a:rPr lang="en-US" dirty="0" err="1"/>
              <a:t>uchun</a:t>
            </a:r>
            <a:r>
              <a:rPr lang="en-US" dirty="0"/>
              <a:t> ham, </a:t>
            </a:r>
            <a:r>
              <a:rPr lang="en-US" dirty="0" err="1"/>
              <a:t>kompaniya</a:t>
            </a:r>
            <a:r>
              <a:rPr lang="en-US" dirty="0"/>
              <a:t> </a:t>
            </a:r>
            <a:r>
              <a:rPr lang="en-US" dirty="0" err="1"/>
              <a:t>Ayvi</a:t>
            </a:r>
            <a:r>
              <a:rPr lang="en-US" dirty="0"/>
              <a:t> </a:t>
            </a:r>
            <a:r>
              <a:rPr lang="en-US" dirty="0" err="1"/>
              <a:t>Lini</a:t>
            </a:r>
            <a:r>
              <a:rPr lang="en-US" dirty="0"/>
              <a:t> </a:t>
            </a:r>
            <a:r>
              <a:rPr lang="en-US" dirty="0" err="1"/>
              <a:t>dahshatli</a:t>
            </a:r>
            <a:r>
              <a:rPr lang="en-US" dirty="0"/>
              <a:t> </a:t>
            </a:r>
            <a:r>
              <a:rPr lang="en-US" dirty="0" err="1"/>
              <a:t>halokat</a:t>
            </a:r>
            <a:r>
              <a:rPr lang="en-US" dirty="0"/>
              <a:t> </a:t>
            </a:r>
            <a:r>
              <a:rPr lang="en-US" dirty="0" err="1"/>
              <a:t>oqibatlarini</a:t>
            </a:r>
            <a:r>
              <a:rPr lang="en-US" dirty="0"/>
              <a:t> </a:t>
            </a:r>
            <a:r>
              <a:rPr lang="en-US" dirty="0" err="1"/>
              <a:t>boshqarish</a:t>
            </a:r>
            <a:r>
              <a:rPr lang="en-US" dirty="0"/>
              <a:t> </a:t>
            </a:r>
            <a:r>
              <a:rPr lang="en-US" dirty="0" err="1"/>
              <a:t>uchun</a:t>
            </a:r>
            <a:r>
              <a:rPr lang="en-US" dirty="0"/>
              <a:t> </a:t>
            </a:r>
            <a:r>
              <a:rPr lang="en-US" dirty="0" err="1"/>
              <a:t>ishlatishdi</a:t>
            </a:r>
            <a:r>
              <a:rPr lang="en-US" dirty="0"/>
              <a:t>. Lining </a:t>
            </a:r>
            <a:r>
              <a:rPr lang="en-US" u="sng" dirty="0">
                <a:hlinkClick r:id="rId2" tooltip="Press-reliz"/>
              </a:rPr>
              <a:t>press-</a:t>
            </a:r>
            <a:r>
              <a:rPr lang="en-US" u="sng" dirty="0" err="1">
                <a:hlinkClick r:id="rId2" tooltip="Press-reliz"/>
              </a:rPr>
              <a:t>relizi</a:t>
            </a:r>
            <a:r>
              <a:rPr lang="en-US" dirty="0"/>
              <a:t> </a:t>
            </a:r>
            <a:r>
              <a:rPr lang="en-US" u="sng" dirty="0">
                <a:hlinkClick r:id="rId3" tooltip="The New York Times"/>
              </a:rPr>
              <a:t>The New York Times</a:t>
            </a:r>
            <a:r>
              <a:rPr lang="en-US" dirty="0"/>
              <a:t> </a:t>
            </a:r>
            <a:r>
              <a:rPr lang="en-US" dirty="0" err="1"/>
              <a:t>tomonidan</a:t>
            </a:r>
            <a:r>
              <a:rPr lang="en-US" dirty="0"/>
              <a:t> </a:t>
            </a:r>
            <a:r>
              <a:rPr lang="en-US" dirty="0" err="1"/>
              <a:t>matnni</a:t>
            </a:r>
            <a:r>
              <a:rPr lang="en-US" dirty="0"/>
              <a:t> </a:t>
            </a:r>
            <a:r>
              <a:rPr lang="en-US" dirty="0" err="1"/>
              <a:t>umuman</a:t>
            </a:r>
            <a:r>
              <a:rPr lang="en-US" dirty="0"/>
              <a:t> </a:t>
            </a:r>
            <a:r>
              <a:rPr lang="en-US" dirty="0" err="1"/>
              <a:t>oʻzgartirmasdan</a:t>
            </a:r>
            <a:r>
              <a:rPr lang="en-US" dirty="0"/>
              <a:t> chop </a:t>
            </a:r>
            <a:r>
              <a:rPr lang="en-US" dirty="0" err="1"/>
              <a:t>etildi</a:t>
            </a:r>
            <a:r>
              <a:rPr lang="en-US" dirty="0"/>
              <a:t>. Lining </a:t>
            </a:r>
            <a:r>
              <a:rPr lang="en-US" dirty="0" err="1"/>
              <a:t>pozitsiyasi</a:t>
            </a:r>
            <a:r>
              <a:rPr lang="en-US" dirty="0"/>
              <a:t> </a:t>
            </a:r>
            <a:r>
              <a:rPr lang="en-US" dirty="0" err="1"/>
              <a:t>matbuotni</a:t>
            </a:r>
            <a:r>
              <a:rPr lang="en-US" dirty="0"/>
              <a:t> </a:t>
            </a:r>
            <a:r>
              <a:rPr lang="en-US" dirty="0" err="1"/>
              <a:t>halokat</a:t>
            </a:r>
            <a:r>
              <a:rPr lang="en-US" dirty="0"/>
              <a:t> </a:t>
            </a:r>
            <a:r>
              <a:rPr lang="en-US" dirty="0" err="1"/>
              <a:t>joyiga</a:t>
            </a:r>
            <a:r>
              <a:rPr lang="en-US" dirty="0"/>
              <a:t> </a:t>
            </a:r>
            <a:r>
              <a:rPr lang="en-US" dirty="0" err="1"/>
              <a:t>maʼlumot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tafsilotlarni</a:t>
            </a:r>
            <a:r>
              <a:rPr lang="en-US" dirty="0"/>
              <a:t> </a:t>
            </a:r>
            <a:r>
              <a:rPr lang="en-US" dirty="0" err="1"/>
              <a:t>toʻplash</a:t>
            </a:r>
            <a:r>
              <a:rPr lang="en-US" dirty="0"/>
              <a:t> </a:t>
            </a:r>
            <a:r>
              <a:rPr lang="en-US" dirty="0" err="1"/>
              <a:t>uchun</a:t>
            </a:r>
            <a:r>
              <a:rPr lang="en-US" dirty="0"/>
              <a:t> </a:t>
            </a:r>
            <a:r>
              <a:rPr lang="en-US" dirty="0" err="1"/>
              <a:t>oʻzlarini</a:t>
            </a:r>
            <a:r>
              <a:rPr lang="en-US" dirty="0"/>
              <a:t> </a:t>
            </a:r>
            <a:r>
              <a:rPr lang="en-US" dirty="0" err="1"/>
              <a:t>taklif</a:t>
            </a:r>
            <a:r>
              <a:rPr lang="en-US" dirty="0"/>
              <a:t> </a:t>
            </a:r>
            <a:r>
              <a:rPr lang="en-US" dirty="0" err="1"/>
              <a:t>qilish</a:t>
            </a:r>
            <a:r>
              <a:rPr lang="en-US" dirty="0"/>
              <a:t> </a:t>
            </a:r>
            <a:r>
              <a:rPr lang="en-US" dirty="0" err="1"/>
              <a:t>edi</a:t>
            </a:r>
            <a:r>
              <a:rPr lang="en-US" dirty="0"/>
              <a:t>. </a:t>
            </a:r>
            <a:r>
              <a:rPr lang="en-US" dirty="0" err="1"/>
              <a:t>Inqirozni</a:t>
            </a:r>
            <a:r>
              <a:rPr lang="en-US" dirty="0"/>
              <a:t> </a:t>
            </a:r>
            <a:r>
              <a:rPr lang="en-US" dirty="0" err="1"/>
              <a:t>boshqarishning</a:t>
            </a:r>
            <a:r>
              <a:rPr lang="en-US" dirty="0"/>
              <a:t> </a:t>
            </a:r>
            <a:r>
              <a:rPr lang="en-US" dirty="0" err="1"/>
              <a:t>bunday</a:t>
            </a:r>
            <a:r>
              <a:rPr lang="en-US" dirty="0"/>
              <a:t> </a:t>
            </a:r>
            <a:r>
              <a:rPr lang="en-US" dirty="0" err="1"/>
              <a:t>turi</a:t>
            </a:r>
            <a:r>
              <a:rPr lang="en-US" dirty="0"/>
              <a:t> </a:t>
            </a:r>
            <a:r>
              <a:rPr lang="en-US" dirty="0" err="1"/>
              <a:t>Pensilvaniya</a:t>
            </a:r>
            <a:r>
              <a:rPr lang="en-US" dirty="0"/>
              <a:t> </a:t>
            </a:r>
            <a:r>
              <a:rPr lang="en-US" dirty="0" err="1"/>
              <a:t>temir</a:t>
            </a:r>
            <a:r>
              <a:rPr lang="en-US" dirty="0"/>
              <a:t> </a:t>
            </a:r>
            <a:r>
              <a:rPr lang="en-US" dirty="0" err="1"/>
              <a:t>yoʻli</a:t>
            </a:r>
            <a:r>
              <a:rPr lang="en-US" dirty="0"/>
              <a:t> </a:t>
            </a:r>
            <a:r>
              <a:rPr lang="en-US" dirty="0" err="1"/>
              <a:t>kompaniyasining</a:t>
            </a:r>
            <a:r>
              <a:rPr lang="en-US" dirty="0"/>
              <a:t> </a:t>
            </a:r>
            <a:r>
              <a:rPr lang="en-US" dirty="0" err="1"/>
              <a:t>ijobiy</a:t>
            </a:r>
            <a:r>
              <a:rPr lang="en-US" dirty="0"/>
              <a:t> </a:t>
            </a:r>
            <a:r>
              <a:rPr lang="en-US" dirty="0" err="1"/>
              <a:t>yoritilishiga</a:t>
            </a:r>
            <a:r>
              <a:rPr lang="en-US" dirty="0"/>
              <a:t> </a:t>
            </a:r>
            <a:r>
              <a:rPr lang="en-US" dirty="0" err="1"/>
              <a:t>olib</a:t>
            </a:r>
            <a:r>
              <a:rPr lang="en-US" dirty="0"/>
              <a:t> </a:t>
            </a:r>
            <a:r>
              <a:rPr lang="en-US" dirty="0" err="1"/>
              <a:t>keldi</a:t>
            </a:r>
            <a:r>
              <a:rPr lang="en-US" dirty="0"/>
              <a:t>.</a:t>
            </a:r>
            <a:endParaRPr lang="ru-RU" dirty="0"/>
          </a:p>
          <a:p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171201" y="470263"/>
            <a:ext cx="9358948" cy="5669280"/>
          </a:xfrm>
        </p:spPr>
        <p:txBody>
          <a:bodyPr>
            <a:normAutofit/>
          </a:bodyPr>
          <a:lstStyle/>
          <a:p>
            <a:r>
              <a:rPr lang="en-US" b="1" dirty="0" err="1"/>
              <a:t>Edvard</a:t>
            </a:r>
            <a:r>
              <a:rPr lang="en-US" b="1" dirty="0"/>
              <a:t> </a:t>
            </a:r>
            <a:r>
              <a:rPr lang="en-US" b="1" dirty="0" err="1"/>
              <a:t>Berneys</a:t>
            </a:r>
            <a:endParaRPr lang="ru-RU" dirty="0"/>
          </a:p>
          <a:p>
            <a:r>
              <a:rPr lang="en-US" dirty="0"/>
              <a:t>PR </a:t>
            </a:r>
            <a:r>
              <a:rPr lang="en-US" dirty="0" err="1"/>
              <a:t>asoschisilaridan</a:t>
            </a:r>
            <a:r>
              <a:rPr lang="en-US" dirty="0"/>
              <a:t> </a:t>
            </a:r>
            <a:r>
              <a:rPr lang="en-US" dirty="0" err="1"/>
              <a:t>biri</a:t>
            </a:r>
            <a:r>
              <a:rPr lang="en-US" dirty="0"/>
              <a:t> </a:t>
            </a:r>
            <a:r>
              <a:rPr lang="en-US" dirty="0" err="1"/>
              <a:t>sifatida</a:t>
            </a:r>
            <a:r>
              <a:rPr lang="en-US" dirty="0"/>
              <a:t> </a:t>
            </a:r>
            <a:r>
              <a:rPr lang="en-US" dirty="0" err="1"/>
              <a:t>koʻriladigan</a:t>
            </a:r>
            <a:r>
              <a:rPr lang="en-US" dirty="0"/>
              <a:t> </a:t>
            </a:r>
            <a:r>
              <a:rPr lang="en-US" dirty="0" err="1"/>
              <a:t>yana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olim</a:t>
            </a:r>
            <a:r>
              <a:rPr lang="en-US" dirty="0"/>
              <a:t> </a:t>
            </a:r>
            <a:r>
              <a:rPr lang="en-US" dirty="0" err="1"/>
              <a:t>Edvard</a:t>
            </a:r>
            <a:r>
              <a:rPr lang="en-US" dirty="0"/>
              <a:t> </a:t>
            </a:r>
            <a:r>
              <a:rPr lang="en-US" dirty="0" err="1"/>
              <a:t>Berneysdir</a:t>
            </a:r>
            <a:r>
              <a:rPr lang="en-US" dirty="0"/>
              <a:t>. U </a:t>
            </a:r>
            <a:r>
              <a:rPr lang="en-US" dirty="0" err="1"/>
              <a:t>Avstriyada</a:t>
            </a:r>
            <a:r>
              <a:rPr lang="en-US" dirty="0"/>
              <a:t> </a:t>
            </a:r>
            <a:r>
              <a:rPr lang="en-US" dirty="0" err="1"/>
              <a:t>tugʻilgan</a:t>
            </a:r>
            <a:r>
              <a:rPr lang="en-US" dirty="0"/>
              <a:t>, </a:t>
            </a:r>
            <a:r>
              <a:rPr lang="en-US" dirty="0" err="1"/>
              <a:t>lekin</a:t>
            </a:r>
            <a:r>
              <a:rPr lang="en-US" dirty="0"/>
              <a:t> </a:t>
            </a:r>
            <a:r>
              <a:rPr lang="en-US" dirty="0" err="1"/>
              <a:t>bolaligida</a:t>
            </a:r>
            <a:r>
              <a:rPr lang="en-US" dirty="0"/>
              <a:t> </a:t>
            </a:r>
            <a:r>
              <a:rPr lang="en-US" dirty="0" err="1"/>
              <a:t>oilasi</a:t>
            </a:r>
            <a:r>
              <a:rPr lang="en-US" dirty="0"/>
              <a:t> </a:t>
            </a:r>
            <a:r>
              <a:rPr lang="en-US" dirty="0" err="1"/>
              <a:t>bilan</a:t>
            </a:r>
            <a:r>
              <a:rPr lang="en-US" dirty="0"/>
              <a:t> </a:t>
            </a:r>
            <a:r>
              <a:rPr lang="en-US" dirty="0" err="1"/>
              <a:t>AQShga</a:t>
            </a:r>
            <a:r>
              <a:rPr lang="en-US" dirty="0"/>
              <a:t> </a:t>
            </a:r>
            <a:r>
              <a:rPr lang="en-US" dirty="0" err="1"/>
              <a:t>koʻchib</a:t>
            </a:r>
            <a:r>
              <a:rPr lang="en-US" dirty="0"/>
              <a:t> </a:t>
            </a:r>
            <a:r>
              <a:rPr lang="en-US" dirty="0" err="1"/>
              <a:t>kelgan</a:t>
            </a:r>
            <a:r>
              <a:rPr lang="en-US" dirty="0"/>
              <a:t>. </a:t>
            </a:r>
            <a:r>
              <a:rPr lang="en-US" dirty="0" err="1"/>
              <a:t>Bernays</a:t>
            </a:r>
            <a:r>
              <a:rPr lang="en-US" dirty="0"/>
              <a:t> </a:t>
            </a:r>
            <a:r>
              <a:rPr lang="en-US" dirty="0" err="1"/>
              <a:t>psixoanaliz</a:t>
            </a:r>
            <a:r>
              <a:rPr lang="en-US" dirty="0"/>
              <a:t> </a:t>
            </a:r>
            <a:r>
              <a:rPr lang="en-US" dirty="0" err="1"/>
              <a:t>nazariyasi</a:t>
            </a:r>
            <a:r>
              <a:rPr lang="en-US" dirty="0"/>
              <a:t> </a:t>
            </a:r>
            <a:r>
              <a:rPr lang="en-US" dirty="0" err="1"/>
              <a:t>asoschilaridan</a:t>
            </a:r>
            <a:r>
              <a:rPr lang="en-US" dirty="0"/>
              <a:t> </a:t>
            </a:r>
            <a:r>
              <a:rPr lang="en-US" dirty="0" err="1"/>
              <a:t>boʻlgan</a:t>
            </a:r>
            <a:r>
              <a:rPr lang="en-US" dirty="0"/>
              <a:t> </a:t>
            </a:r>
            <a:r>
              <a:rPr lang="en-US" dirty="0" err="1"/>
              <a:t>Zigmund</a:t>
            </a:r>
            <a:r>
              <a:rPr lang="en-US" dirty="0"/>
              <a:t> </a:t>
            </a:r>
            <a:r>
              <a:rPr lang="en-US" dirty="0" err="1"/>
              <a:t>Freydning</a:t>
            </a:r>
            <a:r>
              <a:rPr lang="en-US" dirty="0"/>
              <a:t> </a:t>
            </a:r>
            <a:r>
              <a:rPr lang="en-US" dirty="0" err="1"/>
              <a:t>jiyani</a:t>
            </a:r>
            <a:r>
              <a:rPr lang="en-US" dirty="0"/>
              <a:t> </a:t>
            </a:r>
            <a:r>
              <a:rPr lang="en-US" dirty="0" err="1"/>
              <a:t>edi</a:t>
            </a:r>
            <a:r>
              <a:rPr lang="en-US" dirty="0"/>
              <a:t>. </a:t>
            </a:r>
            <a:r>
              <a:rPr lang="en-US" dirty="0" err="1"/>
              <a:t>Bernaysning</a:t>
            </a:r>
            <a:r>
              <a:rPr lang="en-US" dirty="0"/>
              <a:t> </a:t>
            </a:r>
            <a:r>
              <a:rPr lang="en-US" dirty="0" err="1"/>
              <a:t>koʻplab</a:t>
            </a:r>
            <a:r>
              <a:rPr lang="en-US" dirty="0"/>
              <a:t> PR </a:t>
            </a:r>
            <a:r>
              <a:rPr lang="en-US" dirty="0" err="1"/>
              <a:t>strategiyalariga</a:t>
            </a:r>
            <a:r>
              <a:rPr lang="en-US" dirty="0"/>
              <a:t> </a:t>
            </a:r>
            <a:r>
              <a:rPr lang="en-US" dirty="0" err="1"/>
              <a:t>amakisining</a:t>
            </a:r>
            <a:r>
              <a:rPr lang="en-US" dirty="0"/>
              <a:t> </a:t>
            </a:r>
            <a:r>
              <a:rPr lang="en-US" dirty="0" err="1"/>
              <a:t>xulq-atvor</a:t>
            </a:r>
            <a:r>
              <a:rPr lang="en-US" dirty="0"/>
              <a:t> </a:t>
            </a:r>
            <a:r>
              <a:rPr lang="en-US" dirty="0" err="1"/>
              <a:t>psixologiyasiga</a:t>
            </a:r>
            <a:r>
              <a:rPr lang="en-US" dirty="0"/>
              <a:t> </a:t>
            </a:r>
            <a:r>
              <a:rPr lang="en-US" dirty="0" err="1"/>
              <a:t>oid</a:t>
            </a:r>
            <a:r>
              <a:rPr lang="en-US" dirty="0"/>
              <a:t> </a:t>
            </a:r>
            <a:r>
              <a:rPr lang="en-US" dirty="0" err="1"/>
              <a:t>nazariyalari</a:t>
            </a:r>
            <a:r>
              <a:rPr lang="en-US" dirty="0"/>
              <a:t> </a:t>
            </a:r>
            <a:r>
              <a:rPr lang="en-US" dirty="0" err="1"/>
              <a:t>taʼsir</a:t>
            </a:r>
            <a:r>
              <a:rPr lang="en-US" dirty="0"/>
              <a:t> </a:t>
            </a:r>
            <a:r>
              <a:rPr lang="en-US" dirty="0" err="1"/>
              <a:t>qildi</a:t>
            </a:r>
            <a:r>
              <a:rPr lang="en-US" dirty="0"/>
              <a:t>. </a:t>
            </a:r>
            <a:r>
              <a:rPr lang="en-US" dirty="0" err="1"/>
              <a:t>Berneys</a:t>
            </a:r>
            <a:r>
              <a:rPr lang="en-US" dirty="0"/>
              <a:t> </a:t>
            </a:r>
            <a:r>
              <a:rPr lang="en-US" dirty="0" err="1"/>
              <a:t>Ikkinchi</a:t>
            </a:r>
            <a:r>
              <a:rPr lang="en-US" dirty="0"/>
              <a:t> </a:t>
            </a:r>
            <a:r>
              <a:rPr lang="en-US" dirty="0" err="1"/>
              <a:t>Jahon</a:t>
            </a:r>
            <a:r>
              <a:rPr lang="en-US" dirty="0"/>
              <a:t> </a:t>
            </a:r>
            <a:r>
              <a:rPr lang="en-US" dirty="0" err="1"/>
              <a:t>urushi</a:t>
            </a:r>
            <a:r>
              <a:rPr lang="en-US" dirty="0"/>
              <a:t> </a:t>
            </a:r>
            <a:r>
              <a:rPr lang="en-US" dirty="0" err="1"/>
              <a:t>davrida</a:t>
            </a:r>
            <a:r>
              <a:rPr lang="en-US" dirty="0"/>
              <a:t> </a:t>
            </a:r>
            <a:r>
              <a:rPr lang="en-US" dirty="0" err="1"/>
              <a:t>hukumatlar</a:t>
            </a:r>
            <a:r>
              <a:rPr lang="en-US" dirty="0"/>
              <a:t> </a:t>
            </a:r>
            <a:r>
              <a:rPr lang="en-US" dirty="0" err="1"/>
              <a:t>tomonidan</a:t>
            </a:r>
            <a:r>
              <a:rPr lang="en-US" dirty="0"/>
              <a:t> </a:t>
            </a:r>
            <a:r>
              <a:rPr lang="en-US" dirty="0" err="1"/>
              <a:t>jamoatchilik</a:t>
            </a:r>
            <a:r>
              <a:rPr lang="en-US" dirty="0"/>
              <a:t> </a:t>
            </a:r>
            <a:r>
              <a:rPr lang="en-US" dirty="0" err="1"/>
              <a:t>fikriga</a:t>
            </a:r>
            <a:r>
              <a:rPr lang="en-US" dirty="0"/>
              <a:t> </a:t>
            </a:r>
            <a:r>
              <a:rPr lang="en-US" dirty="0" err="1"/>
              <a:t>taʼsir</a:t>
            </a:r>
            <a:r>
              <a:rPr lang="en-US" dirty="0"/>
              <a:t> </a:t>
            </a:r>
            <a:r>
              <a:rPr lang="en-US" dirty="0" err="1"/>
              <a:t>qilish</a:t>
            </a:r>
            <a:r>
              <a:rPr lang="en-US" dirty="0"/>
              <a:t> </a:t>
            </a:r>
            <a:r>
              <a:rPr lang="en-US" dirty="0" err="1"/>
              <a:t>uchun</a:t>
            </a:r>
            <a:r>
              <a:rPr lang="en-US" dirty="0"/>
              <a:t> </a:t>
            </a:r>
            <a:r>
              <a:rPr lang="en-US" dirty="0" err="1"/>
              <a:t>qoʻllaniladigan</a:t>
            </a:r>
            <a:r>
              <a:rPr lang="en-US" dirty="0"/>
              <a:t> </a:t>
            </a:r>
            <a:r>
              <a:rPr lang="en-US" dirty="0" err="1"/>
              <a:t>siyosiy</a:t>
            </a:r>
            <a:r>
              <a:rPr lang="en-US" dirty="0"/>
              <a:t> </a:t>
            </a:r>
            <a:r>
              <a:rPr lang="en-US" dirty="0" err="1"/>
              <a:t>tashviqotlar</a:t>
            </a:r>
            <a:r>
              <a:rPr lang="en-US" dirty="0"/>
              <a:t> </a:t>
            </a:r>
            <a:r>
              <a:rPr lang="en-US" dirty="0" err="1"/>
              <a:t>korporatsiyalar</a:t>
            </a:r>
            <a:r>
              <a:rPr lang="en-US" dirty="0"/>
              <a:t> </a:t>
            </a:r>
            <a:r>
              <a:rPr lang="en-US" dirty="0" err="1"/>
              <a:t>tomonidan</a:t>
            </a:r>
            <a:r>
              <a:rPr lang="en-US" dirty="0"/>
              <a:t> </a:t>
            </a:r>
            <a:r>
              <a:rPr lang="en-US" dirty="0" err="1"/>
              <a:t>jamoat</a:t>
            </a:r>
            <a:r>
              <a:rPr lang="en-US" dirty="0"/>
              <a:t> </a:t>
            </a:r>
            <a:r>
              <a:rPr lang="en-US" dirty="0" err="1"/>
              <a:t>xatti-harakatlariga</a:t>
            </a:r>
            <a:r>
              <a:rPr lang="en-US" dirty="0"/>
              <a:t> </a:t>
            </a:r>
            <a:r>
              <a:rPr lang="en-US" dirty="0" err="1"/>
              <a:t>yanada</a:t>
            </a:r>
            <a:r>
              <a:rPr lang="en-US" dirty="0"/>
              <a:t> </a:t>
            </a:r>
            <a:r>
              <a:rPr lang="en-US" dirty="0" err="1"/>
              <a:t>nozik</a:t>
            </a:r>
            <a:r>
              <a:rPr lang="en-US" dirty="0"/>
              <a:t> </a:t>
            </a:r>
            <a:r>
              <a:rPr lang="en-US" dirty="0" err="1"/>
              <a:t>shaklda</a:t>
            </a:r>
            <a:r>
              <a:rPr lang="en-US" dirty="0"/>
              <a:t> </a:t>
            </a:r>
            <a:r>
              <a:rPr lang="en-US" dirty="0" err="1"/>
              <a:t>taʼsir</a:t>
            </a:r>
            <a:r>
              <a:rPr lang="en-US" dirty="0"/>
              <a:t> </a:t>
            </a:r>
            <a:r>
              <a:rPr lang="en-US" dirty="0" err="1"/>
              <a:t>qilish</a:t>
            </a:r>
            <a:r>
              <a:rPr lang="en-US" dirty="0"/>
              <a:t> </a:t>
            </a:r>
            <a:r>
              <a:rPr lang="en-US" dirty="0" err="1"/>
              <a:t>uchun</a:t>
            </a:r>
            <a:r>
              <a:rPr lang="en-US" dirty="0"/>
              <a:t> </a:t>
            </a:r>
            <a:r>
              <a:rPr lang="en-US" dirty="0" err="1"/>
              <a:t>ishlatilishi</a:t>
            </a:r>
            <a:r>
              <a:rPr lang="en-US" dirty="0"/>
              <a:t> </a:t>
            </a:r>
            <a:r>
              <a:rPr lang="en-US" dirty="0" err="1"/>
              <a:t>mumkinligiga</a:t>
            </a:r>
            <a:r>
              <a:rPr lang="en-US" dirty="0"/>
              <a:t> </a:t>
            </a:r>
            <a:r>
              <a:rPr lang="en-US" dirty="0" err="1"/>
              <a:t>ishongan</a:t>
            </a:r>
            <a:r>
              <a:rPr lang="en-US" dirty="0"/>
              <a:t>. </a:t>
            </a:r>
            <a:r>
              <a:rPr lang="en-US" dirty="0" err="1"/>
              <a:t>Berneys</a:t>
            </a:r>
            <a:r>
              <a:rPr lang="en-US" dirty="0"/>
              <a:t> PR </a:t>
            </a:r>
            <a:r>
              <a:rPr lang="en-US" dirty="0" err="1"/>
              <a:t>mavzusiga</a:t>
            </a:r>
            <a:r>
              <a:rPr lang="en-US" dirty="0"/>
              <a:t> fan </a:t>
            </a:r>
            <a:r>
              <a:rPr lang="en-US" dirty="0" err="1"/>
              <a:t>sifatida</a:t>
            </a:r>
            <a:r>
              <a:rPr lang="en-US" dirty="0"/>
              <a:t> </a:t>
            </a:r>
            <a:r>
              <a:rPr lang="en-US" dirty="0" err="1"/>
              <a:t>yondashishi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Freydning</a:t>
            </a:r>
            <a:r>
              <a:rPr lang="en-US" dirty="0"/>
              <a:t> </a:t>
            </a:r>
            <a:r>
              <a:rPr lang="en-US" dirty="0" err="1"/>
              <a:t>psixoanaliz</a:t>
            </a:r>
            <a:r>
              <a:rPr lang="en-US" dirty="0"/>
              <a:t> </a:t>
            </a:r>
            <a:r>
              <a:rPr lang="en-US" dirty="0" err="1"/>
              <a:t>nazariyalarini</a:t>
            </a:r>
            <a:r>
              <a:rPr lang="en-US" dirty="0"/>
              <a:t> </a:t>
            </a:r>
            <a:r>
              <a:rPr lang="en-US" dirty="0" err="1"/>
              <a:t>boshqa</a:t>
            </a:r>
            <a:r>
              <a:rPr lang="en-US" dirty="0"/>
              <a:t> </a:t>
            </a:r>
            <a:r>
              <a:rPr lang="en-US" dirty="0" err="1"/>
              <a:t>sotsiologik</a:t>
            </a:r>
            <a:r>
              <a:rPr lang="en-US" dirty="0"/>
              <a:t> </a:t>
            </a:r>
            <a:r>
              <a:rPr lang="en-US" dirty="0" err="1"/>
              <a:t>nazariyalar</a:t>
            </a:r>
            <a:r>
              <a:rPr lang="en-US" dirty="0"/>
              <a:t> </a:t>
            </a:r>
            <a:r>
              <a:rPr lang="en-US" dirty="0" err="1"/>
              <a:t>bilan</a:t>
            </a:r>
            <a:r>
              <a:rPr lang="en-US" dirty="0"/>
              <a:t> </a:t>
            </a:r>
            <a:r>
              <a:rPr lang="en-US" dirty="0" err="1"/>
              <a:t>birlashtirib</a:t>
            </a:r>
            <a:r>
              <a:rPr lang="en-US" dirty="0"/>
              <a:t>, </a:t>
            </a:r>
            <a:r>
              <a:rPr lang="en-US" dirty="0" err="1"/>
              <a:t>oʻzining</a:t>
            </a:r>
            <a:r>
              <a:rPr lang="en-US" dirty="0"/>
              <a:t> PR </a:t>
            </a:r>
            <a:r>
              <a:rPr lang="en-US" dirty="0" err="1"/>
              <a:t>usullarini</a:t>
            </a:r>
            <a:r>
              <a:rPr lang="en-US" dirty="0"/>
              <a:t> </a:t>
            </a:r>
            <a:r>
              <a:rPr lang="en-US" dirty="0" err="1"/>
              <a:t>ishlab</a:t>
            </a:r>
            <a:r>
              <a:rPr lang="en-US" dirty="0"/>
              <a:t> </a:t>
            </a:r>
            <a:r>
              <a:rPr lang="en-US" dirty="0" err="1"/>
              <a:t>chiqishi</a:t>
            </a:r>
            <a:r>
              <a:rPr lang="en-US" dirty="0"/>
              <a:t> </a:t>
            </a:r>
            <a:r>
              <a:rPr lang="en-US" dirty="0" err="1"/>
              <a:t>bilan</a:t>
            </a:r>
            <a:r>
              <a:rPr lang="en-US" dirty="0"/>
              <a:t> </a:t>
            </a:r>
            <a:r>
              <a:rPr lang="en-US" dirty="0" err="1"/>
              <a:t>ajralib</a:t>
            </a:r>
            <a:r>
              <a:rPr lang="en-US" dirty="0"/>
              <a:t> </a:t>
            </a:r>
            <a:r>
              <a:rPr lang="en-US" dirty="0" err="1"/>
              <a:t>turadi</a:t>
            </a:r>
            <a:r>
              <a:rPr lang="en-US" dirty="0"/>
              <a:t>. </a:t>
            </a:r>
            <a:r>
              <a:rPr lang="en-US" dirty="0" err="1"/>
              <a:t>Berneys</a:t>
            </a:r>
            <a:r>
              <a:rPr lang="en-US" dirty="0"/>
              <a:t> press-</a:t>
            </a:r>
            <a:r>
              <a:rPr lang="en-US" dirty="0" err="1"/>
              <a:t>reliz</a:t>
            </a:r>
            <a:r>
              <a:rPr lang="en-US" dirty="0"/>
              <a:t> </a:t>
            </a:r>
            <a:r>
              <a:rPr lang="en-US" dirty="0" err="1"/>
              <a:t>sanʼatini</a:t>
            </a:r>
            <a:r>
              <a:rPr lang="en-US" dirty="0"/>
              <a:t> </a:t>
            </a:r>
            <a:r>
              <a:rPr lang="en-US" dirty="0" err="1"/>
              <a:t>takomillashtirish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PR </a:t>
            </a:r>
            <a:r>
              <a:rPr lang="en-US" dirty="0" err="1"/>
              <a:t>boʻyicha</a:t>
            </a:r>
            <a:r>
              <a:rPr lang="en-US" dirty="0"/>
              <a:t> ilk </a:t>
            </a:r>
            <a:r>
              <a:rPr lang="en-US" dirty="0" err="1"/>
              <a:t>nazariyaning</a:t>
            </a:r>
            <a:r>
              <a:rPr lang="en-US" dirty="0"/>
              <a:t> </a:t>
            </a:r>
            <a:r>
              <a:rPr lang="en-US" dirty="0" err="1"/>
              <a:t>koʻp</a:t>
            </a:r>
            <a:r>
              <a:rPr lang="en-US" dirty="0"/>
              <a:t> </a:t>
            </a:r>
            <a:r>
              <a:rPr lang="en-US" dirty="0" err="1"/>
              <a:t>qismini</a:t>
            </a:r>
            <a:r>
              <a:rPr lang="en-US" dirty="0"/>
              <a:t> </a:t>
            </a:r>
            <a:r>
              <a:rPr lang="en-US" dirty="0" err="1"/>
              <a:t>ishlab</a:t>
            </a:r>
            <a:r>
              <a:rPr lang="en-US" dirty="0"/>
              <a:t> </a:t>
            </a:r>
            <a:r>
              <a:rPr lang="en-US" dirty="0" err="1"/>
              <a:t>chiqgan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ularni</a:t>
            </a:r>
            <a:r>
              <a:rPr lang="en-US" dirty="0"/>
              <a:t> </a:t>
            </a:r>
            <a:r>
              <a:rPr lang="en-US" dirty="0" err="1"/>
              <a:t>oʻzining</a:t>
            </a:r>
            <a:r>
              <a:rPr lang="en-US" dirty="0"/>
              <a:t> 1923-yilda </a:t>
            </a:r>
            <a:r>
              <a:rPr lang="en-US" dirty="0" err="1"/>
              <a:t>nashr</a:t>
            </a:r>
            <a:r>
              <a:rPr lang="en-US" dirty="0"/>
              <a:t> </a:t>
            </a:r>
            <a:r>
              <a:rPr lang="en-US" dirty="0" err="1"/>
              <a:t>etilgan</a:t>
            </a:r>
            <a:r>
              <a:rPr lang="en-US" dirty="0"/>
              <a:t> „</a:t>
            </a:r>
            <a:r>
              <a:rPr lang="en-US" dirty="0" err="1"/>
              <a:t>Jamoatchilik</a:t>
            </a:r>
            <a:r>
              <a:rPr lang="en-US" dirty="0"/>
              <a:t> </a:t>
            </a:r>
            <a:r>
              <a:rPr lang="en-US" dirty="0" err="1"/>
              <a:t>fikrini</a:t>
            </a:r>
            <a:r>
              <a:rPr lang="en-US" dirty="0"/>
              <a:t> </a:t>
            </a:r>
            <a:r>
              <a:rPr lang="en-US" dirty="0" err="1"/>
              <a:t>kristallashtirish</a:t>
            </a:r>
            <a:r>
              <a:rPr lang="en-US" dirty="0"/>
              <a:t>“ </a:t>
            </a:r>
            <a:r>
              <a:rPr lang="en-US" dirty="0" err="1"/>
              <a:t>kitobida</a:t>
            </a:r>
            <a:r>
              <a:rPr lang="en-US" dirty="0"/>
              <a:t> </a:t>
            </a:r>
            <a:r>
              <a:rPr lang="en-US" dirty="0" err="1"/>
              <a:t>bayon</a:t>
            </a:r>
            <a:r>
              <a:rPr lang="en-US" dirty="0"/>
              <a:t> </a:t>
            </a:r>
            <a:r>
              <a:rPr lang="en-US" dirty="0" err="1"/>
              <a:t>qilgan</a:t>
            </a:r>
            <a:r>
              <a:rPr lang="en-US" dirty="0"/>
              <a:t>.</a:t>
            </a:r>
            <a:endParaRPr lang="ru-RU" dirty="0"/>
          </a:p>
          <a:p>
            <a:endParaRPr lang="ru-R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979611" y="391885"/>
            <a:ext cx="9158651" cy="5773783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XXI </a:t>
            </a:r>
            <a:r>
              <a:rPr lang="en-US" b="1" dirty="0" err="1"/>
              <a:t>asr</a:t>
            </a:r>
            <a:r>
              <a:rPr lang="en-US" b="1" dirty="0"/>
              <a:t> — </a:t>
            </a:r>
            <a:r>
              <a:rPr lang="en-US" b="1" dirty="0" err="1"/>
              <a:t>raqamli</a:t>
            </a:r>
            <a:r>
              <a:rPr lang="en-US" b="1" dirty="0"/>
              <a:t> </a:t>
            </a:r>
            <a:r>
              <a:rPr lang="en-US" b="1" dirty="0" err="1"/>
              <a:t>axborot</a:t>
            </a:r>
            <a:r>
              <a:rPr lang="en-US" b="1" dirty="0"/>
              <a:t> </a:t>
            </a:r>
            <a:r>
              <a:rPr lang="en-US" b="1" dirty="0" err="1"/>
              <a:t>asrida</a:t>
            </a:r>
            <a:r>
              <a:rPr lang="en-US" b="1" dirty="0"/>
              <a:t> PR</a:t>
            </a:r>
            <a:endParaRPr lang="ru-RU" dirty="0"/>
          </a:p>
          <a:p>
            <a:r>
              <a:rPr lang="en-US" dirty="0"/>
              <a:t>2000-yillarning </a:t>
            </a:r>
            <a:r>
              <a:rPr lang="en-US" dirty="0" err="1"/>
              <a:t>boshlarida</a:t>
            </a:r>
            <a:r>
              <a:rPr lang="en-US" dirty="0"/>
              <a:t> PR </a:t>
            </a:r>
            <a:r>
              <a:rPr lang="en-US" dirty="0" err="1"/>
              <a:t>nihoyatda</a:t>
            </a:r>
            <a:r>
              <a:rPr lang="en-US" dirty="0"/>
              <a:t> </a:t>
            </a:r>
            <a:r>
              <a:rPr lang="en-US" dirty="0" err="1"/>
              <a:t>ommalashdi</a:t>
            </a:r>
            <a:r>
              <a:rPr lang="en-US" dirty="0"/>
              <a:t>, </a:t>
            </a:r>
            <a:r>
              <a:rPr lang="en-US" dirty="0" err="1"/>
              <a:t>chunki</a:t>
            </a:r>
            <a:r>
              <a:rPr lang="en-US" dirty="0"/>
              <a:t> Internet </a:t>
            </a:r>
            <a:r>
              <a:rPr lang="en-US" dirty="0" err="1"/>
              <a:t>axborotlarni</a:t>
            </a:r>
            <a:r>
              <a:rPr lang="en-US" dirty="0"/>
              <a:t> </a:t>
            </a:r>
            <a:r>
              <a:rPr lang="en-US" dirty="0" err="1"/>
              <a:t>ommaga</a:t>
            </a:r>
            <a:r>
              <a:rPr lang="en-US" dirty="0"/>
              <a:t> </a:t>
            </a:r>
            <a:r>
              <a:rPr lang="en-US" dirty="0" err="1"/>
              <a:t>osonlikcha</a:t>
            </a:r>
            <a:r>
              <a:rPr lang="en-US" dirty="0"/>
              <a:t> </a:t>
            </a:r>
            <a:r>
              <a:rPr lang="en-US" dirty="0" err="1"/>
              <a:t>taqdim</a:t>
            </a:r>
            <a:r>
              <a:rPr lang="en-US" dirty="0"/>
              <a:t> </a:t>
            </a:r>
            <a:r>
              <a:rPr lang="en-US" dirty="0" err="1"/>
              <a:t>etadigan</a:t>
            </a:r>
            <a:r>
              <a:rPr lang="en-US" dirty="0"/>
              <a:t> </a:t>
            </a:r>
            <a:r>
              <a:rPr lang="en-US" dirty="0" err="1"/>
              <a:t>platformani</a:t>
            </a:r>
            <a:r>
              <a:rPr lang="en-US" dirty="0"/>
              <a:t> </a:t>
            </a:r>
            <a:r>
              <a:rPr lang="en-US" dirty="0" err="1"/>
              <a:t>yaratgan</a:t>
            </a:r>
            <a:r>
              <a:rPr lang="en-US" dirty="0"/>
              <a:t> </a:t>
            </a:r>
            <a:r>
              <a:rPr lang="en-US" dirty="0" err="1"/>
              <a:t>edi</a:t>
            </a:r>
            <a:r>
              <a:rPr lang="en-US" dirty="0"/>
              <a:t>.</a:t>
            </a:r>
            <a:endParaRPr lang="ru-RU" dirty="0"/>
          </a:p>
          <a:p>
            <a:r>
              <a:rPr lang="en-US" dirty="0" err="1"/>
              <a:t>Oʻz</a:t>
            </a:r>
            <a:r>
              <a:rPr lang="en-US" dirty="0"/>
              <a:t> </a:t>
            </a:r>
            <a:r>
              <a:rPr lang="en-US" dirty="0" err="1"/>
              <a:t>dolzarbligini</a:t>
            </a:r>
            <a:r>
              <a:rPr lang="en-US" dirty="0"/>
              <a:t> </a:t>
            </a:r>
            <a:r>
              <a:rPr lang="en-US" dirty="0" err="1"/>
              <a:t>saqlab</a:t>
            </a:r>
            <a:r>
              <a:rPr lang="en-US" dirty="0"/>
              <a:t> </a:t>
            </a:r>
            <a:r>
              <a:rPr lang="en-US" dirty="0" err="1"/>
              <a:t>qolish</a:t>
            </a:r>
            <a:r>
              <a:rPr lang="en-US" dirty="0"/>
              <a:t> </a:t>
            </a:r>
            <a:r>
              <a:rPr lang="en-US" dirty="0" err="1"/>
              <a:t>uchun</a:t>
            </a:r>
            <a:r>
              <a:rPr lang="en-US" dirty="0"/>
              <a:t> PR </a:t>
            </a:r>
            <a:r>
              <a:rPr lang="en-US" dirty="0" err="1"/>
              <a:t>oʻzgaruvchan</a:t>
            </a:r>
            <a:r>
              <a:rPr lang="en-US" dirty="0"/>
              <a:t> media </a:t>
            </a:r>
            <a:r>
              <a:rPr lang="en-US" dirty="0" err="1"/>
              <a:t>landshaftiga</a:t>
            </a:r>
            <a:r>
              <a:rPr lang="en-US" dirty="0"/>
              <a:t> </a:t>
            </a:r>
            <a:r>
              <a:rPr lang="en-US" dirty="0" err="1"/>
              <a:t>mos</a:t>
            </a:r>
            <a:r>
              <a:rPr lang="en-US" dirty="0"/>
              <a:t> </a:t>
            </a:r>
            <a:r>
              <a:rPr lang="en-US" dirty="0" err="1"/>
              <a:t>kelishi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muloqotning</a:t>
            </a:r>
            <a:r>
              <a:rPr lang="en-US" dirty="0"/>
              <a:t> </a:t>
            </a:r>
            <a:r>
              <a:rPr lang="en-US" dirty="0" err="1"/>
              <a:t>yangi</a:t>
            </a:r>
            <a:r>
              <a:rPr lang="en-US" dirty="0"/>
              <a:t> </a:t>
            </a:r>
            <a:r>
              <a:rPr lang="en-US" dirty="0" err="1"/>
              <a:t>usullariga</a:t>
            </a:r>
            <a:r>
              <a:rPr lang="en-US" dirty="0"/>
              <a:t> </a:t>
            </a:r>
            <a:r>
              <a:rPr lang="en-US" dirty="0" err="1"/>
              <a:t>moslashishi</a:t>
            </a:r>
            <a:r>
              <a:rPr lang="en-US" dirty="0"/>
              <a:t> </a:t>
            </a:r>
            <a:r>
              <a:rPr lang="en-US" dirty="0" err="1"/>
              <a:t>kerak</a:t>
            </a:r>
            <a:r>
              <a:rPr lang="en-US" dirty="0"/>
              <a:t> </a:t>
            </a:r>
            <a:r>
              <a:rPr lang="en-US" dirty="0" err="1"/>
              <a:t>edi</a:t>
            </a:r>
            <a:r>
              <a:rPr lang="en-US" dirty="0"/>
              <a:t>. 2008-yilda </a:t>
            </a:r>
            <a:r>
              <a:rPr lang="en-US" dirty="0" err="1"/>
              <a:t>AQShda</a:t>
            </a:r>
            <a:r>
              <a:rPr lang="en-US" dirty="0"/>
              <a:t> </a:t>
            </a:r>
            <a:r>
              <a:rPr lang="en-US" dirty="0" err="1"/>
              <a:t>boʻlib</a:t>
            </a:r>
            <a:r>
              <a:rPr lang="en-US" dirty="0"/>
              <a:t> </a:t>
            </a:r>
            <a:r>
              <a:rPr lang="en-US" dirty="0" err="1"/>
              <a:t>oʻtgan</a:t>
            </a:r>
            <a:r>
              <a:rPr lang="en-US" dirty="0"/>
              <a:t> </a:t>
            </a:r>
            <a:r>
              <a:rPr lang="en-US" dirty="0" err="1"/>
              <a:t>prezidentlik</a:t>
            </a:r>
            <a:r>
              <a:rPr lang="en-US" dirty="0"/>
              <a:t> </a:t>
            </a:r>
            <a:r>
              <a:rPr lang="en-US" dirty="0" err="1"/>
              <a:t>saylovlarida</a:t>
            </a:r>
            <a:r>
              <a:rPr lang="en-US" dirty="0"/>
              <a:t> </a:t>
            </a:r>
            <a:r>
              <a:rPr lang="en-US" dirty="0" err="1"/>
              <a:t>siyosatchilarni</a:t>
            </a:r>
            <a:r>
              <a:rPr lang="en-US" dirty="0"/>
              <a:t> </a:t>
            </a:r>
            <a:r>
              <a:rPr lang="en-US" dirty="0" err="1"/>
              <a:t>oʻz</a:t>
            </a:r>
            <a:r>
              <a:rPr lang="en-US" dirty="0"/>
              <a:t> </a:t>
            </a:r>
            <a:r>
              <a:rPr lang="en-US" dirty="0" err="1"/>
              <a:t>saylovchilari</a:t>
            </a:r>
            <a:r>
              <a:rPr lang="en-US" dirty="0"/>
              <a:t> </a:t>
            </a:r>
            <a:r>
              <a:rPr lang="en-US" dirty="0" err="1"/>
              <a:t>bilan</a:t>
            </a:r>
            <a:r>
              <a:rPr lang="en-US" dirty="0"/>
              <a:t> </a:t>
            </a:r>
            <a:r>
              <a:rPr lang="en-US" dirty="0" err="1"/>
              <a:t>bogʻlash</a:t>
            </a:r>
            <a:r>
              <a:rPr lang="en-US" dirty="0"/>
              <a:t> </a:t>
            </a:r>
            <a:r>
              <a:rPr lang="en-US" dirty="0" err="1"/>
              <a:t>uchun</a:t>
            </a:r>
            <a:r>
              <a:rPr lang="en-US" dirty="0"/>
              <a:t> </a:t>
            </a:r>
            <a:r>
              <a:rPr lang="en-US" dirty="0" err="1"/>
              <a:t>ijtimoiy</a:t>
            </a:r>
            <a:r>
              <a:rPr lang="en-US" dirty="0"/>
              <a:t> </a:t>
            </a:r>
            <a:r>
              <a:rPr lang="en-US" dirty="0" err="1"/>
              <a:t>tarmoqlar</a:t>
            </a:r>
            <a:r>
              <a:rPr lang="en-US" dirty="0"/>
              <a:t> </a:t>
            </a:r>
            <a:r>
              <a:rPr lang="en-US" dirty="0" err="1"/>
              <a:t>samarali</a:t>
            </a:r>
            <a:r>
              <a:rPr lang="en-US" dirty="0"/>
              <a:t> </a:t>
            </a:r>
            <a:r>
              <a:rPr lang="en-US" dirty="0" err="1"/>
              <a:t>foydalanilganini</a:t>
            </a:r>
            <a:r>
              <a:rPr lang="en-US" dirty="0"/>
              <a:t> </a:t>
            </a:r>
            <a:r>
              <a:rPr lang="en-US" dirty="0" err="1"/>
              <a:t>koʻrish</a:t>
            </a:r>
            <a:r>
              <a:rPr lang="en-US" dirty="0"/>
              <a:t> </a:t>
            </a:r>
            <a:r>
              <a:rPr lang="en-US" dirty="0" err="1"/>
              <a:t>mumkin</a:t>
            </a:r>
            <a:r>
              <a:rPr lang="en-US" dirty="0"/>
              <a:t>.</a:t>
            </a:r>
            <a:endParaRPr lang="ru-RU" dirty="0"/>
          </a:p>
          <a:p>
            <a:r>
              <a:rPr lang="en-US" dirty="0" err="1"/>
              <a:t>Sobiq</a:t>
            </a:r>
            <a:r>
              <a:rPr lang="en-US" dirty="0"/>
              <a:t> </a:t>
            </a:r>
            <a:r>
              <a:rPr lang="en-US" dirty="0" err="1"/>
              <a:t>prezident</a:t>
            </a:r>
            <a:r>
              <a:rPr lang="en-US" dirty="0"/>
              <a:t> </a:t>
            </a:r>
            <a:r>
              <a:rPr lang="en-US" u="sng" dirty="0">
                <a:hlinkClick r:id="rId1" tooltip="Barack Obama"/>
              </a:rPr>
              <a:t>Barak Obama</a:t>
            </a:r>
            <a:r>
              <a:rPr lang="en-US" dirty="0"/>
              <a:t> Facebook, Myspace, Twitter, LinkedIn </a:t>
            </a:r>
            <a:r>
              <a:rPr lang="en-US" dirty="0" err="1"/>
              <a:t>va</a:t>
            </a:r>
            <a:r>
              <a:rPr lang="en-US" dirty="0"/>
              <a:t> YouTube </a:t>
            </a:r>
            <a:r>
              <a:rPr lang="en-US" dirty="0" err="1"/>
              <a:t>kabi</a:t>
            </a:r>
            <a:r>
              <a:rPr lang="en-US" dirty="0"/>
              <a:t> </a:t>
            </a:r>
            <a:r>
              <a:rPr lang="en-US" dirty="0" err="1"/>
              <a:t>ijtimoiy</a:t>
            </a:r>
            <a:r>
              <a:rPr lang="en-US" dirty="0"/>
              <a:t> media </a:t>
            </a:r>
            <a:r>
              <a:rPr lang="en-US" dirty="0" err="1"/>
              <a:t>platformalaridan</a:t>
            </a:r>
            <a:r>
              <a:rPr lang="en-US" dirty="0"/>
              <a:t> </a:t>
            </a:r>
            <a:r>
              <a:rPr lang="en-US" dirty="0" err="1"/>
              <a:t>Amerika</a:t>
            </a:r>
            <a:r>
              <a:rPr lang="en-US" dirty="0"/>
              <a:t> </a:t>
            </a:r>
            <a:r>
              <a:rPr lang="en-US" dirty="0" err="1"/>
              <a:t>yoshlari</a:t>
            </a:r>
            <a:r>
              <a:rPr lang="en-US" dirty="0"/>
              <a:t> </a:t>
            </a:r>
            <a:r>
              <a:rPr lang="en-US" dirty="0" err="1"/>
              <a:t>orasida</a:t>
            </a:r>
            <a:r>
              <a:rPr lang="en-US" dirty="0"/>
              <a:t> </a:t>
            </a:r>
            <a:r>
              <a:rPr lang="en-US" dirty="0" err="1"/>
              <a:t>oʻz</a:t>
            </a:r>
            <a:r>
              <a:rPr lang="en-US" dirty="0"/>
              <a:t> </a:t>
            </a:r>
            <a:r>
              <a:rPr lang="en-US" dirty="0" err="1"/>
              <a:t>imijini</a:t>
            </a:r>
            <a:r>
              <a:rPr lang="en-US" dirty="0"/>
              <a:t> </a:t>
            </a:r>
            <a:r>
              <a:rPr lang="en-US" dirty="0" err="1"/>
              <a:t>mustahkamlash</a:t>
            </a:r>
            <a:r>
              <a:rPr lang="en-US" dirty="0"/>
              <a:t> </a:t>
            </a:r>
            <a:r>
              <a:rPr lang="en-US" dirty="0" err="1"/>
              <a:t>uchun</a:t>
            </a:r>
            <a:r>
              <a:rPr lang="en-US" dirty="0"/>
              <a:t> </a:t>
            </a:r>
            <a:r>
              <a:rPr lang="en-US" dirty="0" err="1"/>
              <a:t>foydalandi</a:t>
            </a:r>
            <a:r>
              <a:rPr lang="en-US" dirty="0"/>
              <a:t>. </a:t>
            </a:r>
            <a:r>
              <a:rPr lang="en-US" dirty="0" err="1"/>
              <a:t>Saylovda</a:t>
            </a:r>
            <a:r>
              <a:rPr lang="en-US" dirty="0"/>
              <a:t> </a:t>
            </a:r>
            <a:r>
              <a:rPr lang="en-US" dirty="0" err="1"/>
              <a:t>qatnashib</a:t>
            </a:r>
            <a:r>
              <a:rPr lang="en-US" dirty="0"/>
              <a:t> </a:t>
            </a:r>
            <a:r>
              <a:rPr lang="en-US" dirty="0" err="1"/>
              <a:t>chiqayotgan</a:t>
            </a:r>
            <a:r>
              <a:rPr lang="en-US" dirty="0"/>
              <a:t> </a:t>
            </a:r>
            <a:r>
              <a:rPr lang="en-US" dirty="0" err="1"/>
              <a:t>fuqorolardan</a:t>
            </a:r>
            <a:r>
              <a:rPr lang="en-US" dirty="0"/>
              <a:t> </a:t>
            </a:r>
            <a:r>
              <a:rPr lang="en-US" dirty="0" err="1"/>
              <a:t>olingan</a:t>
            </a:r>
            <a:r>
              <a:rPr lang="en-US" dirty="0"/>
              <a:t> </a:t>
            </a:r>
            <a:r>
              <a:rPr lang="en-US" dirty="0" err="1"/>
              <a:t>soʻrovnomalar</a:t>
            </a:r>
            <a:r>
              <a:rPr lang="en-US" dirty="0"/>
              <a:t> (exit poll) </a:t>
            </a:r>
            <a:r>
              <a:rPr lang="en-US" dirty="0" err="1"/>
              <a:t>shuni</a:t>
            </a:r>
            <a:r>
              <a:rPr lang="en-US" dirty="0"/>
              <a:t> </a:t>
            </a:r>
            <a:r>
              <a:rPr lang="en-US" dirty="0" err="1"/>
              <a:t>koʻrsatdiki</a:t>
            </a:r>
            <a:r>
              <a:rPr lang="en-US" dirty="0"/>
              <a:t>,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taktika</a:t>
            </a:r>
            <a:r>
              <a:rPr lang="en-US" dirty="0"/>
              <a:t> </a:t>
            </a:r>
            <a:r>
              <a:rPr lang="en-US" dirty="0" err="1"/>
              <a:t>muvaffaqiyatli</a:t>
            </a:r>
            <a:r>
              <a:rPr lang="en-US" dirty="0"/>
              <a:t> </a:t>
            </a:r>
            <a:r>
              <a:rPr lang="en-US" dirty="0" err="1"/>
              <a:t>boʻldi</a:t>
            </a:r>
            <a:r>
              <a:rPr lang="en-US" dirty="0"/>
              <a:t>, </a:t>
            </a:r>
            <a:r>
              <a:rPr lang="en-US" dirty="0" err="1"/>
              <a:t>chunki</a:t>
            </a:r>
            <a:r>
              <a:rPr lang="en-US" dirty="0"/>
              <a:t> Obama 25 </a:t>
            </a:r>
            <a:r>
              <a:rPr lang="en-US" dirty="0" err="1"/>
              <a:t>yoshgacha</a:t>
            </a:r>
            <a:r>
              <a:rPr lang="en-US" dirty="0"/>
              <a:t> </a:t>
            </a:r>
            <a:r>
              <a:rPr lang="en-US" dirty="0" err="1"/>
              <a:t>boʻlganlarning</a:t>
            </a:r>
            <a:r>
              <a:rPr lang="en-US" dirty="0"/>
              <a:t> </a:t>
            </a:r>
            <a:r>
              <a:rPr lang="en-US" dirty="0" err="1"/>
              <a:t>deyarli</a:t>
            </a:r>
            <a:r>
              <a:rPr lang="en-US" dirty="0"/>
              <a:t> 70 </a:t>
            </a:r>
            <a:r>
              <a:rPr lang="en-US" dirty="0" err="1"/>
              <a:t>foizi</a:t>
            </a:r>
            <a:r>
              <a:rPr lang="en-US" dirty="0"/>
              <a:t> </a:t>
            </a:r>
            <a:r>
              <a:rPr lang="en-US" dirty="0" err="1"/>
              <a:t>ovozini</a:t>
            </a:r>
            <a:r>
              <a:rPr lang="en-US" dirty="0"/>
              <a:t> </a:t>
            </a:r>
            <a:r>
              <a:rPr lang="en-US" dirty="0" err="1"/>
              <a:t>qoʻlga</a:t>
            </a:r>
            <a:r>
              <a:rPr lang="en-US" dirty="0"/>
              <a:t> </a:t>
            </a:r>
            <a:r>
              <a:rPr lang="en-US" dirty="0" err="1"/>
              <a:t>kiritgan</a:t>
            </a:r>
            <a:r>
              <a:rPr lang="en-US" dirty="0"/>
              <a:t> </a:t>
            </a:r>
            <a:r>
              <a:rPr lang="en-US" dirty="0" err="1"/>
              <a:t>edi</a:t>
            </a:r>
            <a:r>
              <a:rPr lang="en-US" dirty="0"/>
              <a:t>. Bu 1976-yilda </a:t>
            </a:r>
            <a:r>
              <a:rPr lang="en-US" dirty="0" err="1"/>
              <a:t>AQShda</a:t>
            </a:r>
            <a:r>
              <a:rPr lang="en-US" dirty="0"/>
              <a:t> exit-polling </a:t>
            </a:r>
            <a:r>
              <a:rPr lang="en-US" dirty="0" err="1"/>
              <a:t>tashkil</a:t>
            </a:r>
            <a:r>
              <a:rPr lang="en-US" dirty="0"/>
              <a:t> </a:t>
            </a:r>
            <a:r>
              <a:rPr lang="en-US" dirty="0" err="1"/>
              <a:t>etilganidan</a:t>
            </a:r>
            <a:r>
              <a:rPr lang="en-US" dirty="0"/>
              <a:t> </a:t>
            </a:r>
            <a:r>
              <a:rPr lang="en-US" dirty="0" err="1"/>
              <a:t>beri</a:t>
            </a:r>
            <a:r>
              <a:rPr lang="en-US" dirty="0"/>
              <a:t> </a:t>
            </a:r>
            <a:r>
              <a:rPr lang="en-US" dirty="0" err="1"/>
              <a:t>kuzatilgan</a:t>
            </a:r>
            <a:r>
              <a:rPr lang="en-US" dirty="0"/>
              <a:t> </a:t>
            </a:r>
            <a:r>
              <a:rPr lang="en-US" dirty="0" err="1"/>
              <a:t>eng</a:t>
            </a:r>
            <a:r>
              <a:rPr lang="en-US" dirty="0"/>
              <a:t> </a:t>
            </a:r>
            <a:r>
              <a:rPr lang="en-US" dirty="0" err="1"/>
              <a:t>yuqori</a:t>
            </a:r>
            <a:r>
              <a:rPr lang="en-US" dirty="0"/>
              <a:t> </a:t>
            </a:r>
            <a:r>
              <a:rPr lang="en-US" dirty="0" err="1"/>
              <a:t>koʻrsatkich</a:t>
            </a:r>
            <a:r>
              <a:rPr lang="en-US" dirty="0"/>
              <a:t> </a:t>
            </a:r>
            <a:r>
              <a:rPr lang="en-US" dirty="0" err="1"/>
              <a:t>hisoblanadi</a:t>
            </a:r>
            <a:r>
              <a:rPr lang="en-US" dirty="0"/>
              <a:t>. </a:t>
            </a:r>
            <a:r>
              <a:rPr lang="en-US" dirty="0" err="1"/>
              <a:t>Obamaning</a:t>
            </a:r>
            <a:r>
              <a:rPr lang="en-US" dirty="0"/>
              <a:t> PR </a:t>
            </a:r>
            <a:r>
              <a:rPr lang="en-US" dirty="0" err="1"/>
              <a:t>strategiyasi</a:t>
            </a:r>
            <a:r>
              <a:rPr lang="en-US" dirty="0"/>
              <a:t> </a:t>
            </a:r>
            <a:r>
              <a:rPr lang="en-US" dirty="0" err="1"/>
              <a:t>ijtimoiy</a:t>
            </a:r>
            <a:r>
              <a:rPr lang="en-US" dirty="0"/>
              <a:t> media </a:t>
            </a:r>
            <a:r>
              <a:rPr lang="en-US" dirty="0" err="1"/>
              <a:t>taʼsir</a:t>
            </a:r>
            <a:r>
              <a:rPr lang="en-US" dirty="0"/>
              <a:t> </a:t>
            </a:r>
            <a:r>
              <a:rPr lang="en-US" dirty="0" err="1"/>
              <a:t>doirasi</a:t>
            </a:r>
            <a:r>
              <a:rPr lang="en-US" dirty="0"/>
              <a:t> </a:t>
            </a:r>
            <a:r>
              <a:rPr lang="en-US" dirty="0" err="1"/>
              <a:t>kengayib</a:t>
            </a:r>
            <a:r>
              <a:rPr lang="en-US" dirty="0"/>
              <a:t> </a:t>
            </a:r>
            <a:r>
              <a:rPr lang="en-US" dirty="0" err="1"/>
              <a:t>borayotganini</a:t>
            </a:r>
            <a:r>
              <a:rPr lang="en-US" dirty="0"/>
              <a:t> </a:t>
            </a:r>
            <a:r>
              <a:rPr lang="en-US" dirty="0" err="1"/>
              <a:t>isbotlagan</a:t>
            </a:r>
            <a:r>
              <a:rPr lang="en-US" dirty="0"/>
              <a:t> </a:t>
            </a:r>
            <a:r>
              <a:rPr lang="en-US" dirty="0" err="1"/>
              <a:t>edi</a:t>
            </a:r>
            <a:endParaRPr lang="ru-RU" dirty="0"/>
          </a:p>
          <a:p>
            <a:r>
              <a:rPr lang="en-US" dirty="0" err="1"/>
              <a:t>Soʻnggi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necha</a:t>
            </a:r>
            <a:r>
              <a:rPr lang="en-US" dirty="0"/>
              <a:t> </a:t>
            </a:r>
            <a:r>
              <a:rPr lang="en-US" dirty="0" err="1"/>
              <a:t>yil</a:t>
            </a:r>
            <a:r>
              <a:rPr lang="en-US" dirty="0"/>
              <a:t> </a:t>
            </a:r>
            <a:r>
              <a:rPr lang="en-US" dirty="0" err="1"/>
              <a:t>ichida</a:t>
            </a:r>
            <a:r>
              <a:rPr lang="en-US" dirty="0"/>
              <a:t>, </a:t>
            </a:r>
            <a:r>
              <a:rPr lang="en-US" dirty="0" err="1"/>
              <a:t>ayniqsa</a:t>
            </a:r>
            <a:r>
              <a:rPr lang="en-US" dirty="0"/>
              <a:t>, </a:t>
            </a:r>
            <a:r>
              <a:rPr lang="en-US" dirty="0" err="1"/>
              <a:t>ijtimoiy</a:t>
            </a:r>
            <a:r>
              <a:rPr lang="en-US" dirty="0"/>
              <a:t> </a:t>
            </a:r>
            <a:r>
              <a:rPr lang="en-US" dirty="0" err="1"/>
              <a:t>tarmoqlar</a:t>
            </a:r>
            <a:r>
              <a:rPr lang="en-US" dirty="0"/>
              <a:t> </a:t>
            </a:r>
            <a:r>
              <a:rPr lang="en-US" dirty="0" err="1"/>
              <a:t>kommunikatsiya</a:t>
            </a:r>
            <a:r>
              <a:rPr lang="en-US" dirty="0"/>
              <a:t> </a:t>
            </a:r>
            <a:r>
              <a:rPr lang="en-US" dirty="0" err="1"/>
              <a:t>olamida</a:t>
            </a:r>
            <a:r>
              <a:rPr lang="en-US" dirty="0"/>
              <a:t> </a:t>
            </a:r>
            <a:r>
              <a:rPr lang="en-US" dirty="0" err="1"/>
              <a:t>hukmronlik</a:t>
            </a:r>
            <a:r>
              <a:rPr lang="en-US" dirty="0"/>
              <a:t> </a:t>
            </a:r>
            <a:r>
              <a:rPr lang="en-US" dirty="0" err="1"/>
              <a:t>qilib</a:t>
            </a:r>
            <a:r>
              <a:rPr lang="en-US" dirty="0"/>
              <a:t>, </a:t>
            </a:r>
            <a:r>
              <a:rPr lang="en-US" dirty="0" err="1"/>
              <a:t>mutaxassislar</a:t>
            </a:r>
            <a:r>
              <a:rPr lang="en-US" dirty="0"/>
              <a:t> </a:t>
            </a:r>
            <a:r>
              <a:rPr lang="en-US" dirty="0" err="1"/>
              <a:t>tomonidan</a:t>
            </a:r>
            <a:r>
              <a:rPr lang="en-US" dirty="0"/>
              <a:t> PR </a:t>
            </a:r>
            <a:r>
              <a:rPr lang="en-US" dirty="0" err="1"/>
              <a:t>uchun</a:t>
            </a:r>
            <a:r>
              <a:rPr lang="en-US" dirty="0"/>
              <a:t> </a:t>
            </a:r>
            <a:r>
              <a:rPr lang="en-US" dirty="0" err="1"/>
              <a:t>ishlatiladigan</a:t>
            </a:r>
            <a:r>
              <a:rPr lang="en-US" dirty="0"/>
              <a:t> </a:t>
            </a:r>
            <a:r>
              <a:rPr lang="en-US" dirty="0" err="1"/>
              <a:t>ommabop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samarali</a:t>
            </a:r>
            <a:r>
              <a:rPr lang="en-US" dirty="0"/>
              <a:t> </a:t>
            </a:r>
            <a:r>
              <a:rPr lang="en-US" dirty="0" err="1"/>
              <a:t>vositaga</a:t>
            </a:r>
            <a:r>
              <a:rPr lang="en-US" dirty="0"/>
              <a:t> </a:t>
            </a:r>
            <a:r>
              <a:rPr lang="en-US" dirty="0" err="1"/>
              <a:t>aylandi</a:t>
            </a:r>
            <a:r>
              <a:rPr lang="en-US" dirty="0"/>
              <a:t>.</a:t>
            </a:r>
            <a:endParaRPr lang="ru-RU" dirty="0"/>
          </a:p>
          <a:p>
            <a:r>
              <a:rPr lang="en-US" dirty="0" err="1"/>
              <a:t>Doimiy</a:t>
            </a:r>
            <a:r>
              <a:rPr lang="en-US" dirty="0"/>
              <a:t> </a:t>
            </a:r>
            <a:r>
              <a:rPr lang="en-US" dirty="0" err="1"/>
              <a:t>ravishda</a:t>
            </a:r>
            <a:r>
              <a:rPr lang="en-US" dirty="0"/>
              <a:t> </a:t>
            </a:r>
            <a:r>
              <a:rPr lang="en-US" dirty="0" err="1"/>
              <a:t>yangi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innovatsion</a:t>
            </a:r>
            <a:r>
              <a:rPr lang="en-US" dirty="0"/>
              <a:t> </a:t>
            </a:r>
            <a:r>
              <a:rPr lang="en-US" dirty="0" err="1"/>
              <a:t>texnologiyalar</a:t>
            </a:r>
            <a:r>
              <a:rPr lang="en-US" dirty="0"/>
              <a:t> </a:t>
            </a:r>
            <a:r>
              <a:rPr lang="en-US" dirty="0" err="1"/>
              <a:t>yaratilishi</a:t>
            </a:r>
            <a:r>
              <a:rPr lang="en-US" dirty="0"/>
              <a:t> </a:t>
            </a:r>
            <a:r>
              <a:rPr lang="en-US" dirty="0" err="1"/>
              <a:t>bilan</a:t>
            </a:r>
            <a:r>
              <a:rPr lang="en-US" dirty="0"/>
              <a:t> PR ham </a:t>
            </a:r>
            <a:r>
              <a:rPr lang="en-US" dirty="0" err="1"/>
              <a:t>oʻsib</a:t>
            </a:r>
            <a:r>
              <a:rPr lang="en-US" dirty="0"/>
              <a:t> </a:t>
            </a:r>
            <a:r>
              <a:rPr lang="en-US" dirty="0" err="1"/>
              <a:t>boradi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doimiy</a:t>
            </a:r>
            <a:r>
              <a:rPr lang="en-US" dirty="0"/>
              <a:t> </a:t>
            </a:r>
            <a:r>
              <a:rPr lang="en-US" dirty="0" err="1"/>
              <a:t>oʻzgarishda</a:t>
            </a:r>
            <a:r>
              <a:rPr lang="en-US" dirty="0"/>
              <a:t> </a:t>
            </a:r>
            <a:r>
              <a:rPr lang="en-US" dirty="0" err="1"/>
              <a:t>davom</a:t>
            </a:r>
            <a:r>
              <a:rPr lang="en-US" dirty="0"/>
              <a:t> </a:t>
            </a:r>
            <a:r>
              <a:rPr lang="en-US" dirty="0" err="1"/>
              <a:t>etadi</a:t>
            </a:r>
            <a:r>
              <a:rPr lang="en-US" dirty="0"/>
              <a:t>.</a:t>
            </a:r>
            <a:endParaRPr lang="ru-RU" dirty="0"/>
          </a:p>
          <a:p>
            <a:endParaRPr lang="ru-RU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901235" y="313509"/>
            <a:ext cx="9332822" cy="5895702"/>
          </a:xfrm>
        </p:spPr>
        <p:txBody>
          <a:bodyPr>
            <a:normAutofit/>
          </a:bodyPr>
          <a:lstStyle/>
          <a:p>
            <a:r>
              <a:rPr lang="en-US" dirty="0"/>
              <a:t>PR </a:t>
            </a:r>
            <a:r>
              <a:rPr lang="en-US" dirty="0" err="1"/>
              <a:t>faoliyatining</a:t>
            </a:r>
            <a:r>
              <a:rPr lang="en-US" dirty="0"/>
              <a:t> </a:t>
            </a:r>
            <a:r>
              <a:rPr lang="en-US" dirty="0" err="1"/>
              <a:t>tamoyillari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funksiyalari</a:t>
            </a:r>
            <a:endParaRPr lang="ru-RU" dirty="0"/>
          </a:p>
          <a:p>
            <a:r>
              <a:rPr lang="en-US" dirty="0" err="1"/>
              <a:t>Jamoatchilik</a:t>
            </a:r>
            <a:r>
              <a:rPr lang="en-US" dirty="0"/>
              <a:t> </a:t>
            </a:r>
            <a:r>
              <a:rPr lang="en-US" dirty="0" err="1"/>
              <a:t>fikrini</a:t>
            </a:r>
            <a:r>
              <a:rPr lang="en-US" dirty="0"/>
              <a:t> </a:t>
            </a:r>
            <a:r>
              <a:rPr lang="en-US" dirty="0" err="1"/>
              <a:t>oʻrganish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undan</a:t>
            </a:r>
            <a:r>
              <a:rPr lang="en-US" dirty="0"/>
              <a:t> </a:t>
            </a:r>
            <a:r>
              <a:rPr lang="en-US" dirty="0" err="1"/>
              <a:t>kompaniya</a:t>
            </a:r>
            <a:r>
              <a:rPr lang="en-US" dirty="0"/>
              <a:t> </a:t>
            </a:r>
            <a:r>
              <a:rPr lang="en-US" dirty="0" err="1"/>
              <a:t>ishida</a:t>
            </a:r>
            <a:r>
              <a:rPr lang="en-US" dirty="0"/>
              <a:t> </a:t>
            </a:r>
            <a:r>
              <a:rPr lang="en-US" dirty="0" err="1"/>
              <a:t>foydalanish</a:t>
            </a:r>
            <a:r>
              <a:rPr lang="en-US" dirty="0"/>
              <a:t>, </a:t>
            </a:r>
            <a:r>
              <a:rPr lang="en-US" dirty="0" err="1"/>
              <a:t>jamoatchilikka</a:t>
            </a:r>
            <a:r>
              <a:rPr lang="en-US" dirty="0"/>
              <a:t> </a:t>
            </a:r>
            <a:r>
              <a:rPr lang="en-US" dirty="0" err="1"/>
              <a:t>korxona</a:t>
            </a:r>
            <a:r>
              <a:rPr lang="en-US" dirty="0"/>
              <a:t> </a:t>
            </a:r>
            <a:r>
              <a:rPr lang="en-US" dirty="0" err="1"/>
              <a:t>siyosati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faoliyatining</a:t>
            </a:r>
            <a:r>
              <a:rPr lang="en-US" dirty="0"/>
              <a:t> </a:t>
            </a:r>
            <a:r>
              <a:rPr lang="en-US" dirty="0" err="1"/>
              <a:t>mohiyatini</a:t>
            </a:r>
            <a:r>
              <a:rPr lang="en-US" dirty="0"/>
              <a:t> </a:t>
            </a:r>
            <a:r>
              <a:rPr lang="en-US" dirty="0" err="1"/>
              <a:t>tushunishga</a:t>
            </a:r>
            <a:r>
              <a:rPr lang="en-US" dirty="0"/>
              <a:t> </a:t>
            </a:r>
            <a:r>
              <a:rPr lang="en-US" dirty="0" err="1"/>
              <a:t>yordam</a:t>
            </a:r>
            <a:r>
              <a:rPr lang="en-US" dirty="0"/>
              <a:t> </a:t>
            </a:r>
            <a:r>
              <a:rPr lang="en-US" dirty="0" err="1"/>
              <a:t>beradigan</a:t>
            </a:r>
            <a:r>
              <a:rPr lang="en-US" dirty="0"/>
              <a:t> </a:t>
            </a:r>
            <a:r>
              <a:rPr lang="en-US" dirty="0" err="1"/>
              <a:t>maʼlumotlarni</a:t>
            </a:r>
            <a:r>
              <a:rPr lang="en-US" dirty="0"/>
              <a:t> </a:t>
            </a:r>
            <a:r>
              <a:rPr lang="en-US" dirty="0" err="1"/>
              <a:t>tarqatishdir</a:t>
            </a:r>
            <a:r>
              <a:rPr lang="en-US" dirty="0"/>
              <a:t> PR </a:t>
            </a:r>
            <a:r>
              <a:rPr lang="en-US" dirty="0" err="1"/>
              <a:t>faoliyatining</a:t>
            </a:r>
            <a:r>
              <a:rPr lang="en-US" dirty="0"/>
              <a:t> </a:t>
            </a:r>
            <a:r>
              <a:rPr lang="en-US" dirty="0" err="1"/>
              <a:t>asosini</a:t>
            </a:r>
            <a:r>
              <a:rPr lang="en-US" dirty="0"/>
              <a:t> </a:t>
            </a:r>
            <a:r>
              <a:rPr lang="en-US" dirty="0" err="1"/>
              <a:t>tashkil</a:t>
            </a:r>
            <a:r>
              <a:rPr lang="en-US" dirty="0"/>
              <a:t> </a:t>
            </a:r>
            <a:r>
              <a:rPr lang="en-US" dirty="0" err="1"/>
              <a:t>etadi</a:t>
            </a:r>
            <a:r>
              <a:rPr lang="en-US" dirty="0"/>
              <a:t>..</a:t>
            </a:r>
            <a:endParaRPr lang="ru-RU" dirty="0"/>
          </a:p>
          <a:p>
            <a:r>
              <a:rPr lang="en-US" dirty="0"/>
              <a:t>Bu </a:t>
            </a:r>
            <a:r>
              <a:rPr lang="en-US" dirty="0" err="1"/>
              <a:t>jarayonda</a:t>
            </a:r>
            <a:r>
              <a:rPr lang="en-US" dirty="0"/>
              <a:t> </a:t>
            </a:r>
            <a:r>
              <a:rPr lang="en-US" dirty="0" err="1"/>
              <a:t>PRning</a:t>
            </a:r>
            <a:r>
              <a:rPr lang="en-US" dirty="0"/>
              <a:t> </a:t>
            </a:r>
            <a:r>
              <a:rPr lang="en-US" dirty="0" err="1"/>
              <a:t>asosiy</a:t>
            </a:r>
            <a:r>
              <a:rPr lang="en-US" dirty="0"/>
              <a:t> </a:t>
            </a:r>
            <a:r>
              <a:rPr lang="en-US" dirty="0" err="1"/>
              <a:t>tamoyillariga</a:t>
            </a:r>
            <a:r>
              <a:rPr lang="en-US" dirty="0"/>
              <a:t> </a:t>
            </a:r>
            <a:r>
              <a:rPr lang="en-US" dirty="0" err="1"/>
              <a:t>amal</a:t>
            </a:r>
            <a:r>
              <a:rPr lang="en-US" dirty="0"/>
              <a:t> </a:t>
            </a:r>
            <a:r>
              <a:rPr lang="en-US" dirty="0" err="1"/>
              <a:t>qilish</a:t>
            </a:r>
            <a:r>
              <a:rPr lang="en-US" dirty="0"/>
              <a:t> </a:t>
            </a:r>
            <a:r>
              <a:rPr lang="en-US" dirty="0" err="1"/>
              <a:t>kerak</a:t>
            </a:r>
            <a:r>
              <a:rPr lang="en-US" dirty="0"/>
              <a:t> </a:t>
            </a:r>
            <a:r>
              <a:rPr lang="en-US" dirty="0" err="1"/>
              <a:t>boʻladi</a:t>
            </a:r>
            <a:r>
              <a:rPr lang="en-US" dirty="0"/>
              <a:t>. </a:t>
            </a:r>
            <a:r>
              <a:rPr lang="ru-RU" dirty="0" err="1"/>
              <a:t>Bular</a:t>
            </a:r>
            <a:r>
              <a:rPr lang="ru-RU" dirty="0"/>
              <a:t>:</a:t>
            </a:r>
            <a:endParaRPr lang="ru-RU" dirty="0"/>
          </a:p>
          <a:p>
            <a:pPr lvl="0"/>
            <a:r>
              <a:rPr lang="en-US" dirty="0" err="1"/>
              <a:t>kompaniya</a:t>
            </a:r>
            <a:r>
              <a:rPr lang="en-US" dirty="0"/>
              <a:t> </a:t>
            </a:r>
            <a:r>
              <a:rPr lang="en-US" dirty="0" err="1"/>
              <a:t>faoliyatining</a:t>
            </a:r>
            <a:r>
              <a:rPr lang="en-US" dirty="0"/>
              <a:t> </a:t>
            </a:r>
            <a:r>
              <a:rPr lang="en-US" dirty="0" err="1"/>
              <a:t>jamiyatga</a:t>
            </a:r>
            <a:r>
              <a:rPr lang="en-US" dirty="0"/>
              <a:t> </a:t>
            </a:r>
            <a:r>
              <a:rPr lang="en-US" dirty="0" err="1"/>
              <a:t>nisbatan</a:t>
            </a:r>
            <a:r>
              <a:rPr lang="en-US" dirty="0"/>
              <a:t> </a:t>
            </a:r>
            <a:r>
              <a:rPr lang="en-US" dirty="0" err="1"/>
              <a:t>halolligi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haqqoniyligi</a:t>
            </a:r>
            <a:r>
              <a:rPr lang="en-US" dirty="0"/>
              <a:t>;</a:t>
            </a:r>
            <a:endParaRPr lang="ru-RU" dirty="0"/>
          </a:p>
          <a:p>
            <a:pPr lvl="0"/>
            <a:r>
              <a:rPr lang="en-US" dirty="0" err="1"/>
              <a:t>Tashkilot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jamoatchilik</a:t>
            </a:r>
            <a:r>
              <a:rPr lang="en-US" dirty="0"/>
              <a:t> </a:t>
            </a:r>
            <a:r>
              <a:rPr lang="en-US" dirty="0" err="1"/>
              <a:t>uchun</a:t>
            </a:r>
            <a:r>
              <a:rPr lang="en-US" dirty="0"/>
              <a:t> </a:t>
            </a:r>
            <a:r>
              <a:rPr lang="en-US" dirty="0" err="1"/>
              <a:t>oʻzaro</a:t>
            </a:r>
            <a:r>
              <a:rPr lang="en-US" dirty="0"/>
              <a:t> </a:t>
            </a:r>
            <a:r>
              <a:rPr lang="en-US" dirty="0" err="1"/>
              <a:t>manfaatdorlikni</a:t>
            </a:r>
            <a:r>
              <a:rPr lang="en-US" dirty="0"/>
              <a:t> </a:t>
            </a:r>
            <a:r>
              <a:rPr lang="en-US" dirty="0" err="1"/>
              <a:t>taʼminlash</a:t>
            </a:r>
            <a:r>
              <a:rPr lang="en-US" dirty="0"/>
              <a:t>;</a:t>
            </a:r>
            <a:endParaRPr lang="ru-RU" dirty="0"/>
          </a:p>
          <a:p>
            <a:pPr lvl="0"/>
            <a:r>
              <a:rPr lang="en-US" dirty="0" err="1"/>
              <a:t>Kompaniyaning</a:t>
            </a:r>
            <a:r>
              <a:rPr lang="en-US" dirty="0"/>
              <a:t> </a:t>
            </a:r>
            <a:r>
              <a:rPr lang="en-US" dirty="0" err="1"/>
              <a:t>ishi</a:t>
            </a:r>
            <a:r>
              <a:rPr lang="en-US" dirty="0"/>
              <a:t> </a:t>
            </a:r>
            <a:r>
              <a:rPr lang="en-US" dirty="0" err="1"/>
              <a:t>toʻgʻrisidagi</a:t>
            </a:r>
            <a:r>
              <a:rPr lang="en-US" dirty="0"/>
              <a:t> </a:t>
            </a:r>
            <a:r>
              <a:rPr lang="en-US" dirty="0" err="1"/>
              <a:t>maʼlumotlarning</a:t>
            </a:r>
            <a:r>
              <a:rPr lang="en-US" dirty="0"/>
              <a:t> </a:t>
            </a:r>
            <a:r>
              <a:rPr lang="en-US" dirty="0" err="1"/>
              <a:t>ochiqligi</a:t>
            </a:r>
            <a:r>
              <a:rPr lang="en-US" dirty="0"/>
              <a:t>;</a:t>
            </a:r>
            <a:endParaRPr lang="ru-RU" dirty="0"/>
          </a:p>
          <a:p>
            <a:pPr lvl="0"/>
            <a:r>
              <a:rPr lang="en-US" dirty="0" err="1"/>
              <a:t>Ommaviy</a:t>
            </a:r>
            <a:r>
              <a:rPr lang="en-US" dirty="0"/>
              <a:t> </a:t>
            </a:r>
            <a:r>
              <a:rPr lang="en-US" dirty="0" err="1"/>
              <a:t>axborot</a:t>
            </a:r>
            <a:r>
              <a:rPr lang="en-US" dirty="0"/>
              <a:t> </a:t>
            </a:r>
            <a:r>
              <a:rPr lang="en-US" dirty="0" err="1"/>
              <a:t>vositalarini</a:t>
            </a:r>
            <a:r>
              <a:rPr lang="en-US" dirty="0"/>
              <a:t> monitoring </a:t>
            </a:r>
            <a:r>
              <a:rPr lang="en-US" dirty="0" err="1"/>
              <a:t>qilish</a:t>
            </a:r>
            <a:r>
              <a:rPr lang="en-US" dirty="0"/>
              <a:t>, </a:t>
            </a:r>
            <a:r>
              <a:rPr lang="en-US" dirty="0" err="1"/>
              <a:t>kompaniya</a:t>
            </a:r>
            <a:r>
              <a:rPr lang="en-US" dirty="0"/>
              <a:t> </a:t>
            </a:r>
            <a:r>
              <a:rPr lang="en-US" dirty="0" err="1"/>
              <a:t>haqida</a:t>
            </a:r>
            <a:r>
              <a:rPr lang="en-US" dirty="0"/>
              <a:t> </a:t>
            </a:r>
            <a:r>
              <a:rPr lang="en-US" dirty="0" err="1"/>
              <a:t>materiallarni</a:t>
            </a:r>
            <a:r>
              <a:rPr lang="en-US" dirty="0"/>
              <a:t> </a:t>
            </a:r>
            <a:r>
              <a:rPr lang="en-US" dirty="0" err="1"/>
              <a:t>topshirish</a:t>
            </a:r>
            <a:r>
              <a:rPr lang="en-US" dirty="0"/>
              <a:t> </a:t>
            </a:r>
            <a:r>
              <a:rPr lang="en-US" dirty="0" err="1"/>
              <a:t>jarayonini</a:t>
            </a:r>
            <a:r>
              <a:rPr lang="en-US" dirty="0"/>
              <a:t> </a:t>
            </a:r>
            <a:r>
              <a:rPr lang="en-US" dirty="0" err="1"/>
              <a:t>kuzatish</a:t>
            </a:r>
            <a:r>
              <a:rPr lang="en-US" dirty="0"/>
              <a:t>;</a:t>
            </a:r>
            <a:endParaRPr lang="ru-RU" dirty="0"/>
          </a:p>
          <a:p>
            <a:pPr lvl="0"/>
            <a:r>
              <a:rPr lang="en-US" dirty="0" err="1"/>
              <a:t>Jamoatchilik</a:t>
            </a:r>
            <a:r>
              <a:rPr lang="en-US" dirty="0"/>
              <a:t> </a:t>
            </a:r>
            <a:r>
              <a:rPr lang="en-US" dirty="0" err="1"/>
              <a:t>bilan</a:t>
            </a:r>
            <a:r>
              <a:rPr lang="en-US" dirty="0"/>
              <a:t> </a:t>
            </a:r>
            <a:r>
              <a:rPr lang="en-US" dirty="0" err="1"/>
              <a:t>muomala</a:t>
            </a:r>
            <a:r>
              <a:rPr lang="en-US" dirty="0"/>
              <a:t> </a:t>
            </a:r>
            <a:r>
              <a:rPr lang="en-US" dirty="0" err="1"/>
              <a:t>qilishda</a:t>
            </a:r>
            <a:r>
              <a:rPr lang="en-US" dirty="0"/>
              <a:t> </a:t>
            </a:r>
            <a:r>
              <a:rPr lang="en-US" dirty="0" err="1"/>
              <a:t>axloqiy</a:t>
            </a:r>
            <a:r>
              <a:rPr lang="en-US" dirty="0"/>
              <a:t> </a:t>
            </a:r>
            <a:r>
              <a:rPr lang="en-US" dirty="0" err="1"/>
              <a:t>meʼyorlarga</a:t>
            </a:r>
            <a:r>
              <a:rPr lang="en-US" dirty="0"/>
              <a:t> </a:t>
            </a:r>
            <a:r>
              <a:rPr lang="en-US" dirty="0" err="1"/>
              <a:t>rioya</a:t>
            </a:r>
            <a:r>
              <a:rPr lang="en-US" dirty="0"/>
              <a:t> </a:t>
            </a:r>
            <a:r>
              <a:rPr lang="en-US" dirty="0" err="1"/>
              <a:t>qilish</a:t>
            </a:r>
            <a:r>
              <a:rPr lang="en-US" dirty="0"/>
              <a:t>.</a:t>
            </a:r>
            <a:endParaRPr lang="ru-RU" dirty="0"/>
          </a:p>
          <a:p>
            <a:endParaRPr lang="ru-RU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049280" y="418011"/>
            <a:ext cx="9350240" cy="597408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PR </a:t>
            </a:r>
            <a:r>
              <a:rPr lang="en-US" dirty="0" err="1"/>
              <a:t>faoliyatining</a:t>
            </a:r>
            <a:r>
              <a:rPr lang="en-US" dirty="0"/>
              <a:t> </a:t>
            </a:r>
            <a:r>
              <a:rPr lang="en-US" dirty="0" err="1"/>
              <a:t>uchta</a:t>
            </a:r>
            <a:r>
              <a:rPr lang="en-US" dirty="0"/>
              <a:t> </a:t>
            </a:r>
            <a:r>
              <a:rPr lang="en-US" dirty="0" err="1"/>
              <a:t>asosiy</a:t>
            </a:r>
            <a:r>
              <a:rPr lang="en-US" dirty="0"/>
              <a:t> </a:t>
            </a:r>
            <a:r>
              <a:rPr lang="en-US" dirty="0" err="1"/>
              <a:t>funksiyasi</a:t>
            </a:r>
            <a:r>
              <a:rPr lang="en-US" dirty="0"/>
              <a:t> </a:t>
            </a:r>
            <a:r>
              <a:rPr lang="en-US" dirty="0" err="1"/>
              <a:t>mavjud</a:t>
            </a:r>
            <a:r>
              <a:rPr lang="en-US" dirty="0"/>
              <a:t>:</a:t>
            </a:r>
            <a:endParaRPr lang="ru-RU" dirty="0"/>
          </a:p>
          <a:p>
            <a:pPr lvl="0"/>
            <a:r>
              <a:rPr lang="en-US" dirty="0" err="1"/>
              <a:t>Jamiyatning</a:t>
            </a:r>
            <a:r>
              <a:rPr lang="en-US" dirty="0"/>
              <a:t> </a:t>
            </a:r>
            <a:r>
              <a:rPr lang="en-US" dirty="0" err="1"/>
              <a:t>fikri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xulq-atvorini</a:t>
            </a:r>
            <a:r>
              <a:rPr lang="en-US" dirty="0"/>
              <a:t> </a:t>
            </a:r>
            <a:r>
              <a:rPr lang="en-US" dirty="0" err="1"/>
              <a:t>nazorat</a:t>
            </a:r>
            <a:r>
              <a:rPr lang="en-US" dirty="0"/>
              <a:t> </a:t>
            </a:r>
            <a:r>
              <a:rPr lang="en-US" dirty="0" err="1"/>
              <a:t>qilish</a:t>
            </a:r>
            <a:r>
              <a:rPr lang="en-US" dirty="0"/>
              <a:t> </a:t>
            </a:r>
            <a:r>
              <a:rPr lang="en-US" dirty="0" err="1"/>
              <a:t>funksiyasi</a:t>
            </a:r>
            <a:r>
              <a:rPr lang="en-US" dirty="0"/>
              <a:t> </a:t>
            </a:r>
            <a:r>
              <a:rPr lang="en-US" dirty="0" err="1"/>
              <a:t>nafaqat</a:t>
            </a:r>
            <a:r>
              <a:rPr lang="en-US" dirty="0"/>
              <a:t> </a:t>
            </a:r>
            <a:r>
              <a:rPr lang="en-US" dirty="0" err="1"/>
              <a:t>kompaniya</a:t>
            </a:r>
            <a:r>
              <a:rPr lang="en-US" dirty="0"/>
              <a:t>, </a:t>
            </a:r>
            <a:r>
              <a:rPr lang="en-US" dirty="0" err="1"/>
              <a:t>balki</a:t>
            </a:r>
            <a:r>
              <a:rPr lang="en-US" dirty="0"/>
              <a:t> </a:t>
            </a:r>
            <a:r>
              <a:rPr lang="en-US" dirty="0" err="1"/>
              <a:t>auditoriya</a:t>
            </a:r>
            <a:r>
              <a:rPr lang="en-US" dirty="0"/>
              <a:t> </a:t>
            </a:r>
            <a:r>
              <a:rPr lang="en-US" dirty="0" err="1"/>
              <a:t>manfaatlariga</a:t>
            </a:r>
            <a:r>
              <a:rPr lang="en-US" dirty="0"/>
              <a:t> </a:t>
            </a:r>
            <a:r>
              <a:rPr lang="en-US" dirty="0" err="1"/>
              <a:t>erishish</a:t>
            </a:r>
            <a:r>
              <a:rPr lang="en-US" dirty="0"/>
              <a:t> </a:t>
            </a:r>
            <a:r>
              <a:rPr lang="en-US" dirty="0" err="1"/>
              <a:t>uchun</a:t>
            </a:r>
            <a:r>
              <a:rPr lang="en-US" dirty="0"/>
              <a:t> </a:t>
            </a:r>
            <a:r>
              <a:rPr lang="en-US" dirty="0" err="1"/>
              <a:t>zarurdir</a:t>
            </a:r>
            <a:r>
              <a:rPr lang="en-US" dirty="0"/>
              <a:t>. </a:t>
            </a:r>
            <a:r>
              <a:rPr lang="en-US" dirty="0" err="1"/>
              <a:t>Jamoatchilikning</a:t>
            </a:r>
            <a:r>
              <a:rPr lang="en-US" dirty="0"/>
              <a:t> </a:t>
            </a:r>
            <a:r>
              <a:rPr lang="en-US" dirty="0" err="1"/>
              <a:t>tashkilotga</a:t>
            </a:r>
            <a:r>
              <a:rPr lang="en-US" dirty="0"/>
              <a:t> </a:t>
            </a:r>
            <a:r>
              <a:rPr lang="en-US" dirty="0" err="1"/>
              <a:t>boʻlgan</a:t>
            </a:r>
            <a:r>
              <a:rPr lang="en-US" dirty="0"/>
              <a:t> </a:t>
            </a:r>
            <a:r>
              <a:rPr lang="en-US" dirty="0" err="1"/>
              <a:t>munosabatini</a:t>
            </a:r>
            <a:r>
              <a:rPr lang="en-US" dirty="0"/>
              <a:t> </a:t>
            </a:r>
            <a:r>
              <a:rPr lang="en-US" dirty="0" err="1"/>
              <a:t>kuzatish</a:t>
            </a:r>
            <a:r>
              <a:rPr lang="en-US" dirty="0"/>
              <a:t> </a:t>
            </a:r>
            <a:r>
              <a:rPr lang="en-US" dirty="0" err="1"/>
              <a:t>unga</a:t>
            </a:r>
            <a:r>
              <a:rPr lang="en-US" dirty="0"/>
              <a:t> </a:t>
            </a:r>
            <a:r>
              <a:rPr lang="en-US" dirty="0" err="1"/>
              <a:t>oʻz</a:t>
            </a:r>
            <a:r>
              <a:rPr lang="en-US" dirty="0"/>
              <a:t> </a:t>
            </a:r>
            <a:r>
              <a:rPr lang="en-US" dirty="0" err="1"/>
              <a:t>ishiga</a:t>
            </a:r>
            <a:r>
              <a:rPr lang="en-US" dirty="0"/>
              <a:t> </a:t>
            </a:r>
            <a:r>
              <a:rPr lang="en-US" dirty="0" err="1"/>
              <a:t>tuzatishlar</a:t>
            </a:r>
            <a:r>
              <a:rPr lang="en-US" dirty="0"/>
              <a:t> </a:t>
            </a:r>
            <a:r>
              <a:rPr lang="en-US" dirty="0" err="1"/>
              <a:t>kiritish</a:t>
            </a:r>
            <a:r>
              <a:rPr lang="en-US" dirty="0"/>
              <a:t> </a:t>
            </a:r>
            <a:r>
              <a:rPr lang="en-US" dirty="0" err="1"/>
              <a:t>imkonini</a:t>
            </a:r>
            <a:r>
              <a:rPr lang="en-US" dirty="0"/>
              <a:t> </a:t>
            </a:r>
            <a:r>
              <a:rPr lang="en-US" dirty="0" err="1"/>
              <a:t>beradi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shu</a:t>
            </a:r>
            <a:r>
              <a:rPr lang="en-US" dirty="0"/>
              <a:t> </a:t>
            </a:r>
            <a:r>
              <a:rPr lang="en-US" dirty="0" err="1"/>
              <a:t>orqali</a:t>
            </a:r>
            <a:r>
              <a:rPr lang="en-US" dirty="0"/>
              <a:t> </a:t>
            </a:r>
            <a:r>
              <a:rPr lang="en-US" dirty="0" err="1"/>
              <a:t>uning</a:t>
            </a:r>
            <a:r>
              <a:rPr lang="en-US" dirty="0"/>
              <a:t> </a:t>
            </a:r>
            <a:r>
              <a:rPr lang="en-US" dirty="0" err="1"/>
              <a:t>obroʻsini</a:t>
            </a:r>
            <a:r>
              <a:rPr lang="en-US" dirty="0"/>
              <a:t> </a:t>
            </a:r>
            <a:r>
              <a:rPr lang="en-US" dirty="0" err="1"/>
              <a:t>oshiradi</a:t>
            </a:r>
            <a:r>
              <a:rPr lang="en-US" dirty="0"/>
              <a:t>.</a:t>
            </a:r>
            <a:endParaRPr lang="ru-RU" dirty="0"/>
          </a:p>
          <a:p>
            <a:pPr lvl="0"/>
            <a:r>
              <a:rPr lang="en-US" dirty="0" err="1"/>
              <a:t>Navbatdagi</a:t>
            </a:r>
            <a:r>
              <a:rPr lang="en-US" dirty="0"/>
              <a:t> </a:t>
            </a:r>
            <a:r>
              <a:rPr lang="en-US" dirty="0" err="1"/>
              <a:t>funksiya</a:t>
            </a:r>
            <a:r>
              <a:rPr lang="en-US" dirty="0"/>
              <a:t> </a:t>
            </a:r>
            <a:r>
              <a:rPr lang="en-US" dirty="0" err="1"/>
              <a:t>esa</a:t>
            </a:r>
            <a:r>
              <a:rPr lang="en-US" dirty="0"/>
              <a:t> </a:t>
            </a:r>
            <a:r>
              <a:rPr lang="en-US" dirty="0" err="1"/>
              <a:t>kompaniya</a:t>
            </a:r>
            <a:r>
              <a:rPr lang="en-US" dirty="0"/>
              <a:t> </a:t>
            </a:r>
            <a:r>
              <a:rPr lang="en-US" dirty="0" err="1"/>
              <a:t>faoliyatidagi</a:t>
            </a:r>
            <a:r>
              <a:rPr lang="en-US" dirty="0"/>
              <a:t> </a:t>
            </a:r>
            <a:r>
              <a:rPr lang="en-US" dirty="0" err="1"/>
              <a:t>tushunmovchilik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ishonchsizlikni</a:t>
            </a:r>
            <a:r>
              <a:rPr lang="en-US" dirty="0"/>
              <a:t> </a:t>
            </a:r>
            <a:r>
              <a:rPr lang="en-US" dirty="0" err="1"/>
              <a:t>aniqlash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nizolarni</a:t>
            </a:r>
            <a:r>
              <a:rPr lang="en-US" dirty="0"/>
              <a:t> </a:t>
            </a:r>
            <a:r>
              <a:rPr lang="en-US" dirty="0" err="1"/>
              <a:t>hal</a:t>
            </a:r>
            <a:r>
              <a:rPr lang="en-US" dirty="0"/>
              <a:t> </a:t>
            </a:r>
            <a:r>
              <a:rPr lang="en-US" dirty="0" err="1"/>
              <a:t>qilish</a:t>
            </a:r>
            <a:r>
              <a:rPr lang="en-US" dirty="0"/>
              <a:t> </a:t>
            </a:r>
            <a:r>
              <a:rPr lang="en-US" dirty="0" err="1"/>
              <a:t>choralarini</a:t>
            </a:r>
            <a:r>
              <a:rPr lang="en-US" dirty="0"/>
              <a:t> </a:t>
            </a:r>
            <a:r>
              <a:rPr lang="en-US" dirty="0" err="1"/>
              <a:t>ishlab</a:t>
            </a:r>
            <a:r>
              <a:rPr lang="en-US" dirty="0"/>
              <a:t> </a:t>
            </a:r>
            <a:r>
              <a:rPr lang="en-US" dirty="0" err="1"/>
              <a:t>chiqish</a:t>
            </a:r>
            <a:r>
              <a:rPr lang="en-US" dirty="0"/>
              <a:t> </a:t>
            </a:r>
            <a:r>
              <a:rPr lang="en-US" dirty="0" err="1"/>
              <a:t>uchun</a:t>
            </a:r>
            <a:r>
              <a:rPr lang="en-US" dirty="0"/>
              <a:t> </a:t>
            </a:r>
            <a:r>
              <a:rPr lang="en-US" dirty="0" err="1"/>
              <a:t>amalga</a:t>
            </a:r>
            <a:r>
              <a:rPr lang="en-US" dirty="0"/>
              <a:t> </a:t>
            </a:r>
            <a:r>
              <a:rPr lang="en-US" dirty="0" err="1"/>
              <a:t>oshiriladi</a:t>
            </a:r>
            <a:r>
              <a:rPr lang="en-US" dirty="0"/>
              <a:t>.</a:t>
            </a:r>
            <a:endParaRPr lang="ru-RU" dirty="0"/>
          </a:p>
          <a:p>
            <a:pPr lvl="0"/>
            <a:r>
              <a:rPr lang="en-US" dirty="0" err="1"/>
              <a:t>Uchinchi</a:t>
            </a:r>
            <a:r>
              <a:rPr lang="en-US" dirty="0"/>
              <a:t> </a:t>
            </a:r>
            <a:r>
              <a:rPr lang="en-US" dirty="0" err="1"/>
              <a:t>funksiya</a:t>
            </a:r>
            <a:r>
              <a:rPr lang="en-US" dirty="0"/>
              <a:t> PR </a:t>
            </a:r>
            <a:r>
              <a:rPr lang="en-US" dirty="0" err="1"/>
              <a:t>faoliyatining</a:t>
            </a:r>
            <a:r>
              <a:rPr lang="en-US" dirty="0"/>
              <a:t> </a:t>
            </a:r>
            <a:r>
              <a:rPr lang="en-US" dirty="0" err="1"/>
              <a:t>asosiy</a:t>
            </a:r>
            <a:r>
              <a:rPr lang="en-US" dirty="0"/>
              <a:t> </a:t>
            </a:r>
            <a:r>
              <a:rPr lang="en-US" dirty="0" err="1"/>
              <a:t>maqsadi</a:t>
            </a:r>
            <a:r>
              <a:rPr lang="en-US" dirty="0"/>
              <a:t> </a:t>
            </a:r>
            <a:r>
              <a:rPr lang="en-US" dirty="0" err="1"/>
              <a:t>bilan</a:t>
            </a:r>
            <a:r>
              <a:rPr lang="en-US" dirty="0"/>
              <a:t> </a:t>
            </a:r>
            <a:r>
              <a:rPr lang="en-US" dirty="0" err="1"/>
              <a:t>rezonanslashadi</a:t>
            </a:r>
            <a:r>
              <a:rPr lang="en-US" dirty="0"/>
              <a:t>. </a:t>
            </a:r>
            <a:r>
              <a:rPr lang="en-US" dirty="0" err="1"/>
              <a:t>Kompaniyaning</a:t>
            </a:r>
            <a:r>
              <a:rPr lang="en-US" dirty="0"/>
              <a:t> </a:t>
            </a:r>
            <a:r>
              <a:rPr lang="en-US" dirty="0" err="1"/>
              <a:t>harakatlari</a:t>
            </a:r>
            <a:r>
              <a:rPr lang="en-US" dirty="0"/>
              <a:t> </a:t>
            </a:r>
            <a:r>
              <a:rPr lang="en-US" dirty="0" err="1"/>
              <a:t>jamoatchilik</a:t>
            </a:r>
            <a:r>
              <a:rPr lang="en-US" dirty="0"/>
              <a:t> </a:t>
            </a:r>
            <a:r>
              <a:rPr lang="en-US" dirty="0" err="1"/>
              <a:t>bilan</a:t>
            </a:r>
            <a:r>
              <a:rPr lang="en-US" dirty="0"/>
              <a:t> </a:t>
            </a:r>
            <a:r>
              <a:rPr lang="en-US" dirty="0" err="1"/>
              <a:t>oʻzaro</a:t>
            </a:r>
            <a:r>
              <a:rPr lang="en-US" dirty="0"/>
              <a:t> </a:t>
            </a:r>
            <a:r>
              <a:rPr lang="en-US" dirty="0" err="1"/>
              <a:t>manfaatli</a:t>
            </a:r>
            <a:r>
              <a:rPr lang="en-US" dirty="0"/>
              <a:t> </a:t>
            </a:r>
            <a:r>
              <a:rPr lang="en-US" dirty="0" err="1"/>
              <a:t>munosabatlarni</a:t>
            </a:r>
            <a:r>
              <a:rPr lang="en-US" dirty="0"/>
              <a:t> </a:t>
            </a:r>
            <a:r>
              <a:rPr lang="en-US" dirty="0" err="1"/>
              <a:t>taʼminlashi</a:t>
            </a:r>
            <a:r>
              <a:rPr lang="en-US" dirty="0"/>
              <a:t> </a:t>
            </a:r>
            <a:r>
              <a:rPr lang="en-US" dirty="0" err="1"/>
              <a:t>yoki</a:t>
            </a:r>
            <a:r>
              <a:rPr lang="en-US" dirty="0"/>
              <a:t> </a:t>
            </a:r>
            <a:r>
              <a:rPr lang="en-US" dirty="0" err="1"/>
              <a:t>bunga</a:t>
            </a:r>
            <a:r>
              <a:rPr lang="en-US" dirty="0"/>
              <a:t> </a:t>
            </a:r>
            <a:r>
              <a:rPr lang="en-US" dirty="0" err="1"/>
              <a:t>hissa</a:t>
            </a:r>
            <a:r>
              <a:rPr lang="en-US" dirty="0"/>
              <a:t> </a:t>
            </a:r>
            <a:r>
              <a:rPr lang="en-US" dirty="0" err="1"/>
              <a:t>qoʻshishi</a:t>
            </a:r>
            <a:r>
              <a:rPr lang="en-US" dirty="0"/>
              <a:t> </a:t>
            </a:r>
            <a:r>
              <a:rPr lang="en-US" dirty="0" err="1"/>
              <a:t>taminlanadi</a:t>
            </a:r>
            <a:endParaRPr lang="ru-RU" dirty="0"/>
          </a:p>
          <a:p>
            <a:r>
              <a:rPr lang="en-US" dirty="0" err="1"/>
              <a:t>Bundan</a:t>
            </a:r>
            <a:r>
              <a:rPr lang="en-US" dirty="0"/>
              <a:t> </a:t>
            </a:r>
            <a:r>
              <a:rPr lang="en-US" dirty="0" err="1"/>
              <a:t>tashqari</a:t>
            </a:r>
            <a:r>
              <a:rPr lang="en-US" dirty="0"/>
              <a:t>, </a:t>
            </a:r>
            <a:r>
              <a:rPr lang="en-US" b="1" i="1" dirty="0" err="1"/>
              <a:t>ichki</a:t>
            </a:r>
            <a:r>
              <a:rPr lang="en-US" dirty="0"/>
              <a:t> </a:t>
            </a:r>
            <a:r>
              <a:rPr lang="en-US" dirty="0" err="1"/>
              <a:t>va</a:t>
            </a:r>
            <a:r>
              <a:rPr lang="en-US" dirty="0"/>
              <a:t> </a:t>
            </a:r>
            <a:r>
              <a:rPr lang="en-US" b="1" i="1" dirty="0" err="1"/>
              <a:t>tashqi</a:t>
            </a:r>
            <a:r>
              <a:rPr lang="en-US" b="1" i="1" dirty="0"/>
              <a:t> PR</a:t>
            </a:r>
            <a:r>
              <a:rPr lang="en-US" dirty="0"/>
              <a:t> </a:t>
            </a:r>
            <a:r>
              <a:rPr lang="en-US" dirty="0" err="1"/>
              <a:t>mos</a:t>
            </a:r>
            <a:r>
              <a:rPr lang="en-US" dirty="0"/>
              <a:t> </a:t>
            </a:r>
            <a:r>
              <a:rPr lang="en-US" dirty="0" err="1"/>
              <a:t>ravishda</a:t>
            </a:r>
            <a:r>
              <a:rPr lang="en-US" dirty="0"/>
              <a:t> </a:t>
            </a:r>
            <a:r>
              <a:rPr lang="en-US" dirty="0" err="1"/>
              <a:t>ajralib</a:t>
            </a:r>
            <a:r>
              <a:rPr lang="en-US" dirty="0"/>
              <a:t> </a:t>
            </a:r>
            <a:r>
              <a:rPr lang="en-US" dirty="0" err="1"/>
              <a:t>turadi</a:t>
            </a:r>
            <a:r>
              <a:rPr lang="en-US" dirty="0"/>
              <a:t>.</a:t>
            </a:r>
            <a:endParaRPr lang="ru-RU" dirty="0"/>
          </a:p>
          <a:p>
            <a:r>
              <a:rPr lang="en-US" dirty="0"/>
              <a:t>PR </a:t>
            </a:r>
            <a:r>
              <a:rPr lang="en-US" dirty="0" err="1"/>
              <a:t>faoliyatining</a:t>
            </a:r>
            <a:r>
              <a:rPr lang="en-US" dirty="0"/>
              <a:t> </a:t>
            </a:r>
            <a:r>
              <a:rPr lang="en-US" dirty="0" err="1"/>
              <a:t>tashqi</a:t>
            </a:r>
            <a:r>
              <a:rPr lang="en-US" dirty="0"/>
              <a:t> </a:t>
            </a:r>
            <a:r>
              <a:rPr lang="en-US" dirty="0" err="1"/>
              <a:t>funksiyasi</a:t>
            </a:r>
            <a:r>
              <a:rPr lang="en-US" dirty="0"/>
              <a:t> </a:t>
            </a:r>
            <a:r>
              <a:rPr lang="en-US" dirty="0" err="1"/>
              <a:t>kompaniyaning</a:t>
            </a:r>
            <a:r>
              <a:rPr lang="en-US" dirty="0"/>
              <a:t> </a:t>
            </a:r>
            <a:r>
              <a:rPr lang="en-US" dirty="0" err="1"/>
              <a:t>jamoatchilik</a:t>
            </a:r>
            <a:r>
              <a:rPr lang="en-US" dirty="0"/>
              <a:t> </a:t>
            </a:r>
            <a:r>
              <a:rPr lang="en-US" dirty="0" err="1"/>
              <a:t>oldida</a:t>
            </a:r>
            <a:r>
              <a:rPr lang="en-US" dirty="0"/>
              <a:t> </a:t>
            </a:r>
            <a:r>
              <a:rPr lang="en-US" dirty="0" err="1"/>
              <a:t>qulay</a:t>
            </a:r>
            <a:r>
              <a:rPr lang="en-US" dirty="0"/>
              <a:t> </a:t>
            </a:r>
            <a:r>
              <a:rPr lang="en-US" dirty="0" err="1"/>
              <a:t>obroʻsini</a:t>
            </a:r>
            <a:r>
              <a:rPr lang="en-US" dirty="0"/>
              <a:t> </a:t>
            </a:r>
            <a:r>
              <a:rPr lang="en-US" dirty="0" err="1"/>
              <a:t>shakllantirish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qoʻllab-quvvatlashga</a:t>
            </a:r>
            <a:r>
              <a:rPr lang="en-US" dirty="0"/>
              <a:t> </a:t>
            </a:r>
            <a:r>
              <a:rPr lang="en-US" dirty="0" err="1"/>
              <a:t>qaratilgan</a:t>
            </a:r>
            <a:r>
              <a:rPr lang="en-US" dirty="0"/>
              <a:t> </a:t>
            </a:r>
            <a:r>
              <a:rPr lang="en-US" dirty="0" err="1"/>
              <a:t>boʻladi</a:t>
            </a:r>
            <a:r>
              <a:rPr lang="en-US" dirty="0"/>
              <a:t>. Bu </a:t>
            </a:r>
            <a:r>
              <a:rPr lang="en-US" dirty="0" err="1"/>
              <a:t>ommaviy</a:t>
            </a:r>
            <a:r>
              <a:rPr lang="en-US" dirty="0"/>
              <a:t> </a:t>
            </a:r>
            <a:r>
              <a:rPr lang="en-US" dirty="0" err="1"/>
              <a:t>axborot</a:t>
            </a:r>
            <a:r>
              <a:rPr lang="en-US" dirty="0"/>
              <a:t> </a:t>
            </a:r>
            <a:r>
              <a:rPr lang="en-US" dirty="0" err="1"/>
              <a:t>vositalaridagi</a:t>
            </a:r>
            <a:r>
              <a:rPr lang="en-US" dirty="0"/>
              <a:t> </a:t>
            </a:r>
            <a:r>
              <a:rPr lang="en-US" dirty="0" err="1"/>
              <a:t>salbiy</a:t>
            </a:r>
            <a:r>
              <a:rPr lang="en-US" dirty="0"/>
              <a:t> </a:t>
            </a:r>
            <a:r>
              <a:rPr lang="en-US" dirty="0" err="1"/>
              <a:t>xabarlarni</a:t>
            </a:r>
            <a:r>
              <a:rPr lang="en-US" dirty="0"/>
              <a:t> </a:t>
            </a:r>
            <a:r>
              <a:rPr lang="en-US" dirty="0" err="1"/>
              <a:t>zararsizlantirish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kompaniya</a:t>
            </a:r>
            <a:r>
              <a:rPr lang="en-US" dirty="0"/>
              <a:t> </a:t>
            </a:r>
            <a:r>
              <a:rPr lang="en-US" dirty="0" err="1"/>
              <a:t>faoliyati</a:t>
            </a:r>
            <a:r>
              <a:rPr lang="en-US" dirty="0"/>
              <a:t> </a:t>
            </a:r>
            <a:r>
              <a:rPr lang="en-US" dirty="0" err="1"/>
              <a:t>haqida</a:t>
            </a:r>
            <a:r>
              <a:rPr lang="en-US" dirty="0"/>
              <a:t> </a:t>
            </a:r>
            <a:r>
              <a:rPr lang="en-US" dirty="0" err="1"/>
              <a:t>ijobiy</a:t>
            </a:r>
            <a:r>
              <a:rPr lang="en-US" dirty="0"/>
              <a:t> </a:t>
            </a:r>
            <a:r>
              <a:rPr lang="en-US" dirty="0" err="1"/>
              <a:t>maʼlumotlarni</a:t>
            </a:r>
            <a:r>
              <a:rPr lang="en-US" dirty="0"/>
              <a:t> </a:t>
            </a:r>
            <a:r>
              <a:rPr lang="en-US" dirty="0" err="1"/>
              <a:t>taqdim</a:t>
            </a:r>
            <a:r>
              <a:rPr lang="en-US" dirty="0"/>
              <a:t> </a:t>
            </a:r>
            <a:r>
              <a:rPr lang="en-US" dirty="0" err="1"/>
              <a:t>etishdan</a:t>
            </a:r>
            <a:r>
              <a:rPr lang="en-US" dirty="0"/>
              <a:t> </a:t>
            </a:r>
            <a:r>
              <a:rPr lang="en-US" dirty="0" err="1"/>
              <a:t>iborat</a:t>
            </a:r>
            <a:r>
              <a:rPr lang="en-US" dirty="0"/>
              <a:t> </a:t>
            </a:r>
            <a:r>
              <a:rPr lang="en-US" dirty="0" err="1"/>
              <a:t>boʻladi</a:t>
            </a:r>
            <a:r>
              <a:rPr lang="en-US" dirty="0"/>
              <a:t>. </a:t>
            </a:r>
            <a:endParaRPr lang="ru-RU" dirty="0"/>
          </a:p>
          <a:p>
            <a:r>
              <a:rPr lang="en-US" dirty="0"/>
              <a:t>PR </a:t>
            </a:r>
            <a:r>
              <a:rPr lang="en-US" dirty="0" err="1"/>
              <a:t>ning</a:t>
            </a:r>
            <a:r>
              <a:rPr lang="en-US" dirty="0"/>
              <a:t> </a:t>
            </a:r>
            <a:r>
              <a:rPr lang="en-US" dirty="0" err="1"/>
              <a:t>ichki</a:t>
            </a:r>
            <a:r>
              <a:rPr lang="en-US" dirty="0"/>
              <a:t> </a:t>
            </a:r>
            <a:r>
              <a:rPr lang="en-US" dirty="0" err="1"/>
              <a:t>funksiyasi</a:t>
            </a:r>
            <a:r>
              <a:rPr lang="en-US" dirty="0"/>
              <a:t> </a:t>
            </a:r>
            <a:r>
              <a:rPr lang="en-US" dirty="0" err="1"/>
              <a:t>korxonada</a:t>
            </a:r>
            <a:r>
              <a:rPr lang="en-US" dirty="0"/>
              <a:t> </a:t>
            </a:r>
            <a:r>
              <a:rPr lang="en-US" dirty="0" err="1"/>
              <a:t>korporativ</a:t>
            </a:r>
            <a:r>
              <a:rPr lang="en-US" dirty="0"/>
              <a:t> </a:t>
            </a:r>
            <a:r>
              <a:rPr lang="en-US" dirty="0" err="1"/>
              <a:t>madaniyatni</a:t>
            </a:r>
            <a:r>
              <a:rPr lang="en-US" dirty="0"/>
              <a:t> </a:t>
            </a:r>
            <a:r>
              <a:rPr lang="en-US" dirty="0" err="1"/>
              <a:t>shakllantirishga</a:t>
            </a:r>
            <a:r>
              <a:rPr lang="en-US" dirty="0"/>
              <a:t> </a:t>
            </a:r>
            <a:r>
              <a:rPr lang="en-US" dirty="0" err="1"/>
              <a:t>yordam</a:t>
            </a:r>
            <a:r>
              <a:rPr lang="en-US" dirty="0"/>
              <a:t> </a:t>
            </a:r>
            <a:r>
              <a:rPr lang="en-US" dirty="0" err="1"/>
              <a:t>beradi</a:t>
            </a:r>
            <a:r>
              <a:rPr lang="en-US" dirty="0"/>
              <a:t>. </a:t>
            </a:r>
            <a:r>
              <a:rPr lang="en-US" dirty="0" err="1"/>
              <a:t>Xodimlar</a:t>
            </a:r>
            <a:r>
              <a:rPr lang="en-US" dirty="0"/>
              <a:t> </a:t>
            </a:r>
            <a:r>
              <a:rPr lang="en-US" dirty="0" err="1"/>
              <a:t>oʻz</a:t>
            </a:r>
            <a:r>
              <a:rPr lang="en-US" dirty="0"/>
              <a:t> </a:t>
            </a:r>
            <a:r>
              <a:rPr lang="en-US" dirty="0" err="1"/>
              <a:t>tashkilotining</a:t>
            </a:r>
            <a:r>
              <a:rPr lang="en-US" dirty="0"/>
              <a:t> </a:t>
            </a:r>
            <a:r>
              <a:rPr lang="en-US" dirty="0" err="1"/>
              <a:t>obroʻsini</a:t>
            </a:r>
            <a:r>
              <a:rPr lang="en-US" dirty="0"/>
              <a:t> </a:t>
            </a:r>
            <a:r>
              <a:rPr lang="en-US" dirty="0" err="1"/>
              <a:t>oshirishdan</a:t>
            </a:r>
            <a:r>
              <a:rPr lang="en-US" dirty="0"/>
              <a:t> </a:t>
            </a:r>
            <a:r>
              <a:rPr lang="en-US" dirty="0" err="1"/>
              <a:t>manfaatdor</a:t>
            </a:r>
            <a:r>
              <a:rPr lang="en-US" dirty="0"/>
              <a:t> </a:t>
            </a:r>
            <a:r>
              <a:rPr lang="en-US" dirty="0" err="1"/>
              <a:t>boʻlishi</a:t>
            </a:r>
            <a:r>
              <a:rPr lang="en-US" dirty="0"/>
              <a:t> </a:t>
            </a:r>
            <a:r>
              <a:rPr lang="en-US" dirty="0" err="1"/>
              <a:t>kerak</a:t>
            </a:r>
            <a:r>
              <a:rPr lang="en-US" dirty="0"/>
              <a:t>, </a:t>
            </a:r>
            <a:r>
              <a:rPr lang="en-US" dirty="0" err="1"/>
              <a:t>buning</a:t>
            </a:r>
            <a:r>
              <a:rPr lang="en-US" dirty="0"/>
              <a:t> </a:t>
            </a:r>
            <a:r>
              <a:rPr lang="en-US" dirty="0" err="1"/>
              <a:t>uchun</a:t>
            </a:r>
            <a:r>
              <a:rPr lang="en-US" dirty="0"/>
              <a:t> </a:t>
            </a:r>
            <a:r>
              <a:rPr lang="en-US" dirty="0" err="1"/>
              <a:t>xodimlarning</a:t>
            </a:r>
            <a:r>
              <a:rPr lang="en-US" dirty="0"/>
              <a:t> </a:t>
            </a:r>
            <a:r>
              <a:rPr lang="en-US" dirty="0" err="1"/>
              <a:t>qulay</a:t>
            </a:r>
            <a:r>
              <a:rPr lang="en-US" dirty="0"/>
              <a:t> </a:t>
            </a:r>
            <a:r>
              <a:rPr lang="en-US" dirty="0" err="1"/>
              <a:t>ishlashi</a:t>
            </a:r>
            <a:r>
              <a:rPr lang="en-US" dirty="0"/>
              <a:t> </a:t>
            </a:r>
            <a:r>
              <a:rPr lang="en-US" dirty="0" err="1"/>
              <a:t>uchun</a:t>
            </a:r>
            <a:r>
              <a:rPr lang="en-US" dirty="0"/>
              <a:t> </a:t>
            </a:r>
            <a:r>
              <a:rPr lang="en-US" dirty="0" err="1"/>
              <a:t>barcha</a:t>
            </a:r>
            <a:r>
              <a:rPr lang="en-US" dirty="0"/>
              <a:t> </a:t>
            </a:r>
            <a:r>
              <a:rPr lang="en-US" dirty="0" err="1"/>
              <a:t>sharoitlarni</a:t>
            </a:r>
            <a:r>
              <a:rPr lang="en-US" dirty="0"/>
              <a:t> </a:t>
            </a:r>
            <a:r>
              <a:rPr lang="en-US" dirty="0" err="1"/>
              <a:t>yaratish</a:t>
            </a:r>
            <a:r>
              <a:rPr lang="en-US" dirty="0"/>
              <a:t> </a:t>
            </a:r>
            <a:r>
              <a:rPr lang="en-US" dirty="0" err="1"/>
              <a:t>kerak</a:t>
            </a:r>
            <a:r>
              <a:rPr lang="en-US" dirty="0"/>
              <a:t>. </a:t>
            </a:r>
            <a:r>
              <a:rPr lang="en-US" dirty="0" err="1"/>
              <a:t>Ichki</a:t>
            </a:r>
            <a:r>
              <a:rPr lang="en-US" dirty="0"/>
              <a:t> </a:t>
            </a:r>
            <a:r>
              <a:rPr lang="en-US" dirty="0" err="1"/>
              <a:t>atmosfera</a:t>
            </a:r>
            <a:r>
              <a:rPr lang="en-US" dirty="0"/>
              <a:t> </a:t>
            </a:r>
            <a:r>
              <a:rPr lang="en-US" dirty="0" err="1"/>
              <a:t>odamlarning</a:t>
            </a:r>
            <a:r>
              <a:rPr lang="en-US" dirty="0"/>
              <a:t> </a:t>
            </a:r>
            <a:r>
              <a:rPr lang="en-US" dirty="0" err="1"/>
              <a:t>ishlashiga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shunga</a:t>
            </a:r>
            <a:r>
              <a:rPr lang="en-US" dirty="0"/>
              <a:t> </a:t>
            </a:r>
            <a:r>
              <a:rPr lang="en-US" dirty="0" err="1"/>
              <a:t>mos</a:t>
            </a:r>
            <a:r>
              <a:rPr lang="en-US" dirty="0"/>
              <a:t> </a:t>
            </a:r>
            <a:r>
              <a:rPr lang="en-US" dirty="0" err="1"/>
              <a:t>ravishda</a:t>
            </a:r>
            <a:r>
              <a:rPr lang="en-US" dirty="0"/>
              <a:t> </a:t>
            </a:r>
            <a:r>
              <a:rPr lang="en-US" dirty="0" err="1"/>
              <a:t>kompaniyaning</a:t>
            </a:r>
            <a:r>
              <a:rPr lang="en-US" dirty="0"/>
              <a:t> </a:t>
            </a:r>
            <a:r>
              <a:rPr lang="en-US" dirty="0" err="1"/>
              <a:t>samaradorligiga</a:t>
            </a:r>
            <a:r>
              <a:rPr lang="en-US" dirty="0"/>
              <a:t> </a:t>
            </a:r>
            <a:r>
              <a:rPr lang="en-US" dirty="0" err="1"/>
              <a:t>bevosita</a:t>
            </a:r>
            <a:r>
              <a:rPr lang="en-US" dirty="0"/>
              <a:t> </a:t>
            </a:r>
            <a:r>
              <a:rPr lang="en-US" dirty="0" err="1"/>
              <a:t>taʼsir</a:t>
            </a:r>
            <a:r>
              <a:rPr lang="en-US" dirty="0"/>
              <a:t> </a:t>
            </a:r>
            <a:r>
              <a:rPr lang="en-US" dirty="0" err="1"/>
              <a:t>qiladi</a:t>
            </a:r>
            <a:r>
              <a:rPr lang="en-US" dirty="0"/>
              <a:t>. </a:t>
            </a:r>
            <a:endParaRPr lang="ru-RU" dirty="0"/>
          </a:p>
          <a:p>
            <a:endParaRPr lang="ru-RU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Легкий дым">
  <a:themeElements>
    <a:clrScheme name="Легкий дым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Легкий дым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Легкий дым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19340</Words>
  <Application>WPS Presentation</Application>
  <PresentationFormat>Широкоэкранный</PresentationFormat>
  <Paragraphs>139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9" baseType="lpstr">
      <vt:lpstr>Arial</vt:lpstr>
      <vt:lpstr>SimSun</vt:lpstr>
      <vt:lpstr>Wingdings</vt:lpstr>
      <vt:lpstr>Wingdings 3</vt:lpstr>
      <vt:lpstr>Symbol</vt:lpstr>
      <vt:lpstr>Arial</vt:lpstr>
      <vt:lpstr>Times New Roman</vt:lpstr>
      <vt:lpstr>Century Gothic</vt:lpstr>
      <vt:lpstr>Microsoft YaHei</vt:lpstr>
      <vt:lpstr>Arial Unicode MS</vt:lpstr>
      <vt:lpstr>Calibri</vt:lpstr>
      <vt:lpstr>Легкий дым</vt:lpstr>
      <vt:lpstr>   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</dc:title>
  <dc:creator>Зарина Абдикулова</dc:creator>
  <cp:lastModifiedBy>tmame</cp:lastModifiedBy>
  <cp:revision>9</cp:revision>
  <dcterms:created xsi:type="dcterms:W3CDTF">2023-11-21T11:28:00Z</dcterms:created>
  <dcterms:modified xsi:type="dcterms:W3CDTF">2024-02-11T10:03:29Z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35830CDED87D4176B438EAC3018F2C05_13</vt:lpwstr>
  </property>
  <property fmtid="{D5CDD505-2E9C-101B-9397-08002B2CF9AE}" pid="3" name="KSOProductBuildVer">
    <vt:lpwstr>1049-12.2.0.13431</vt:lpwstr>
  </property>
</Properties>
</file>