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1CBF-3872-4619-B157-913EDBE58634}" type="slidenum">
              <a:rPr lang="ru-RU" smtClean="0"/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FA56-3886-4D9D-9C70-3C9358858AB5}" type="datetimeFigureOut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FA56-3886-4D9D-9C70-3C9358858A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CD1CBF-3872-4619-B157-913EDBE58634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01013" y="259645"/>
            <a:ext cx="8717426" cy="1646302"/>
          </a:xfrm>
        </p:spPr>
        <p:txBody>
          <a:bodyPr/>
          <a:lstStyle/>
          <a:p>
            <a:r>
              <a:rPr lang="en-US" i="1" dirty="0" err="1">
                <a:latin typeface="Bookman Old Style" panose="02050604050505020204" pitchFamily="18" charset="0"/>
              </a:rPr>
              <a:t>Turizm</a:t>
            </a:r>
            <a:r>
              <a:rPr lang="en-US" i="1" dirty="0">
                <a:latin typeface="Bookman Old Style" panose="02050604050505020204" pitchFamily="18" charset="0"/>
              </a:rPr>
              <a:t> Marketing</a:t>
            </a:r>
            <a:endParaRPr lang="ru-RU" b="1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1282"/>
            <a:ext cx="1215413" cy="15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Виды транспорта в туризме: Сравнительная характеристика влияния различных  видов транспорта на развитие туризма в РФ — Ресторан Ростов Папа | Ресторан  Ростов Папа Ростов-на-Дон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" y="2169175"/>
            <a:ext cx="5399088" cy="44291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587" y="571476"/>
            <a:ext cx="8623980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tanlayotganda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nimalariga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Manzara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iqlim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folklor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qahramonlari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urf-odatlar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tadbirlar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lazzatlar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An'anaviy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musiqa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san'at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odamlarining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atmosferasi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468" y="1623963"/>
            <a:ext cx="4360244" cy="312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1282"/>
            <a:ext cx="1215413" cy="15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68" y="98777"/>
            <a:ext cx="2664179" cy="26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7399" y="965908"/>
            <a:ext cx="8596668" cy="13208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istiqboli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135" y="1889483"/>
            <a:ext cx="9025646" cy="4878606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sayohat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istiqbolli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rivojlanayotgan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raqobatning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yo'nalishda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dolzarb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bormoqda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qoidalar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o'zaro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ta'sir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sub'ektlar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ta'siri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bog'liq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nafaqat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yakuniy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iste'molchilar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vositachilar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sayyohlik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agentliklariga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hamkorlarga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birlashmalariga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organlariga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1282"/>
            <a:ext cx="1215413" cy="15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)</a:t>
            </a:r>
            <a:endParaRPr lang="en-US" dirty="0"/>
          </a:p>
          <a:p>
            <a:r>
              <a:rPr lang="en-US" dirty="0"/>
              <a:t>)</a:t>
            </a:r>
            <a:endParaRPr lang="en-US" dirty="0"/>
          </a:p>
          <a:p>
            <a:r>
              <a:rPr lang="en-US" dirty="0"/>
              <a:t>)</a:t>
            </a:r>
            <a:endParaRPr lang="en-US" dirty="0"/>
          </a:p>
          <a:p>
            <a:r>
              <a:rPr lang="en-US" dirty="0"/>
              <a:t>)</a:t>
            </a:r>
            <a:endParaRPr lang="en-US" dirty="0"/>
          </a:p>
          <a:p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1282"/>
            <a:ext cx="1215413" cy="15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</a:t>
            </a:r>
            <a:r>
              <a:rPr lang="en-US" dirty="0" err="1"/>
              <a:t>Savollaringiz</a:t>
            </a:r>
            <a:r>
              <a:rPr lang="en-US" dirty="0"/>
              <a:t> </a:t>
            </a:r>
            <a:r>
              <a:rPr lang="en-US" dirty="0" err="1"/>
              <a:t>bormi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5245" y="3293443"/>
            <a:ext cx="8596668" cy="1320800"/>
          </a:xfrm>
        </p:spPr>
        <p:txBody>
          <a:bodyPr/>
          <a:lstStyle/>
          <a:p>
            <a:r>
              <a:rPr lang="en-US" dirty="0" err="1"/>
              <a:t>E’tiboringiz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rahmat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677334" y="2114870"/>
            <a:ext cx="349955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1282"/>
            <a:ext cx="1215413" cy="15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30" y="3076461"/>
            <a:ext cx="5577770" cy="3781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65" y="16002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iqtisodiyotining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yetakchi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rivojlanayotgan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biridir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dolzarbligi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bugungi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iqtisodiyotida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rollardan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turibdi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daromadli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1282"/>
            <a:ext cx="1215413" cy="15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2956" y="2886916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Bugungi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sayoxat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xoxlamaydigan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insonning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bo’lmasa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xoxish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istaklar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takomillashishiga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zona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go’zal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saqlanishiga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xissa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qo’shmoqda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06" y="90311"/>
            <a:ext cx="6766368" cy="2598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1282"/>
            <a:ext cx="1215413" cy="15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4993">
            <a:off x="288649" y="4689987"/>
            <a:ext cx="2304688" cy="20699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66" y="845741"/>
            <a:ext cx="8596668" cy="13208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biznesidagi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65" y="1844167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biznesidagi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xizmatlarga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talabni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maqsadli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qo'llaniladigan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o'zaro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bog'liq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tizimidir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keltirishi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xizmatlarning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xilma-xilligi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cheksizdir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kompaniyaning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tasavvuriga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korxonasiga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bog'liq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Sayyohlik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kompaniyasi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bozorini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miqdoriy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tasavvur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muhimdir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busiz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sotish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hajmi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potentsial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foydani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baholash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1282"/>
            <a:ext cx="1215413" cy="15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512" y="843844"/>
            <a:ext cx="8596668" cy="1320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889" y="164101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taklif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etilayotgan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talab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uzluksiz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muvofiqlashtirish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sayyohlik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raqobatchilarga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samaraliroq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taklif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200" dirty="0"/>
              <a:t>.   </a:t>
            </a:r>
            <a:endParaRPr lang="ru-RU" sz="3200" dirty="0"/>
          </a:p>
        </p:txBody>
      </p:sp>
      <p:sp>
        <p:nvSpPr>
          <p:cNvPr id="5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6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16" y="4091853"/>
            <a:ext cx="4152414" cy="276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1282"/>
            <a:ext cx="1215413" cy="15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Travel Marketing: продвижение в сфере туризм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87" y="2125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111" y="623712"/>
            <a:ext cx="8596668" cy="13208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682" y="1693334"/>
            <a:ext cx="8928630" cy="4317336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voqelikning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samaradorligi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ajralmas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munosabatlarining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xozirgi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darajasiga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bog’liq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tushunchasidan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o’rganish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maxsulotlarni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sotuvchilar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xaridor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o’rtasida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tomonlama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potensial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talab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iste’molchilarning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qobiliyatiga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maxsulotlarini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mijozlarni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qondirishga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muvofiqlashtirish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1282"/>
            <a:ext cx="1215413" cy="15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9" y="4441513"/>
            <a:ext cx="4280585" cy="233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868" y="406400"/>
            <a:ext cx="8596668" cy="13208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378" y="1727200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mazmunida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ham, marketing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xosligida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namoyon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nomoddiyligi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iste'mol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Saqlamaslik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saqlanmagan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nomoddiyligining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Mavsumiy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tebranishlarga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Mavsumdan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rag'batlantirish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chora-tadbirlar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talab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bog'lanish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(lager,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ko'chirish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Sayohat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iste'mol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vaqtlaridagi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nomuvofiqlik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1282"/>
            <a:ext cx="1215413" cy="15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84" y="3776110"/>
            <a:ext cx="3532252" cy="30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450" y="535793"/>
            <a:ext cx="8596668" cy="13208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korxonalarining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846" y="1257876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korxonalarining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taxminan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nufuzli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muddatda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mijozlarning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sotishni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raqobatchilarga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mavqeini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mustahkamlashga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Obro'li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mintaqa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muayyan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jozibadorligini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imidjini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mijozlarning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ko'proq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Nihoyat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aholining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qatlamlarini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qanoatlantiradigan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atrof-muhitni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muhofaza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biznesni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kengaytirishni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rag'batlantiruvchi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1282"/>
            <a:ext cx="1215413" cy="15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34" y="4036718"/>
            <a:ext cx="6908799" cy="282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38666"/>
            <a:ext cx="8596668" cy="13208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tadqiqotlari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045" y="1212323"/>
            <a:ext cx="8596668" cy="3880773"/>
          </a:xfrm>
        </p:spPr>
        <p:txBody>
          <a:bodyPr/>
          <a:lstStyle/>
          <a:p>
            <a:pPr algn="just" fontAlgn="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tadqiqotlari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korxonani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iste'molchilar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raqobatchilar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bog'laydigan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Marketing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predmeti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bog'liq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hodisalardir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iste'molchilar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raqobatchilar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bir-biridan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nihoyatda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raqobatsiz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tasavvur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bo'lmaydi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iste'molchilarning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xulq-atvori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tadqiqotlari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tadqiqotlari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o'zlariga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bo'limga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bo'lishga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firmalar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AutoShape 8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5" name="AutoShape 10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1282"/>
            <a:ext cx="1215413" cy="15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5717</Words>
  <Application>WPS Presentation</Application>
  <PresentationFormat>Широкоэкранный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Symbol</vt:lpstr>
      <vt:lpstr>Arial</vt:lpstr>
      <vt:lpstr>Bookman Old Style</vt:lpstr>
      <vt:lpstr>Segoe Print</vt:lpstr>
      <vt:lpstr>Times New Roman</vt:lpstr>
      <vt:lpstr>Trebuchet MS</vt:lpstr>
      <vt:lpstr>Microsoft YaHei</vt:lpstr>
      <vt:lpstr>Arial Unicode MS</vt:lpstr>
      <vt:lpstr>Calibri</vt:lpstr>
      <vt:lpstr>Аспект</vt:lpstr>
      <vt:lpstr>Turizm Marketing</vt:lpstr>
      <vt:lpstr>Turizm Marketing</vt:lpstr>
      <vt:lpstr>PowerPoint 演示文稿</vt:lpstr>
      <vt:lpstr>Turizm biznesidagi Marketing</vt:lpstr>
      <vt:lpstr> Turizm Marketingi nima?</vt:lpstr>
      <vt:lpstr>Turizmda marketing</vt:lpstr>
      <vt:lpstr>Turizm xizmat ko'rsatish sohasining tarmoqlaridan biri sifatida marketing</vt:lpstr>
      <vt:lpstr>Turizm korxonalarining marketing maqsadi</vt:lpstr>
      <vt:lpstr>Turizmda marketing tadqiqotlari</vt:lpstr>
      <vt:lpstr>Tur paket tanlayotganda davlatning nimalariga ahamiyat berish kerak?</vt:lpstr>
      <vt:lpstr>Turizm marketing istiqboli</vt:lpstr>
      <vt:lpstr>            Savollaringiz bormi?</vt:lpstr>
      <vt:lpstr>E’tiboringiz uchun rahmat!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Turizm Marketing</dc:title>
  <dc:creator>Пользователь</dc:creator>
  <cp:lastModifiedBy>tmame</cp:lastModifiedBy>
  <cp:revision>6</cp:revision>
  <dcterms:created xsi:type="dcterms:W3CDTF">2023-10-26T11:38:00Z</dcterms:created>
  <dcterms:modified xsi:type="dcterms:W3CDTF">2024-02-11T10:00:08Z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BDE4DB49DEAF4793A0C1E6C45490C8B1_13</vt:lpwstr>
  </property>
  <property fmtid="{D5CDD505-2E9C-101B-9397-08002B2CF9AE}" pid="3" name="KSOProductBuildVer">
    <vt:lpwstr>1049-12.2.0.13431</vt:lpwstr>
  </property>
</Properties>
</file>