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61" r:id="rId6"/>
    <p:sldId id="259" r:id="rId7"/>
    <p:sldId id="260" r:id="rId8"/>
    <p:sldId id="318" r:id="rId9"/>
    <p:sldId id="348" r:id="rId10"/>
    <p:sldId id="319" r:id="rId11"/>
    <p:sldId id="262" r:id="rId12"/>
    <p:sldId id="349" r:id="rId13"/>
    <p:sldId id="350" r:id="rId14"/>
    <p:sldId id="352" r:id="rId15"/>
    <p:sldId id="355" r:id="rId16"/>
    <p:sldId id="368" r:id="rId17"/>
    <p:sldId id="367" r:id="rId18"/>
    <p:sldId id="364" r:id="rId19"/>
    <p:sldId id="3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8" autoAdjust="0"/>
    <p:restoredTop sz="94660"/>
  </p:normalViewPr>
  <p:slideViewPr>
    <p:cSldViewPr snapToGrid="0">
      <p:cViewPr varScale="1">
        <p:scale>
          <a:sx n="77" d="100"/>
          <a:sy n="77" d="100"/>
        </p:scale>
        <p:origin x="61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875E2DC-1A9D-432D-9BA7-3FB35682D8F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C58B93E-BE09-46D7-98C3-8F16B223B041}" type="slidenum">
              <a:rPr lang="en-US" smtClean="0"/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E2DC-1A9D-432D-9BA7-3FB35682D8F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8B93E-BE09-46D7-98C3-8F16B223B0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E2DC-1A9D-432D-9BA7-3FB35682D8F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8B93E-BE09-46D7-98C3-8F16B223B0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 and body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6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4" name="Google Shape;434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06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ivvic"/>
              <a:buChar char="●"/>
              <a:defRPr sz="1600">
                <a:solidFill>
                  <a:schemeClr val="accent1"/>
                </a:solidFill>
              </a:defRPr>
            </a:lvl1pPr>
            <a:lvl2pPr marL="1219200" lvl="1" indent="-406400">
              <a:lnSpc>
                <a:spcPct val="100000"/>
              </a:lnSpc>
              <a:spcBef>
                <a:spcPts val="213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Condensed Light"/>
              <a:buChar char="○"/>
              <a:defRPr>
                <a:solidFill>
                  <a:schemeClr val="accent1"/>
                </a:solidFill>
              </a:defRPr>
            </a:lvl2pPr>
            <a:lvl3pPr marL="1828800" lvl="2" indent="-406400">
              <a:lnSpc>
                <a:spcPct val="100000"/>
              </a:lnSpc>
              <a:spcBef>
                <a:spcPts val="213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Condensed Light"/>
              <a:buChar char="■"/>
              <a:defRPr>
                <a:solidFill>
                  <a:schemeClr val="accent1"/>
                </a:solidFill>
              </a:defRPr>
            </a:lvl3pPr>
            <a:lvl4pPr marL="2438400" lvl="3" indent="-406400">
              <a:lnSpc>
                <a:spcPct val="100000"/>
              </a:lnSpc>
              <a:spcBef>
                <a:spcPts val="213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Condensed Light"/>
              <a:buChar char="●"/>
              <a:defRPr>
                <a:solidFill>
                  <a:schemeClr val="accent1"/>
                </a:solidFill>
              </a:defRPr>
            </a:lvl4pPr>
            <a:lvl5pPr marL="3048000" lvl="4" indent="-406400">
              <a:lnSpc>
                <a:spcPct val="100000"/>
              </a:lnSpc>
              <a:spcBef>
                <a:spcPts val="213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Condensed Light"/>
              <a:buChar char="○"/>
              <a:defRPr>
                <a:solidFill>
                  <a:schemeClr val="accent1"/>
                </a:solidFill>
              </a:defRPr>
            </a:lvl5pPr>
            <a:lvl6pPr marL="3657600" lvl="5" indent="-406400">
              <a:lnSpc>
                <a:spcPct val="100000"/>
              </a:lnSpc>
              <a:spcBef>
                <a:spcPts val="213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Condensed Light"/>
              <a:buChar char="■"/>
              <a:defRPr>
                <a:solidFill>
                  <a:schemeClr val="accent1"/>
                </a:solidFill>
              </a:defRPr>
            </a:lvl6pPr>
            <a:lvl7pPr marL="4267200" lvl="6" indent="-406400">
              <a:lnSpc>
                <a:spcPct val="100000"/>
              </a:lnSpc>
              <a:spcBef>
                <a:spcPts val="213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Condensed Light"/>
              <a:buChar char="●"/>
              <a:defRPr>
                <a:solidFill>
                  <a:schemeClr val="accent1"/>
                </a:solidFill>
              </a:defRPr>
            </a:lvl7pPr>
            <a:lvl8pPr marL="4876800" lvl="7" indent="-406400">
              <a:lnSpc>
                <a:spcPct val="100000"/>
              </a:lnSpc>
              <a:spcBef>
                <a:spcPts val="213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Condensed Light"/>
              <a:buChar char="○"/>
              <a:defRPr>
                <a:solidFill>
                  <a:schemeClr val="accent1"/>
                </a:solidFill>
              </a:defRPr>
            </a:lvl8pPr>
            <a:lvl9pPr marL="5486400" lvl="8" indent="-406400">
              <a:lnSpc>
                <a:spcPct val="100000"/>
              </a:lnSpc>
              <a:spcBef>
                <a:spcPts val="2135"/>
              </a:spcBef>
              <a:spcAft>
                <a:spcPts val="2135"/>
              </a:spcAft>
              <a:buClr>
                <a:schemeClr val="accent1"/>
              </a:buClr>
              <a:buSzPts val="1200"/>
              <a:buFont typeface="Roboto Condensed Light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grpSp>
        <p:nvGrpSpPr>
          <p:cNvPr id="435" name="Google Shape;435;p4"/>
          <p:cNvGrpSpPr/>
          <p:nvPr/>
        </p:nvGrpSpPr>
        <p:grpSpPr>
          <a:xfrm rot="9401011">
            <a:off x="164995" y="121901"/>
            <a:ext cx="1298641" cy="1005131"/>
            <a:chOff x="1642400" y="1129775"/>
            <a:chExt cx="193200" cy="144025"/>
          </a:xfrm>
        </p:grpSpPr>
        <p:sp>
          <p:nvSpPr>
            <p:cNvPr id="436" name="Google Shape;436;p4"/>
            <p:cNvSpPr/>
            <p:nvPr/>
          </p:nvSpPr>
          <p:spPr>
            <a:xfrm>
              <a:off x="1689450" y="1135650"/>
              <a:ext cx="36800" cy="21925"/>
            </a:xfrm>
            <a:custGeom>
              <a:avLst/>
              <a:gdLst/>
              <a:ahLst/>
              <a:cxnLst/>
              <a:rect l="l" t="t" r="r" b="b"/>
              <a:pathLst>
                <a:path w="1472" h="877" extrusionOk="0">
                  <a:moveTo>
                    <a:pt x="166" y="1"/>
                  </a:moveTo>
                  <a:cubicBezTo>
                    <a:pt x="108" y="1"/>
                    <a:pt x="50" y="35"/>
                    <a:pt x="23" y="92"/>
                  </a:cubicBezTo>
                  <a:cubicBezTo>
                    <a:pt x="1" y="169"/>
                    <a:pt x="42" y="259"/>
                    <a:pt x="114" y="300"/>
                  </a:cubicBezTo>
                  <a:cubicBezTo>
                    <a:pt x="494" y="485"/>
                    <a:pt x="851" y="675"/>
                    <a:pt x="1227" y="865"/>
                  </a:cubicBezTo>
                  <a:cubicBezTo>
                    <a:pt x="1244" y="873"/>
                    <a:pt x="1261" y="877"/>
                    <a:pt x="1279" y="877"/>
                  </a:cubicBezTo>
                  <a:cubicBezTo>
                    <a:pt x="1342" y="877"/>
                    <a:pt x="1407" y="830"/>
                    <a:pt x="1435" y="770"/>
                  </a:cubicBezTo>
                  <a:cubicBezTo>
                    <a:pt x="1471" y="693"/>
                    <a:pt x="1417" y="598"/>
                    <a:pt x="1340" y="580"/>
                  </a:cubicBezTo>
                  <a:cubicBezTo>
                    <a:pt x="983" y="395"/>
                    <a:pt x="607" y="205"/>
                    <a:pt x="227" y="15"/>
                  </a:cubicBezTo>
                  <a:cubicBezTo>
                    <a:pt x="208" y="5"/>
                    <a:pt x="187" y="1"/>
                    <a:pt x="1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4"/>
            <p:cNvSpPr/>
            <p:nvPr/>
          </p:nvSpPr>
          <p:spPr>
            <a:xfrm>
              <a:off x="1731425" y="1143750"/>
              <a:ext cx="30675" cy="19025"/>
            </a:xfrm>
            <a:custGeom>
              <a:avLst/>
              <a:gdLst/>
              <a:ahLst/>
              <a:cxnLst/>
              <a:rect l="l" t="t" r="r" b="b"/>
              <a:pathLst>
                <a:path w="1227" h="761" extrusionOk="0">
                  <a:moveTo>
                    <a:pt x="184" y="1"/>
                  </a:moveTo>
                  <a:cubicBezTo>
                    <a:pt x="127" y="1"/>
                    <a:pt x="55" y="47"/>
                    <a:pt x="41" y="107"/>
                  </a:cubicBezTo>
                  <a:cubicBezTo>
                    <a:pt x="0" y="184"/>
                    <a:pt x="41" y="256"/>
                    <a:pt x="113" y="297"/>
                  </a:cubicBezTo>
                  <a:cubicBezTo>
                    <a:pt x="416" y="446"/>
                    <a:pt x="697" y="596"/>
                    <a:pt x="982" y="749"/>
                  </a:cubicBezTo>
                  <a:cubicBezTo>
                    <a:pt x="998" y="757"/>
                    <a:pt x="1016" y="760"/>
                    <a:pt x="1034" y="760"/>
                  </a:cubicBezTo>
                  <a:cubicBezTo>
                    <a:pt x="1102" y="760"/>
                    <a:pt x="1176" y="712"/>
                    <a:pt x="1190" y="654"/>
                  </a:cubicBezTo>
                  <a:cubicBezTo>
                    <a:pt x="1226" y="578"/>
                    <a:pt x="1190" y="501"/>
                    <a:pt x="1095" y="464"/>
                  </a:cubicBezTo>
                  <a:cubicBezTo>
                    <a:pt x="810" y="315"/>
                    <a:pt x="529" y="161"/>
                    <a:pt x="226" y="12"/>
                  </a:cubicBezTo>
                  <a:cubicBezTo>
                    <a:pt x="215" y="4"/>
                    <a:pt x="200" y="1"/>
                    <a:pt x="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1718300" y="1173100"/>
              <a:ext cx="27725" cy="16800"/>
            </a:xfrm>
            <a:custGeom>
              <a:avLst/>
              <a:gdLst/>
              <a:ahLst/>
              <a:cxnLst/>
              <a:rect l="l" t="t" r="r" b="b"/>
              <a:pathLst>
                <a:path w="1109" h="672" extrusionOk="0">
                  <a:moveTo>
                    <a:pt x="160" y="1"/>
                  </a:moveTo>
                  <a:cubicBezTo>
                    <a:pt x="113" y="1"/>
                    <a:pt x="68" y="19"/>
                    <a:pt x="37" y="64"/>
                  </a:cubicBezTo>
                  <a:cubicBezTo>
                    <a:pt x="0" y="141"/>
                    <a:pt x="0" y="231"/>
                    <a:pt x="73" y="272"/>
                  </a:cubicBezTo>
                  <a:cubicBezTo>
                    <a:pt x="317" y="439"/>
                    <a:pt x="584" y="571"/>
                    <a:pt x="883" y="666"/>
                  </a:cubicBezTo>
                  <a:cubicBezTo>
                    <a:pt x="900" y="670"/>
                    <a:pt x="918" y="672"/>
                    <a:pt x="935" y="672"/>
                  </a:cubicBezTo>
                  <a:cubicBezTo>
                    <a:pt x="998" y="672"/>
                    <a:pt x="1058" y="645"/>
                    <a:pt x="1073" y="571"/>
                  </a:cubicBezTo>
                  <a:cubicBezTo>
                    <a:pt x="1109" y="498"/>
                    <a:pt x="1073" y="403"/>
                    <a:pt x="996" y="367"/>
                  </a:cubicBezTo>
                  <a:cubicBezTo>
                    <a:pt x="864" y="326"/>
                    <a:pt x="733" y="290"/>
                    <a:pt x="602" y="231"/>
                  </a:cubicBezTo>
                  <a:cubicBezTo>
                    <a:pt x="566" y="213"/>
                    <a:pt x="543" y="195"/>
                    <a:pt x="507" y="195"/>
                  </a:cubicBezTo>
                  <a:cubicBezTo>
                    <a:pt x="489" y="177"/>
                    <a:pt x="489" y="177"/>
                    <a:pt x="471" y="159"/>
                  </a:cubicBezTo>
                  <a:lnTo>
                    <a:pt x="453" y="159"/>
                  </a:lnTo>
                  <a:lnTo>
                    <a:pt x="430" y="141"/>
                  </a:lnTo>
                  <a:cubicBezTo>
                    <a:pt x="376" y="118"/>
                    <a:pt x="317" y="82"/>
                    <a:pt x="263" y="28"/>
                  </a:cubicBezTo>
                  <a:cubicBezTo>
                    <a:pt x="230" y="11"/>
                    <a:pt x="195" y="1"/>
                    <a:pt x="1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4"/>
            <p:cNvSpPr/>
            <p:nvPr/>
          </p:nvSpPr>
          <p:spPr>
            <a:xfrm>
              <a:off x="1748375" y="1173375"/>
              <a:ext cx="27850" cy="16775"/>
            </a:xfrm>
            <a:custGeom>
              <a:avLst/>
              <a:gdLst/>
              <a:ahLst/>
              <a:cxnLst/>
              <a:rect l="l" t="t" r="r" b="b"/>
              <a:pathLst>
                <a:path w="1114" h="671" extrusionOk="0">
                  <a:moveTo>
                    <a:pt x="173" y="1"/>
                  </a:moveTo>
                  <a:cubicBezTo>
                    <a:pt x="118" y="1"/>
                    <a:pt x="55" y="37"/>
                    <a:pt x="41" y="89"/>
                  </a:cubicBezTo>
                  <a:cubicBezTo>
                    <a:pt x="1" y="166"/>
                    <a:pt x="41" y="261"/>
                    <a:pt x="114" y="297"/>
                  </a:cubicBezTo>
                  <a:cubicBezTo>
                    <a:pt x="381" y="410"/>
                    <a:pt x="625" y="542"/>
                    <a:pt x="887" y="655"/>
                  </a:cubicBezTo>
                  <a:cubicBezTo>
                    <a:pt x="908" y="666"/>
                    <a:pt x="931" y="671"/>
                    <a:pt x="952" y="671"/>
                  </a:cubicBezTo>
                  <a:cubicBezTo>
                    <a:pt x="1010" y="671"/>
                    <a:pt x="1064" y="635"/>
                    <a:pt x="1077" y="582"/>
                  </a:cubicBezTo>
                  <a:cubicBezTo>
                    <a:pt x="1114" y="487"/>
                    <a:pt x="1077" y="410"/>
                    <a:pt x="1001" y="374"/>
                  </a:cubicBezTo>
                  <a:cubicBezTo>
                    <a:pt x="738" y="261"/>
                    <a:pt x="494" y="130"/>
                    <a:pt x="227" y="17"/>
                  </a:cubicBezTo>
                  <a:cubicBezTo>
                    <a:pt x="212" y="6"/>
                    <a:pt x="193" y="1"/>
                    <a:pt x="1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4"/>
            <p:cNvSpPr/>
            <p:nvPr/>
          </p:nvSpPr>
          <p:spPr>
            <a:xfrm>
              <a:off x="1752675" y="1133525"/>
              <a:ext cx="32950" cy="22375"/>
            </a:xfrm>
            <a:custGeom>
              <a:avLst/>
              <a:gdLst/>
              <a:ahLst/>
              <a:cxnLst/>
              <a:rect l="l" t="t" r="r" b="b"/>
              <a:pathLst>
                <a:path w="1318" h="895" extrusionOk="0">
                  <a:moveTo>
                    <a:pt x="169" y="0"/>
                  </a:moveTo>
                  <a:cubicBezTo>
                    <a:pt x="128" y="0"/>
                    <a:pt x="89" y="19"/>
                    <a:pt x="55" y="64"/>
                  </a:cubicBezTo>
                  <a:cubicBezTo>
                    <a:pt x="1" y="118"/>
                    <a:pt x="1" y="231"/>
                    <a:pt x="73" y="272"/>
                  </a:cubicBezTo>
                  <a:cubicBezTo>
                    <a:pt x="412" y="457"/>
                    <a:pt x="734" y="665"/>
                    <a:pt x="1055" y="855"/>
                  </a:cubicBezTo>
                  <a:cubicBezTo>
                    <a:pt x="1090" y="881"/>
                    <a:pt x="1130" y="894"/>
                    <a:pt x="1166" y="894"/>
                  </a:cubicBezTo>
                  <a:cubicBezTo>
                    <a:pt x="1207" y="894"/>
                    <a:pt x="1243" y="876"/>
                    <a:pt x="1263" y="837"/>
                  </a:cubicBezTo>
                  <a:cubicBezTo>
                    <a:pt x="1317" y="778"/>
                    <a:pt x="1317" y="665"/>
                    <a:pt x="1245" y="611"/>
                  </a:cubicBezTo>
                  <a:cubicBezTo>
                    <a:pt x="924" y="421"/>
                    <a:pt x="584" y="213"/>
                    <a:pt x="263" y="27"/>
                  </a:cubicBezTo>
                  <a:cubicBezTo>
                    <a:pt x="231" y="10"/>
                    <a:pt x="199" y="0"/>
                    <a:pt x="1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4"/>
            <p:cNvSpPr/>
            <p:nvPr/>
          </p:nvSpPr>
          <p:spPr>
            <a:xfrm>
              <a:off x="1803575" y="1176475"/>
              <a:ext cx="23550" cy="18625"/>
            </a:xfrm>
            <a:custGeom>
              <a:avLst/>
              <a:gdLst/>
              <a:ahLst/>
              <a:cxnLst/>
              <a:rect l="l" t="t" r="r" b="b"/>
              <a:pathLst>
                <a:path w="942" h="745" extrusionOk="0">
                  <a:moveTo>
                    <a:pt x="162" y="0"/>
                  </a:moveTo>
                  <a:cubicBezTo>
                    <a:pt x="119" y="0"/>
                    <a:pt x="76" y="19"/>
                    <a:pt x="55" y="60"/>
                  </a:cubicBezTo>
                  <a:cubicBezTo>
                    <a:pt x="0" y="137"/>
                    <a:pt x="0" y="232"/>
                    <a:pt x="73" y="268"/>
                  </a:cubicBezTo>
                  <a:cubicBezTo>
                    <a:pt x="281" y="418"/>
                    <a:pt x="489" y="571"/>
                    <a:pt x="697" y="721"/>
                  </a:cubicBezTo>
                  <a:cubicBezTo>
                    <a:pt x="720" y="736"/>
                    <a:pt x="749" y="744"/>
                    <a:pt x="780" y="744"/>
                  </a:cubicBezTo>
                  <a:cubicBezTo>
                    <a:pt x="824" y="744"/>
                    <a:pt x="871" y="727"/>
                    <a:pt x="905" y="684"/>
                  </a:cubicBezTo>
                  <a:cubicBezTo>
                    <a:pt x="941" y="626"/>
                    <a:pt x="941" y="513"/>
                    <a:pt x="864" y="476"/>
                  </a:cubicBezTo>
                  <a:cubicBezTo>
                    <a:pt x="679" y="323"/>
                    <a:pt x="471" y="173"/>
                    <a:pt x="263" y="42"/>
                  </a:cubicBezTo>
                  <a:cubicBezTo>
                    <a:pt x="237" y="15"/>
                    <a:pt x="199" y="0"/>
                    <a:pt x="1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4"/>
            <p:cNvSpPr/>
            <p:nvPr/>
          </p:nvSpPr>
          <p:spPr>
            <a:xfrm>
              <a:off x="1766825" y="1211750"/>
              <a:ext cx="23075" cy="15100"/>
            </a:xfrm>
            <a:custGeom>
              <a:avLst/>
              <a:gdLst/>
              <a:ahLst/>
              <a:cxnLst/>
              <a:rect l="l" t="t" r="r" b="b"/>
              <a:pathLst>
                <a:path w="923" h="604" extrusionOk="0">
                  <a:moveTo>
                    <a:pt x="468" y="171"/>
                  </a:moveTo>
                  <a:cubicBezTo>
                    <a:pt x="466" y="171"/>
                    <a:pt x="466" y="173"/>
                    <a:pt x="471" y="178"/>
                  </a:cubicBezTo>
                  <a:cubicBezTo>
                    <a:pt x="474" y="178"/>
                    <a:pt x="478" y="179"/>
                    <a:pt x="482" y="180"/>
                  </a:cubicBezTo>
                  <a:lnTo>
                    <a:pt x="482" y="180"/>
                  </a:lnTo>
                  <a:cubicBezTo>
                    <a:pt x="478" y="177"/>
                    <a:pt x="470" y="171"/>
                    <a:pt x="468" y="171"/>
                  </a:cubicBezTo>
                  <a:close/>
                  <a:moveTo>
                    <a:pt x="176" y="1"/>
                  </a:moveTo>
                  <a:cubicBezTo>
                    <a:pt x="128" y="1"/>
                    <a:pt x="79" y="20"/>
                    <a:pt x="54" y="65"/>
                  </a:cubicBezTo>
                  <a:cubicBezTo>
                    <a:pt x="0" y="138"/>
                    <a:pt x="18" y="214"/>
                    <a:pt x="73" y="269"/>
                  </a:cubicBezTo>
                  <a:cubicBezTo>
                    <a:pt x="263" y="423"/>
                    <a:pt x="489" y="536"/>
                    <a:pt x="697" y="590"/>
                  </a:cubicBezTo>
                  <a:cubicBezTo>
                    <a:pt x="724" y="599"/>
                    <a:pt x="748" y="603"/>
                    <a:pt x="769" y="603"/>
                  </a:cubicBezTo>
                  <a:cubicBezTo>
                    <a:pt x="791" y="603"/>
                    <a:pt x="810" y="599"/>
                    <a:pt x="828" y="590"/>
                  </a:cubicBezTo>
                  <a:cubicBezTo>
                    <a:pt x="864" y="572"/>
                    <a:pt x="887" y="554"/>
                    <a:pt x="905" y="518"/>
                  </a:cubicBezTo>
                  <a:cubicBezTo>
                    <a:pt x="923" y="441"/>
                    <a:pt x="905" y="346"/>
                    <a:pt x="828" y="309"/>
                  </a:cubicBezTo>
                  <a:cubicBezTo>
                    <a:pt x="715" y="291"/>
                    <a:pt x="620" y="251"/>
                    <a:pt x="507" y="196"/>
                  </a:cubicBezTo>
                  <a:cubicBezTo>
                    <a:pt x="507" y="196"/>
                    <a:pt x="495" y="185"/>
                    <a:pt x="482" y="180"/>
                  </a:cubicBezTo>
                  <a:lnTo>
                    <a:pt x="482" y="180"/>
                  </a:lnTo>
                  <a:cubicBezTo>
                    <a:pt x="483" y="182"/>
                    <a:pt x="484" y="183"/>
                    <a:pt x="483" y="183"/>
                  </a:cubicBezTo>
                  <a:cubicBezTo>
                    <a:pt x="481" y="183"/>
                    <a:pt x="478" y="182"/>
                    <a:pt x="471" y="178"/>
                  </a:cubicBezTo>
                  <a:cubicBezTo>
                    <a:pt x="453" y="156"/>
                    <a:pt x="434" y="138"/>
                    <a:pt x="394" y="119"/>
                  </a:cubicBezTo>
                  <a:cubicBezTo>
                    <a:pt x="358" y="101"/>
                    <a:pt x="321" y="65"/>
                    <a:pt x="263" y="24"/>
                  </a:cubicBezTo>
                  <a:cubicBezTo>
                    <a:pt x="240" y="10"/>
                    <a:pt x="209" y="1"/>
                    <a:pt x="1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4"/>
            <p:cNvSpPr/>
            <p:nvPr/>
          </p:nvSpPr>
          <p:spPr>
            <a:xfrm>
              <a:off x="1814875" y="1206525"/>
              <a:ext cx="20725" cy="15925"/>
            </a:xfrm>
            <a:custGeom>
              <a:avLst/>
              <a:gdLst/>
              <a:ahLst/>
              <a:cxnLst/>
              <a:rect l="l" t="t" r="r" b="b"/>
              <a:pathLst>
                <a:path w="829" h="637" extrusionOk="0">
                  <a:moveTo>
                    <a:pt x="154" y="1"/>
                  </a:moveTo>
                  <a:cubicBezTo>
                    <a:pt x="113" y="1"/>
                    <a:pt x="70" y="15"/>
                    <a:pt x="37" y="48"/>
                  </a:cubicBezTo>
                  <a:cubicBezTo>
                    <a:pt x="1" y="120"/>
                    <a:pt x="1" y="215"/>
                    <a:pt x="73" y="274"/>
                  </a:cubicBezTo>
                  <a:cubicBezTo>
                    <a:pt x="245" y="387"/>
                    <a:pt x="394" y="500"/>
                    <a:pt x="566" y="613"/>
                  </a:cubicBezTo>
                  <a:cubicBezTo>
                    <a:pt x="596" y="628"/>
                    <a:pt x="629" y="637"/>
                    <a:pt x="662" y="637"/>
                  </a:cubicBezTo>
                  <a:cubicBezTo>
                    <a:pt x="710" y="637"/>
                    <a:pt x="758" y="618"/>
                    <a:pt x="792" y="573"/>
                  </a:cubicBezTo>
                  <a:cubicBezTo>
                    <a:pt x="829" y="518"/>
                    <a:pt x="829" y="405"/>
                    <a:pt x="752" y="365"/>
                  </a:cubicBezTo>
                  <a:lnTo>
                    <a:pt x="245" y="25"/>
                  </a:lnTo>
                  <a:cubicBezTo>
                    <a:pt x="219" y="9"/>
                    <a:pt x="187" y="1"/>
                    <a:pt x="1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4"/>
            <p:cNvSpPr/>
            <p:nvPr/>
          </p:nvSpPr>
          <p:spPr>
            <a:xfrm>
              <a:off x="1690475" y="1203275"/>
              <a:ext cx="25475" cy="17725"/>
            </a:xfrm>
            <a:custGeom>
              <a:avLst/>
              <a:gdLst/>
              <a:ahLst/>
              <a:cxnLst/>
              <a:rect l="l" t="t" r="r" b="b"/>
              <a:pathLst>
                <a:path w="1019" h="709" extrusionOk="0">
                  <a:moveTo>
                    <a:pt x="162" y="1"/>
                  </a:moveTo>
                  <a:cubicBezTo>
                    <a:pt x="118" y="1"/>
                    <a:pt x="72" y="19"/>
                    <a:pt x="37" y="65"/>
                  </a:cubicBezTo>
                  <a:cubicBezTo>
                    <a:pt x="1" y="119"/>
                    <a:pt x="1" y="232"/>
                    <a:pt x="73" y="268"/>
                  </a:cubicBezTo>
                  <a:cubicBezTo>
                    <a:pt x="299" y="404"/>
                    <a:pt x="525" y="553"/>
                    <a:pt x="752" y="685"/>
                  </a:cubicBezTo>
                  <a:cubicBezTo>
                    <a:pt x="776" y="700"/>
                    <a:pt x="806" y="708"/>
                    <a:pt x="838" y="708"/>
                  </a:cubicBezTo>
                  <a:cubicBezTo>
                    <a:pt x="882" y="708"/>
                    <a:pt x="928" y="691"/>
                    <a:pt x="960" y="648"/>
                  </a:cubicBezTo>
                  <a:cubicBezTo>
                    <a:pt x="1000" y="590"/>
                    <a:pt x="1018" y="477"/>
                    <a:pt x="942" y="440"/>
                  </a:cubicBezTo>
                  <a:cubicBezTo>
                    <a:pt x="715" y="309"/>
                    <a:pt x="471" y="155"/>
                    <a:pt x="245" y="24"/>
                  </a:cubicBezTo>
                  <a:cubicBezTo>
                    <a:pt x="221" y="9"/>
                    <a:pt x="192" y="1"/>
                    <a:pt x="1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4"/>
            <p:cNvSpPr/>
            <p:nvPr/>
          </p:nvSpPr>
          <p:spPr>
            <a:xfrm>
              <a:off x="1654175" y="1163225"/>
              <a:ext cx="27400" cy="18725"/>
            </a:xfrm>
            <a:custGeom>
              <a:avLst/>
              <a:gdLst/>
              <a:ahLst/>
              <a:cxnLst/>
              <a:rect l="l" t="t" r="r" b="b"/>
              <a:pathLst>
                <a:path w="1096" h="749" extrusionOk="0">
                  <a:moveTo>
                    <a:pt x="165" y="1"/>
                  </a:moveTo>
                  <a:cubicBezTo>
                    <a:pt x="118" y="1"/>
                    <a:pt x="71" y="19"/>
                    <a:pt x="37" y="61"/>
                  </a:cubicBezTo>
                  <a:cubicBezTo>
                    <a:pt x="0" y="120"/>
                    <a:pt x="0" y="233"/>
                    <a:pt x="77" y="269"/>
                  </a:cubicBezTo>
                  <a:cubicBezTo>
                    <a:pt x="322" y="423"/>
                    <a:pt x="584" y="572"/>
                    <a:pt x="828" y="721"/>
                  </a:cubicBezTo>
                  <a:cubicBezTo>
                    <a:pt x="861" y="739"/>
                    <a:pt x="896" y="748"/>
                    <a:pt x="931" y="748"/>
                  </a:cubicBezTo>
                  <a:cubicBezTo>
                    <a:pt x="978" y="748"/>
                    <a:pt x="1023" y="730"/>
                    <a:pt x="1054" y="685"/>
                  </a:cubicBezTo>
                  <a:cubicBezTo>
                    <a:pt x="1095" y="626"/>
                    <a:pt x="1095" y="513"/>
                    <a:pt x="1018" y="477"/>
                  </a:cubicBezTo>
                  <a:cubicBezTo>
                    <a:pt x="774" y="328"/>
                    <a:pt x="507" y="174"/>
                    <a:pt x="263" y="25"/>
                  </a:cubicBezTo>
                  <a:cubicBezTo>
                    <a:pt x="233" y="10"/>
                    <a:pt x="199" y="1"/>
                    <a:pt x="1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4"/>
            <p:cNvSpPr/>
            <p:nvPr/>
          </p:nvSpPr>
          <p:spPr>
            <a:xfrm>
              <a:off x="1729050" y="1214125"/>
              <a:ext cx="26025" cy="20550"/>
            </a:xfrm>
            <a:custGeom>
              <a:avLst/>
              <a:gdLst/>
              <a:ahLst/>
              <a:cxnLst/>
              <a:rect l="l" t="t" r="r" b="b"/>
              <a:pathLst>
                <a:path w="1041" h="822" extrusionOk="0">
                  <a:moveTo>
                    <a:pt x="166" y="1"/>
                  </a:moveTo>
                  <a:cubicBezTo>
                    <a:pt x="118" y="1"/>
                    <a:pt x="73" y="18"/>
                    <a:pt x="41" y="61"/>
                  </a:cubicBezTo>
                  <a:cubicBezTo>
                    <a:pt x="0" y="138"/>
                    <a:pt x="0" y="233"/>
                    <a:pt x="77" y="269"/>
                  </a:cubicBezTo>
                  <a:cubicBezTo>
                    <a:pt x="303" y="459"/>
                    <a:pt x="548" y="626"/>
                    <a:pt x="774" y="798"/>
                  </a:cubicBezTo>
                  <a:cubicBezTo>
                    <a:pt x="806" y="813"/>
                    <a:pt x="841" y="822"/>
                    <a:pt x="873" y="822"/>
                  </a:cubicBezTo>
                  <a:cubicBezTo>
                    <a:pt x="919" y="822"/>
                    <a:pt x="961" y="804"/>
                    <a:pt x="982" y="762"/>
                  </a:cubicBezTo>
                  <a:cubicBezTo>
                    <a:pt x="1041" y="703"/>
                    <a:pt x="1041" y="608"/>
                    <a:pt x="964" y="554"/>
                  </a:cubicBezTo>
                  <a:cubicBezTo>
                    <a:pt x="719" y="382"/>
                    <a:pt x="493" y="214"/>
                    <a:pt x="267" y="24"/>
                  </a:cubicBezTo>
                  <a:cubicBezTo>
                    <a:pt x="235" y="9"/>
                    <a:pt x="200" y="1"/>
                    <a:pt x="1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4"/>
            <p:cNvSpPr/>
            <p:nvPr/>
          </p:nvSpPr>
          <p:spPr>
            <a:xfrm>
              <a:off x="1787975" y="1242100"/>
              <a:ext cx="21725" cy="15975"/>
            </a:xfrm>
            <a:custGeom>
              <a:avLst/>
              <a:gdLst/>
              <a:ahLst/>
              <a:cxnLst/>
              <a:rect l="l" t="t" r="r" b="b"/>
              <a:pathLst>
                <a:path w="869" h="639" extrusionOk="0">
                  <a:moveTo>
                    <a:pt x="131" y="0"/>
                  </a:moveTo>
                  <a:cubicBezTo>
                    <a:pt x="95" y="0"/>
                    <a:pt x="59" y="36"/>
                    <a:pt x="41" y="54"/>
                  </a:cubicBezTo>
                  <a:cubicBezTo>
                    <a:pt x="0" y="131"/>
                    <a:pt x="0" y="226"/>
                    <a:pt x="59" y="281"/>
                  </a:cubicBezTo>
                  <a:cubicBezTo>
                    <a:pt x="244" y="376"/>
                    <a:pt x="434" y="489"/>
                    <a:pt x="606" y="602"/>
                  </a:cubicBezTo>
                  <a:cubicBezTo>
                    <a:pt x="642" y="620"/>
                    <a:pt x="679" y="638"/>
                    <a:pt x="737" y="638"/>
                  </a:cubicBezTo>
                  <a:cubicBezTo>
                    <a:pt x="774" y="620"/>
                    <a:pt x="810" y="602"/>
                    <a:pt x="832" y="584"/>
                  </a:cubicBezTo>
                  <a:cubicBezTo>
                    <a:pt x="869" y="507"/>
                    <a:pt x="869" y="412"/>
                    <a:pt x="792" y="358"/>
                  </a:cubicBezTo>
                  <a:cubicBezTo>
                    <a:pt x="624" y="244"/>
                    <a:pt x="434" y="149"/>
                    <a:pt x="244" y="36"/>
                  </a:cubicBezTo>
                  <a:cubicBezTo>
                    <a:pt x="208" y="0"/>
                    <a:pt x="172" y="0"/>
                    <a:pt x="1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4"/>
            <p:cNvSpPr/>
            <p:nvPr/>
          </p:nvSpPr>
          <p:spPr>
            <a:xfrm>
              <a:off x="1749850" y="1257250"/>
              <a:ext cx="20725" cy="16550"/>
            </a:xfrm>
            <a:custGeom>
              <a:avLst/>
              <a:gdLst/>
              <a:ahLst/>
              <a:cxnLst/>
              <a:rect l="l" t="t" r="r" b="b"/>
              <a:pathLst>
                <a:path w="829" h="662" extrusionOk="0">
                  <a:moveTo>
                    <a:pt x="166" y="1"/>
                  </a:moveTo>
                  <a:cubicBezTo>
                    <a:pt x="120" y="1"/>
                    <a:pt x="73" y="26"/>
                    <a:pt x="37" y="73"/>
                  </a:cubicBezTo>
                  <a:cubicBezTo>
                    <a:pt x="1" y="127"/>
                    <a:pt x="1" y="222"/>
                    <a:pt x="73" y="281"/>
                  </a:cubicBezTo>
                  <a:cubicBezTo>
                    <a:pt x="227" y="394"/>
                    <a:pt x="394" y="525"/>
                    <a:pt x="566" y="638"/>
                  </a:cubicBezTo>
                  <a:cubicBezTo>
                    <a:pt x="595" y="653"/>
                    <a:pt x="629" y="662"/>
                    <a:pt x="662" y="662"/>
                  </a:cubicBezTo>
                  <a:cubicBezTo>
                    <a:pt x="710" y="662"/>
                    <a:pt x="757" y="643"/>
                    <a:pt x="792" y="597"/>
                  </a:cubicBezTo>
                  <a:cubicBezTo>
                    <a:pt x="828" y="543"/>
                    <a:pt x="828" y="448"/>
                    <a:pt x="752" y="394"/>
                  </a:cubicBezTo>
                  <a:cubicBezTo>
                    <a:pt x="584" y="281"/>
                    <a:pt x="412" y="145"/>
                    <a:pt x="245" y="32"/>
                  </a:cubicBezTo>
                  <a:cubicBezTo>
                    <a:pt x="222" y="11"/>
                    <a:pt x="194" y="1"/>
                    <a:pt x="1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4"/>
            <p:cNvSpPr/>
            <p:nvPr/>
          </p:nvSpPr>
          <p:spPr>
            <a:xfrm>
              <a:off x="1642875" y="1129775"/>
              <a:ext cx="27375" cy="20075"/>
            </a:xfrm>
            <a:custGeom>
              <a:avLst/>
              <a:gdLst/>
              <a:ahLst/>
              <a:cxnLst/>
              <a:rect l="l" t="t" r="r" b="b"/>
              <a:pathLst>
                <a:path w="1095" h="803" extrusionOk="0">
                  <a:moveTo>
                    <a:pt x="167" y="0"/>
                  </a:moveTo>
                  <a:cubicBezTo>
                    <a:pt x="119" y="0"/>
                    <a:pt x="71" y="19"/>
                    <a:pt x="36" y="64"/>
                  </a:cubicBezTo>
                  <a:cubicBezTo>
                    <a:pt x="0" y="119"/>
                    <a:pt x="0" y="232"/>
                    <a:pt x="77" y="268"/>
                  </a:cubicBezTo>
                  <a:cubicBezTo>
                    <a:pt x="321" y="440"/>
                    <a:pt x="584" y="607"/>
                    <a:pt x="828" y="779"/>
                  </a:cubicBezTo>
                  <a:cubicBezTo>
                    <a:pt x="860" y="794"/>
                    <a:pt x="895" y="803"/>
                    <a:pt x="927" y="803"/>
                  </a:cubicBezTo>
                  <a:cubicBezTo>
                    <a:pt x="973" y="803"/>
                    <a:pt x="1015" y="785"/>
                    <a:pt x="1036" y="743"/>
                  </a:cubicBezTo>
                  <a:cubicBezTo>
                    <a:pt x="1095" y="684"/>
                    <a:pt x="1095" y="571"/>
                    <a:pt x="1018" y="535"/>
                  </a:cubicBezTo>
                  <a:cubicBezTo>
                    <a:pt x="756" y="363"/>
                    <a:pt x="507" y="196"/>
                    <a:pt x="262" y="24"/>
                  </a:cubicBezTo>
                  <a:cubicBezTo>
                    <a:pt x="233" y="9"/>
                    <a:pt x="200" y="0"/>
                    <a:pt x="1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4"/>
            <p:cNvSpPr/>
            <p:nvPr/>
          </p:nvSpPr>
          <p:spPr>
            <a:xfrm>
              <a:off x="1685725" y="1238125"/>
              <a:ext cx="24125" cy="17325"/>
            </a:xfrm>
            <a:custGeom>
              <a:avLst/>
              <a:gdLst/>
              <a:ahLst/>
              <a:cxnLst/>
              <a:rect l="l" t="t" r="r" b="b"/>
              <a:pathLst>
                <a:path w="965" h="693" extrusionOk="0">
                  <a:moveTo>
                    <a:pt x="164" y="1"/>
                  </a:moveTo>
                  <a:cubicBezTo>
                    <a:pt x="117" y="1"/>
                    <a:pt x="71" y="20"/>
                    <a:pt x="37" y="64"/>
                  </a:cubicBezTo>
                  <a:cubicBezTo>
                    <a:pt x="1" y="118"/>
                    <a:pt x="1" y="232"/>
                    <a:pt x="77" y="272"/>
                  </a:cubicBezTo>
                  <a:cubicBezTo>
                    <a:pt x="286" y="403"/>
                    <a:pt x="489" y="535"/>
                    <a:pt x="697" y="666"/>
                  </a:cubicBezTo>
                  <a:cubicBezTo>
                    <a:pt x="730" y="683"/>
                    <a:pt x="765" y="693"/>
                    <a:pt x="798" y="693"/>
                  </a:cubicBezTo>
                  <a:cubicBezTo>
                    <a:pt x="844" y="693"/>
                    <a:pt x="884" y="674"/>
                    <a:pt x="905" y="630"/>
                  </a:cubicBezTo>
                  <a:cubicBezTo>
                    <a:pt x="964" y="571"/>
                    <a:pt x="964" y="458"/>
                    <a:pt x="887" y="422"/>
                  </a:cubicBezTo>
                  <a:cubicBezTo>
                    <a:pt x="679" y="290"/>
                    <a:pt x="471" y="159"/>
                    <a:pt x="263" y="28"/>
                  </a:cubicBezTo>
                  <a:cubicBezTo>
                    <a:pt x="232" y="11"/>
                    <a:pt x="198" y="1"/>
                    <a:pt x="1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4"/>
            <p:cNvSpPr/>
            <p:nvPr/>
          </p:nvSpPr>
          <p:spPr>
            <a:xfrm>
              <a:off x="1642400" y="1189625"/>
              <a:ext cx="28300" cy="18475"/>
            </a:xfrm>
            <a:custGeom>
              <a:avLst/>
              <a:gdLst/>
              <a:ahLst/>
              <a:cxnLst/>
              <a:rect l="l" t="t" r="r" b="b"/>
              <a:pathLst>
                <a:path w="1132" h="739" extrusionOk="0">
                  <a:moveTo>
                    <a:pt x="168" y="1"/>
                  </a:moveTo>
                  <a:cubicBezTo>
                    <a:pt x="112" y="1"/>
                    <a:pt x="50" y="44"/>
                    <a:pt x="37" y="100"/>
                  </a:cubicBezTo>
                  <a:cubicBezTo>
                    <a:pt x="1" y="195"/>
                    <a:pt x="37" y="249"/>
                    <a:pt x="114" y="308"/>
                  </a:cubicBezTo>
                  <a:cubicBezTo>
                    <a:pt x="376" y="439"/>
                    <a:pt x="639" y="588"/>
                    <a:pt x="906" y="724"/>
                  </a:cubicBezTo>
                  <a:cubicBezTo>
                    <a:pt x="920" y="734"/>
                    <a:pt x="939" y="738"/>
                    <a:pt x="958" y="738"/>
                  </a:cubicBezTo>
                  <a:cubicBezTo>
                    <a:pt x="1013" y="738"/>
                    <a:pt x="1078" y="704"/>
                    <a:pt x="1091" y="647"/>
                  </a:cubicBezTo>
                  <a:cubicBezTo>
                    <a:pt x="1132" y="552"/>
                    <a:pt x="1091" y="475"/>
                    <a:pt x="1019" y="439"/>
                  </a:cubicBezTo>
                  <a:cubicBezTo>
                    <a:pt x="752" y="308"/>
                    <a:pt x="490" y="158"/>
                    <a:pt x="227" y="23"/>
                  </a:cubicBezTo>
                  <a:cubicBezTo>
                    <a:pt x="211" y="7"/>
                    <a:pt x="190" y="1"/>
                    <a:pt x="1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52" name="Google Shape;452;p4"/>
          <p:cNvGrpSpPr/>
          <p:nvPr/>
        </p:nvGrpSpPr>
        <p:grpSpPr>
          <a:xfrm rot="1024943">
            <a:off x="10580247" y="68313"/>
            <a:ext cx="1556092" cy="1112243"/>
            <a:chOff x="3287500" y="1126625"/>
            <a:chExt cx="222800" cy="159250"/>
          </a:xfrm>
        </p:grpSpPr>
        <p:sp>
          <p:nvSpPr>
            <p:cNvPr id="453" name="Google Shape;453;p4"/>
            <p:cNvSpPr/>
            <p:nvPr/>
          </p:nvSpPr>
          <p:spPr>
            <a:xfrm>
              <a:off x="3337825" y="1214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03" y="0"/>
                  </a:moveTo>
                  <a:cubicBezTo>
                    <a:pt x="267" y="0"/>
                    <a:pt x="226" y="0"/>
                    <a:pt x="190" y="19"/>
                  </a:cubicBezTo>
                  <a:cubicBezTo>
                    <a:pt x="154" y="37"/>
                    <a:pt x="113" y="59"/>
                    <a:pt x="95" y="95"/>
                  </a:cubicBezTo>
                  <a:cubicBezTo>
                    <a:pt x="59" y="114"/>
                    <a:pt x="41" y="150"/>
                    <a:pt x="23" y="190"/>
                  </a:cubicBezTo>
                  <a:cubicBezTo>
                    <a:pt x="0" y="227"/>
                    <a:pt x="0" y="263"/>
                    <a:pt x="0" y="304"/>
                  </a:cubicBezTo>
                  <a:lnTo>
                    <a:pt x="0" y="399"/>
                  </a:lnTo>
                  <a:cubicBezTo>
                    <a:pt x="23" y="435"/>
                    <a:pt x="59" y="489"/>
                    <a:pt x="95" y="530"/>
                  </a:cubicBezTo>
                  <a:cubicBezTo>
                    <a:pt x="113" y="548"/>
                    <a:pt x="136" y="566"/>
                    <a:pt x="154" y="584"/>
                  </a:cubicBezTo>
                  <a:cubicBezTo>
                    <a:pt x="190" y="602"/>
                    <a:pt x="249" y="625"/>
                    <a:pt x="303" y="625"/>
                  </a:cubicBezTo>
                  <a:cubicBezTo>
                    <a:pt x="362" y="625"/>
                    <a:pt x="398" y="602"/>
                    <a:pt x="434" y="584"/>
                  </a:cubicBezTo>
                  <a:cubicBezTo>
                    <a:pt x="475" y="584"/>
                    <a:pt x="493" y="566"/>
                    <a:pt x="529" y="530"/>
                  </a:cubicBezTo>
                  <a:cubicBezTo>
                    <a:pt x="566" y="489"/>
                    <a:pt x="588" y="471"/>
                    <a:pt x="588" y="435"/>
                  </a:cubicBezTo>
                  <a:cubicBezTo>
                    <a:pt x="606" y="399"/>
                    <a:pt x="624" y="358"/>
                    <a:pt x="624" y="304"/>
                  </a:cubicBezTo>
                  <a:cubicBezTo>
                    <a:pt x="624" y="285"/>
                    <a:pt x="606" y="245"/>
                    <a:pt x="606" y="227"/>
                  </a:cubicBezTo>
                  <a:cubicBezTo>
                    <a:pt x="588" y="172"/>
                    <a:pt x="566" y="132"/>
                    <a:pt x="529" y="95"/>
                  </a:cubicBezTo>
                  <a:cubicBezTo>
                    <a:pt x="511" y="77"/>
                    <a:pt x="493" y="59"/>
                    <a:pt x="475" y="37"/>
                  </a:cubicBezTo>
                  <a:cubicBezTo>
                    <a:pt x="416" y="19"/>
                    <a:pt x="362" y="0"/>
                    <a:pt x="3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4"/>
            <p:cNvSpPr/>
            <p:nvPr/>
          </p:nvSpPr>
          <p:spPr>
            <a:xfrm>
              <a:off x="3356700" y="1177075"/>
              <a:ext cx="13725" cy="13700"/>
            </a:xfrm>
            <a:custGeom>
              <a:avLst/>
              <a:gdLst/>
              <a:ahLst/>
              <a:cxnLst/>
              <a:rect l="l" t="t" r="r" b="b"/>
              <a:pathLst>
                <a:path w="549" h="548" extrusionOk="0">
                  <a:moveTo>
                    <a:pt x="286" y="0"/>
                  </a:moveTo>
                  <a:cubicBezTo>
                    <a:pt x="209" y="0"/>
                    <a:pt x="132" y="36"/>
                    <a:pt x="96" y="95"/>
                  </a:cubicBezTo>
                  <a:cubicBezTo>
                    <a:pt x="59" y="113"/>
                    <a:pt x="37" y="149"/>
                    <a:pt x="37" y="167"/>
                  </a:cubicBezTo>
                  <a:cubicBezTo>
                    <a:pt x="19" y="208"/>
                    <a:pt x="1" y="244"/>
                    <a:pt x="1" y="280"/>
                  </a:cubicBezTo>
                  <a:cubicBezTo>
                    <a:pt x="19" y="357"/>
                    <a:pt x="37" y="434"/>
                    <a:pt x="96" y="470"/>
                  </a:cubicBezTo>
                  <a:cubicBezTo>
                    <a:pt x="132" y="525"/>
                    <a:pt x="209" y="547"/>
                    <a:pt x="286" y="547"/>
                  </a:cubicBezTo>
                  <a:cubicBezTo>
                    <a:pt x="358" y="547"/>
                    <a:pt x="417" y="525"/>
                    <a:pt x="471" y="470"/>
                  </a:cubicBezTo>
                  <a:cubicBezTo>
                    <a:pt x="489" y="452"/>
                    <a:pt x="512" y="412"/>
                    <a:pt x="530" y="375"/>
                  </a:cubicBezTo>
                  <a:cubicBezTo>
                    <a:pt x="548" y="357"/>
                    <a:pt x="548" y="321"/>
                    <a:pt x="548" y="280"/>
                  </a:cubicBezTo>
                  <a:cubicBezTo>
                    <a:pt x="548" y="208"/>
                    <a:pt x="530" y="131"/>
                    <a:pt x="471" y="95"/>
                  </a:cubicBezTo>
                  <a:cubicBezTo>
                    <a:pt x="417" y="36"/>
                    <a:pt x="358" y="0"/>
                    <a:pt x="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4"/>
            <p:cNvSpPr/>
            <p:nvPr/>
          </p:nvSpPr>
          <p:spPr>
            <a:xfrm>
              <a:off x="3409075" y="1193000"/>
              <a:ext cx="12225" cy="12350"/>
            </a:xfrm>
            <a:custGeom>
              <a:avLst/>
              <a:gdLst/>
              <a:ahLst/>
              <a:cxnLst/>
              <a:rect l="l" t="t" r="r" b="b"/>
              <a:pathLst>
                <a:path w="489" h="494" extrusionOk="0">
                  <a:moveTo>
                    <a:pt x="244" y="1"/>
                  </a:moveTo>
                  <a:cubicBezTo>
                    <a:pt x="204" y="1"/>
                    <a:pt x="186" y="23"/>
                    <a:pt x="149" y="23"/>
                  </a:cubicBezTo>
                  <a:cubicBezTo>
                    <a:pt x="131" y="42"/>
                    <a:pt x="91" y="60"/>
                    <a:pt x="73" y="78"/>
                  </a:cubicBezTo>
                  <a:cubicBezTo>
                    <a:pt x="54" y="96"/>
                    <a:pt x="36" y="137"/>
                    <a:pt x="18" y="155"/>
                  </a:cubicBezTo>
                  <a:cubicBezTo>
                    <a:pt x="18" y="191"/>
                    <a:pt x="0" y="209"/>
                    <a:pt x="0" y="250"/>
                  </a:cubicBezTo>
                  <a:cubicBezTo>
                    <a:pt x="0" y="268"/>
                    <a:pt x="18" y="286"/>
                    <a:pt x="18" y="322"/>
                  </a:cubicBezTo>
                  <a:cubicBezTo>
                    <a:pt x="18" y="363"/>
                    <a:pt x="36" y="399"/>
                    <a:pt x="73" y="417"/>
                  </a:cubicBezTo>
                  <a:cubicBezTo>
                    <a:pt x="91" y="435"/>
                    <a:pt x="113" y="453"/>
                    <a:pt x="131" y="453"/>
                  </a:cubicBezTo>
                  <a:cubicBezTo>
                    <a:pt x="168" y="476"/>
                    <a:pt x="204" y="494"/>
                    <a:pt x="244" y="494"/>
                  </a:cubicBezTo>
                  <a:cubicBezTo>
                    <a:pt x="281" y="494"/>
                    <a:pt x="317" y="494"/>
                    <a:pt x="339" y="476"/>
                  </a:cubicBezTo>
                  <a:cubicBezTo>
                    <a:pt x="376" y="453"/>
                    <a:pt x="394" y="453"/>
                    <a:pt x="412" y="417"/>
                  </a:cubicBezTo>
                  <a:cubicBezTo>
                    <a:pt x="453" y="399"/>
                    <a:pt x="453" y="381"/>
                    <a:pt x="471" y="340"/>
                  </a:cubicBezTo>
                  <a:cubicBezTo>
                    <a:pt x="489" y="322"/>
                    <a:pt x="489" y="286"/>
                    <a:pt x="489" y="250"/>
                  </a:cubicBezTo>
                  <a:lnTo>
                    <a:pt x="489" y="191"/>
                  </a:lnTo>
                  <a:cubicBezTo>
                    <a:pt x="471" y="155"/>
                    <a:pt x="453" y="114"/>
                    <a:pt x="412" y="78"/>
                  </a:cubicBezTo>
                  <a:cubicBezTo>
                    <a:pt x="394" y="60"/>
                    <a:pt x="394" y="60"/>
                    <a:pt x="376" y="42"/>
                  </a:cubicBezTo>
                  <a:cubicBezTo>
                    <a:pt x="339" y="23"/>
                    <a:pt x="299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4"/>
            <p:cNvSpPr/>
            <p:nvPr/>
          </p:nvSpPr>
          <p:spPr>
            <a:xfrm>
              <a:off x="3418450" y="1148800"/>
              <a:ext cx="9875" cy="9850"/>
            </a:xfrm>
            <a:custGeom>
              <a:avLst/>
              <a:gdLst/>
              <a:ahLst/>
              <a:cxnLst/>
              <a:rect l="l" t="t" r="r" b="b"/>
              <a:pathLst>
                <a:path w="395" h="394" extrusionOk="0">
                  <a:moveTo>
                    <a:pt x="191" y="0"/>
                  </a:moveTo>
                  <a:cubicBezTo>
                    <a:pt x="168" y="0"/>
                    <a:pt x="132" y="18"/>
                    <a:pt x="114" y="18"/>
                  </a:cubicBezTo>
                  <a:cubicBezTo>
                    <a:pt x="96" y="36"/>
                    <a:pt x="78" y="36"/>
                    <a:pt x="55" y="54"/>
                  </a:cubicBezTo>
                  <a:cubicBezTo>
                    <a:pt x="37" y="72"/>
                    <a:pt x="19" y="95"/>
                    <a:pt x="19" y="131"/>
                  </a:cubicBezTo>
                  <a:cubicBezTo>
                    <a:pt x="1" y="149"/>
                    <a:pt x="1" y="167"/>
                    <a:pt x="1" y="208"/>
                  </a:cubicBezTo>
                  <a:lnTo>
                    <a:pt x="1" y="244"/>
                  </a:lnTo>
                  <a:cubicBezTo>
                    <a:pt x="19" y="281"/>
                    <a:pt x="37" y="321"/>
                    <a:pt x="55" y="339"/>
                  </a:cubicBezTo>
                  <a:cubicBezTo>
                    <a:pt x="78" y="339"/>
                    <a:pt x="78" y="357"/>
                    <a:pt x="96" y="376"/>
                  </a:cubicBezTo>
                  <a:cubicBezTo>
                    <a:pt x="132" y="376"/>
                    <a:pt x="150" y="394"/>
                    <a:pt x="191" y="394"/>
                  </a:cubicBezTo>
                  <a:cubicBezTo>
                    <a:pt x="227" y="394"/>
                    <a:pt x="245" y="394"/>
                    <a:pt x="263" y="376"/>
                  </a:cubicBezTo>
                  <a:cubicBezTo>
                    <a:pt x="281" y="376"/>
                    <a:pt x="322" y="357"/>
                    <a:pt x="340" y="339"/>
                  </a:cubicBezTo>
                  <a:cubicBezTo>
                    <a:pt x="358" y="321"/>
                    <a:pt x="358" y="299"/>
                    <a:pt x="376" y="281"/>
                  </a:cubicBezTo>
                  <a:cubicBezTo>
                    <a:pt x="376" y="244"/>
                    <a:pt x="394" y="226"/>
                    <a:pt x="394" y="208"/>
                  </a:cubicBezTo>
                  <a:cubicBezTo>
                    <a:pt x="376" y="186"/>
                    <a:pt x="376" y="167"/>
                    <a:pt x="376" y="149"/>
                  </a:cubicBezTo>
                  <a:cubicBezTo>
                    <a:pt x="376" y="113"/>
                    <a:pt x="358" y="95"/>
                    <a:pt x="340" y="54"/>
                  </a:cubicBezTo>
                  <a:cubicBezTo>
                    <a:pt x="322" y="54"/>
                    <a:pt x="304" y="36"/>
                    <a:pt x="281" y="36"/>
                  </a:cubicBezTo>
                  <a:cubicBezTo>
                    <a:pt x="263" y="18"/>
                    <a:pt x="227" y="0"/>
                    <a:pt x="1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4"/>
            <p:cNvSpPr/>
            <p:nvPr/>
          </p:nvSpPr>
          <p:spPr>
            <a:xfrm>
              <a:off x="3381250" y="1238050"/>
              <a:ext cx="7025" cy="7075"/>
            </a:xfrm>
            <a:custGeom>
              <a:avLst/>
              <a:gdLst/>
              <a:ahLst/>
              <a:cxnLst/>
              <a:rect l="l" t="t" r="r" b="b"/>
              <a:pathLst>
                <a:path w="281" h="283" extrusionOk="0">
                  <a:moveTo>
                    <a:pt x="150" y="0"/>
                  </a:moveTo>
                  <a:cubicBezTo>
                    <a:pt x="138" y="0"/>
                    <a:pt x="125" y="8"/>
                    <a:pt x="113" y="8"/>
                  </a:cubicBezTo>
                  <a:cubicBezTo>
                    <a:pt x="73" y="8"/>
                    <a:pt x="36" y="49"/>
                    <a:pt x="18" y="67"/>
                  </a:cubicBezTo>
                  <a:lnTo>
                    <a:pt x="18" y="121"/>
                  </a:lnTo>
                  <a:cubicBezTo>
                    <a:pt x="0" y="144"/>
                    <a:pt x="0" y="162"/>
                    <a:pt x="18" y="180"/>
                  </a:cubicBezTo>
                  <a:cubicBezTo>
                    <a:pt x="18" y="216"/>
                    <a:pt x="36" y="235"/>
                    <a:pt x="73" y="257"/>
                  </a:cubicBezTo>
                  <a:cubicBezTo>
                    <a:pt x="101" y="270"/>
                    <a:pt x="128" y="283"/>
                    <a:pt x="154" y="283"/>
                  </a:cubicBezTo>
                  <a:cubicBezTo>
                    <a:pt x="165" y="283"/>
                    <a:pt x="175" y="281"/>
                    <a:pt x="186" y="275"/>
                  </a:cubicBezTo>
                  <a:cubicBezTo>
                    <a:pt x="226" y="275"/>
                    <a:pt x="245" y="235"/>
                    <a:pt x="263" y="216"/>
                  </a:cubicBezTo>
                  <a:cubicBezTo>
                    <a:pt x="281" y="198"/>
                    <a:pt x="281" y="162"/>
                    <a:pt x="281" y="144"/>
                  </a:cubicBezTo>
                  <a:lnTo>
                    <a:pt x="281" y="85"/>
                  </a:lnTo>
                  <a:cubicBezTo>
                    <a:pt x="263" y="67"/>
                    <a:pt x="263" y="49"/>
                    <a:pt x="245" y="49"/>
                  </a:cubicBezTo>
                  <a:cubicBezTo>
                    <a:pt x="226" y="31"/>
                    <a:pt x="208" y="8"/>
                    <a:pt x="186" y="8"/>
                  </a:cubicBezTo>
                  <a:lnTo>
                    <a:pt x="168" y="8"/>
                  </a:lnTo>
                  <a:cubicBezTo>
                    <a:pt x="162" y="2"/>
                    <a:pt x="156" y="0"/>
                    <a:pt x="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4"/>
            <p:cNvSpPr/>
            <p:nvPr/>
          </p:nvSpPr>
          <p:spPr>
            <a:xfrm>
              <a:off x="3390175" y="1183175"/>
              <a:ext cx="9425" cy="9600"/>
            </a:xfrm>
            <a:custGeom>
              <a:avLst/>
              <a:gdLst/>
              <a:ahLst/>
              <a:cxnLst/>
              <a:rect l="l" t="t" r="r" b="b"/>
              <a:pathLst>
                <a:path w="377" h="384" extrusionOk="0">
                  <a:moveTo>
                    <a:pt x="191" y="0"/>
                  </a:moveTo>
                  <a:cubicBezTo>
                    <a:pt x="168" y="0"/>
                    <a:pt x="150" y="18"/>
                    <a:pt x="114" y="18"/>
                  </a:cubicBezTo>
                  <a:cubicBezTo>
                    <a:pt x="96" y="36"/>
                    <a:pt x="78" y="36"/>
                    <a:pt x="55" y="55"/>
                  </a:cubicBezTo>
                  <a:cubicBezTo>
                    <a:pt x="37" y="77"/>
                    <a:pt x="19" y="95"/>
                    <a:pt x="19" y="131"/>
                  </a:cubicBezTo>
                  <a:cubicBezTo>
                    <a:pt x="1" y="150"/>
                    <a:pt x="1" y="168"/>
                    <a:pt x="1" y="190"/>
                  </a:cubicBezTo>
                  <a:cubicBezTo>
                    <a:pt x="1" y="208"/>
                    <a:pt x="1" y="226"/>
                    <a:pt x="19" y="245"/>
                  </a:cubicBezTo>
                  <a:cubicBezTo>
                    <a:pt x="19" y="281"/>
                    <a:pt x="37" y="303"/>
                    <a:pt x="55" y="340"/>
                  </a:cubicBezTo>
                  <a:cubicBezTo>
                    <a:pt x="78" y="340"/>
                    <a:pt x="78" y="358"/>
                    <a:pt x="96" y="358"/>
                  </a:cubicBezTo>
                  <a:cubicBezTo>
                    <a:pt x="132" y="376"/>
                    <a:pt x="150" y="376"/>
                    <a:pt x="191" y="376"/>
                  </a:cubicBezTo>
                  <a:cubicBezTo>
                    <a:pt x="203" y="382"/>
                    <a:pt x="213" y="384"/>
                    <a:pt x="222" y="384"/>
                  </a:cubicBezTo>
                  <a:cubicBezTo>
                    <a:pt x="239" y="384"/>
                    <a:pt x="251" y="376"/>
                    <a:pt x="263" y="376"/>
                  </a:cubicBezTo>
                  <a:cubicBezTo>
                    <a:pt x="281" y="358"/>
                    <a:pt x="304" y="358"/>
                    <a:pt x="322" y="340"/>
                  </a:cubicBezTo>
                  <a:cubicBezTo>
                    <a:pt x="340" y="321"/>
                    <a:pt x="358" y="303"/>
                    <a:pt x="358" y="263"/>
                  </a:cubicBezTo>
                  <a:cubicBezTo>
                    <a:pt x="376" y="245"/>
                    <a:pt x="376" y="226"/>
                    <a:pt x="376" y="190"/>
                  </a:cubicBezTo>
                  <a:lnTo>
                    <a:pt x="376" y="150"/>
                  </a:lnTo>
                  <a:cubicBezTo>
                    <a:pt x="358" y="113"/>
                    <a:pt x="358" y="95"/>
                    <a:pt x="322" y="55"/>
                  </a:cubicBezTo>
                  <a:cubicBezTo>
                    <a:pt x="322" y="55"/>
                    <a:pt x="304" y="36"/>
                    <a:pt x="281" y="36"/>
                  </a:cubicBezTo>
                  <a:cubicBezTo>
                    <a:pt x="263" y="18"/>
                    <a:pt x="227" y="0"/>
                    <a:pt x="1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4"/>
            <p:cNvSpPr/>
            <p:nvPr/>
          </p:nvSpPr>
          <p:spPr>
            <a:xfrm>
              <a:off x="3327525" y="1165750"/>
              <a:ext cx="9875" cy="10200"/>
            </a:xfrm>
            <a:custGeom>
              <a:avLst/>
              <a:gdLst/>
              <a:ahLst/>
              <a:cxnLst/>
              <a:rect l="l" t="t" r="r" b="b"/>
              <a:pathLst>
                <a:path w="395" h="408" extrusionOk="0">
                  <a:moveTo>
                    <a:pt x="227" y="1"/>
                  </a:moveTo>
                  <a:cubicBezTo>
                    <a:pt x="209" y="1"/>
                    <a:pt x="168" y="1"/>
                    <a:pt x="150" y="19"/>
                  </a:cubicBezTo>
                  <a:cubicBezTo>
                    <a:pt x="114" y="19"/>
                    <a:pt x="96" y="37"/>
                    <a:pt x="73" y="55"/>
                  </a:cubicBezTo>
                  <a:cubicBezTo>
                    <a:pt x="55" y="55"/>
                    <a:pt x="37" y="73"/>
                    <a:pt x="19" y="114"/>
                  </a:cubicBezTo>
                  <a:cubicBezTo>
                    <a:pt x="1" y="132"/>
                    <a:pt x="1" y="150"/>
                    <a:pt x="1" y="186"/>
                  </a:cubicBezTo>
                  <a:lnTo>
                    <a:pt x="1" y="263"/>
                  </a:lnTo>
                  <a:cubicBezTo>
                    <a:pt x="19" y="281"/>
                    <a:pt x="19" y="299"/>
                    <a:pt x="19" y="299"/>
                  </a:cubicBezTo>
                  <a:cubicBezTo>
                    <a:pt x="37" y="340"/>
                    <a:pt x="73" y="358"/>
                    <a:pt x="96" y="376"/>
                  </a:cubicBezTo>
                  <a:cubicBezTo>
                    <a:pt x="114" y="394"/>
                    <a:pt x="132" y="394"/>
                    <a:pt x="150" y="394"/>
                  </a:cubicBezTo>
                  <a:cubicBezTo>
                    <a:pt x="168" y="403"/>
                    <a:pt x="187" y="408"/>
                    <a:pt x="204" y="408"/>
                  </a:cubicBezTo>
                  <a:cubicBezTo>
                    <a:pt x="221" y="408"/>
                    <a:pt x="236" y="403"/>
                    <a:pt x="245" y="394"/>
                  </a:cubicBezTo>
                  <a:cubicBezTo>
                    <a:pt x="263" y="394"/>
                    <a:pt x="281" y="394"/>
                    <a:pt x="299" y="376"/>
                  </a:cubicBezTo>
                  <a:cubicBezTo>
                    <a:pt x="340" y="358"/>
                    <a:pt x="358" y="340"/>
                    <a:pt x="376" y="299"/>
                  </a:cubicBezTo>
                  <a:cubicBezTo>
                    <a:pt x="376" y="299"/>
                    <a:pt x="394" y="281"/>
                    <a:pt x="394" y="263"/>
                  </a:cubicBezTo>
                  <a:lnTo>
                    <a:pt x="394" y="168"/>
                  </a:lnTo>
                  <a:lnTo>
                    <a:pt x="394" y="150"/>
                  </a:lnTo>
                  <a:cubicBezTo>
                    <a:pt x="394" y="132"/>
                    <a:pt x="376" y="114"/>
                    <a:pt x="358" y="96"/>
                  </a:cubicBezTo>
                  <a:cubicBezTo>
                    <a:pt x="340" y="55"/>
                    <a:pt x="322" y="37"/>
                    <a:pt x="299" y="37"/>
                  </a:cubicBezTo>
                  <a:cubicBezTo>
                    <a:pt x="281" y="19"/>
                    <a:pt x="245" y="19"/>
                    <a:pt x="2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4"/>
            <p:cNvSpPr/>
            <p:nvPr/>
          </p:nvSpPr>
          <p:spPr>
            <a:xfrm>
              <a:off x="3287500" y="1206700"/>
              <a:ext cx="7475" cy="7150"/>
            </a:xfrm>
            <a:custGeom>
              <a:avLst/>
              <a:gdLst/>
              <a:ahLst/>
              <a:cxnLst/>
              <a:rect l="l" t="t" r="r" b="b"/>
              <a:pathLst>
                <a:path w="299" h="286" extrusionOk="0">
                  <a:moveTo>
                    <a:pt x="131" y="0"/>
                  </a:moveTo>
                  <a:cubicBezTo>
                    <a:pt x="113" y="0"/>
                    <a:pt x="113" y="0"/>
                    <a:pt x="91" y="18"/>
                  </a:cubicBezTo>
                  <a:cubicBezTo>
                    <a:pt x="72" y="18"/>
                    <a:pt x="72" y="18"/>
                    <a:pt x="54" y="41"/>
                  </a:cubicBezTo>
                  <a:cubicBezTo>
                    <a:pt x="54" y="41"/>
                    <a:pt x="36" y="41"/>
                    <a:pt x="36" y="59"/>
                  </a:cubicBezTo>
                  <a:cubicBezTo>
                    <a:pt x="18" y="59"/>
                    <a:pt x="18" y="77"/>
                    <a:pt x="18" y="95"/>
                  </a:cubicBezTo>
                  <a:cubicBezTo>
                    <a:pt x="0" y="113"/>
                    <a:pt x="0" y="131"/>
                    <a:pt x="0" y="154"/>
                  </a:cubicBezTo>
                  <a:cubicBezTo>
                    <a:pt x="0" y="154"/>
                    <a:pt x="0" y="172"/>
                    <a:pt x="18" y="190"/>
                  </a:cubicBezTo>
                  <a:lnTo>
                    <a:pt x="18" y="208"/>
                  </a:lnTo>
                  <a:cubicBezTo>
                    <a:pt x="36" y="226"/>
                    <a:pt x="36" y="226"/>
                    <a:pt x="54" y="245"/>
                  </a:cubicBezTo>
                  <a:lnTo>
                    <a:pt x="72" y="267"/>
                  </a:lnTo>
                  <a:cubicBezTo>
                    <a:pt x="91" y="267"/>
                    <a:pt x="91" y="285"/>
                    <a:pt x="113" y="285"/>
                  </a:cubicBezTo>
                  <a:lnTo>
                    <a:pt x="204" y="285"/>
                  </a:lnTo>
                  <a:cubicBezTo>
                    <a:pt x="226" y="267"/>
                    <a:pt x="244" y="267"/>
                    <a:pt x="244" y="245"/>
                  </a:cubicBezTo>
                  <a:lnTo>
                    <a:pt x="262" y="226"/>
                  </a:lnTo>
                  <a:cubicBezTo>
                    <a:pt x="281" y="208"/>
                    <a:pt x="281" y="208"/>
                    <a:pt x="281" y="190"/>
                  </a:cubicBezTo>
                  <a:cubicBezTo>
                    <a:pt x="299" y="172"/>
                    <a:pt x="299" y="154"/>
                    <a:pt x="299" y="154"/>
                  </a:cubicBezTo>
                  <a:lnTo>
                    <a:pt x="299" y="113"/>
                  </a:lnTo>
                  <a:cubicBezTo>
                    <a:pt x="281" y="95"/>
                    <a:pt x="281" y="77"/>
                    <a:pt x="262" y="59"/>
                  </a:cubicBezTo>
                  <a:lnTo>
                    <a:pt x="244" y="41"/>
                  </a:lnTo>
                  <a:lnTo>
                    <a:pt x="226" y="18"/>
                  </a:lnTo>
                  <a:cubicBezTo>
                    <a:pt x="204" y="18"/>
                    <a:pt x="204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4"/>
            <p:cNvSpPr/>
            <p:nvPr/>
          </p:nvSpPr>
          <p:spPr>
            <a:xfrm>
              <a:off x="3344500" y="1140750"/>
              <a:ext cx="15950" cy="16100"/>
            </a:xfrm>
            <a:custGeom>
              <a:avLst/>
              <a:gdLst/>
              <a:ahLst/>
              <a:cxnLst/>
              <a:rect l="l" t="t" r="r" b="b"/>
              <a:pathLst>
                <a:path w="638" h="644" extrusionOk="0">
                  <a:moveTo>
                    <a:pt x="321" y="1"/>
                  </a:moveTo>
                  <a:cubicBezTo>
                    <a:pt x="281" y="1"/>
                    <a:pt x="244" y="1"/>
                    <a:pt x="208" y="19"/>
                  </a:cubicBezTo>
                  <a:cubicBezTo>
                    <a:pt x="167" y="37"/>
                    <a:pt x="131" y="55"/>
                    <a:pt x="95" y="96"/>
                  </a:cubicBezTo>
                  <a:cubicBezTo>
                    <a:pt x="54" y="114"/>
                    <a:pt x="36" y="150"/>
                    <a:pt x="36" y="191"/>
                  </a:cubicBezTo>
                  <a:cubicBezTo>
                    <a:pt x="18" y="227"/>
                    <a:pt x="0" y="281"/>
                    <a:pt x="0" y="322"/>
                  </a:cubicBezTo>
                  <a:cubicBezTo>
                    <a:pt x="0" y="340"/>
                    <a:pt x="18" y="376"/>
                    <a:pt x="18" y="394"/>
                  </a:cubicBezTo>
                  <a:cubicBezTo>
                    <a:pt x="36" y="453"/>
                    <a:pt x="54" y="508"/>
                    <a:pt x="95" y="548"/>
                  </a:cubicBezTo>
                  <a:cubicBezTo>
                    <a:pt x="167" y="603"/>
                    <a:pt x="244" y="643"/>
                    <a:pt x="321" y="643"/>
                  </a:cubicBezTo>
                  <a:cubicBezTo>
                    <a:pt x="376" y="643"/>
                    <a:pt x="412" y="643"/>
                    <a:pt x="452" y="621"/>
                  </a:cubicBezTo>
                  <a:cubicBezTo>
                    <a:pt x="489" y="603"/>
                    <a:pt x="525" y="584"/>
                    <a:pt x="547" y="548"/>
                  </a:cubicBezTo>
                  <a:cubicBezTo>
                    <a:pt x="584" y="508"/>
                    <a:pt x="602" y="489"/>
                    <a:pt x="620" y="453"/>
                  </a:cubicBezTo>
                  <a:cubicBezTo>
                    <a:pt x="638" y="394"/>
                    <a:pt x="638" y="358"/>
                    <a:pt x="638" y="322"/>
                  </a:cubicBezTo>
                  <a:lnTo>
                    <a:pt x="638" y="227"/>
                  </a:lnTo>
                  <a:cubicBezTo>
                    <a:pt x="620" y="168"/>
                    <a:pt x="584" y="132"/>
                    <a:pt x="547" y="96"/>
                  </a:cubicBezTo>
                  <a:cubicBezTo>
                    <a:pt x="489" y="37"/>
                    <a:pt x="412" y="1"/>
                    <a:pt x="3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4"/>
            <p:cNvSpPr/>
            <p:nvPr/>
          </p:nvSpPr>
          <p:spPr>
            <a:xfrm>
              <a:off x="3443450" y="1197725"/>
              <a:ext cx="9850" cy="8850"/>
            </a:xfrm>
            <a:custGeom>
              <a:avLst/>
              <a:gdLst/>
              <a:ahLst/>
              <a:cxnLst/>
              <a:rect l="l" t="t" r="r" b="b"/>
              <a:pathLst>
                <a:path w="394" h="354" extrusionOk="0">
                  <a:moveTo>
                    <a:pt x="211" y="0"/>
                  </a:moveTo>
                  <a:cubicBezTo>
                    <a:pt x="171" y="0"/>
                    <a:pt x="129" y="16"/>
                    <a:pt x="95" y="38"/>
                  </a:cubicBezTo>
                  <a:cubicBezTo>
                    <a:pt x="55" y="61"/>
                    <a:pt x="37" y="79"/>
                    <a:pt x="18" y="97"/>
                  </a:cubicBezTo>
                  <a:cubicBezTo>
                    <a:pt x="18" y="115"/>
                    <a:pt x="0" y="151"/>
                    <a:pt x="0" y="174"/>
                  </a:cubicBezTo>
                  <a:cubicBezTo>
                    <a:pt x="0" y="210"/>
                    <a:pt x="18" y="228"/>
                    <a:pt x="18" y="264"/>
                  </a:cubicBezTo>
                  <a:cubicBezTo>
                    <a:pt x="37" y="287"/>
                    <a:pt x="55" y="305"/>
                    <a:pt x="95" y="323"/>
                  </a:cubicBezTo>
                  <a:cubicBezTo>
                    <a:pt x="127" y="344"/>
                    <a:pt x="167" y="353"/>
                    <a:pt x="205" y="353"/>
                  </a:cubicBezTo>
                  <a:cubicBezTo>
                    <a:pt x="232" y="353"/>
                    <a:pt x="258" y="349"/>
                    <a:pt x="281" y="341"/>
                  </a:cubicBezTo>
                  <a:cubicBezTo>
                    <a:pt x="299" y="323"/>
                    <a:pt x="299" y="323"/>
                    <a:pt x="322" y="305"/>
                  </a:cubicBezTo>
                  <a:cubicBezTo>
                    <a:pt x="358" y="287"/>
                    <a:pt x="394" y="228"/>
                    <a:pt x="394" y="174"/>
                  </a:cubicBezTo>
                  <a:cubicBezTo>
                    <a:pt x="394" y="133"/>
                    <a:pt x="358" y="79"/>
                    <a:pt x="322" y="61"/>
                  </a:cubicBezTo>
                  <a:cubicBezTo>
                    <a:pt x="299" y="38"/>
                    <a:pt x="299" y="38"/>
                    <a:pt x="281" y="20"/>
                  </a:cubicBezTo>
                  <a:cubicBezTo>
                    <a:pt x="260" y="6"/>
                    <a:pt x="236" y="0"/>
                    <a:pt x="2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4"/>
            <p:cNvSpPr/>
            <p:nvPr/>
          </p:nvSpPr>
          <p:spPr>
            <a:xfrm>
              <a:off x="3430675" y="1243000"/>
              <a:ext cx="19350" cy="18600"/>
            </a:xfrm>
            <a:custGeom>
              <a:avLst/>
              <a:gdLst/>
              <a:ahLst/>
              <a:cxnLst/>
              <a:rect l="l" t="t" r="r" b="b"/>
              <a:pathLst>
                <a:path w="774" h="744" extrusionOk="0">
                  <a:moveTo>
                    <a:pt x="380" y="0"/>
                  </a:moveTo>
                  <a:cubicBezTo>
                    <a:pt x="303" y="0"/>
                    <a:pt x="244" y="18"/>
                    <a:pt x="190" y="59"/>
                  </a:cubicBezTo>
                  <a:cubicBezTo>
                    <a:pt x="113" y="95"/>
                    <a:pt x="77" y="150"/>
                    <a:pt x="41" y="227"/>
                  </a:cubicBezTo>
                  <a:cubicBezTo>
                    <a:pt x="18" y="285"/>
                    <a:pt x="0" y="340"/>
                    <a:pt x="18" y="417"/>
                  </a:cubicBezTo>
                  <a:cubicBezTo>
                    <a:pt x="18" y="489"/>
                    <a:pt x="59" y="566"/>
                    <a:pt x="113" y="625"/>
                  </a:cubicBezTo>
                  <a:lnTo>
                    <a:pt x="113" y="643"/>
                  </a:lnTo>
                  <a:cubicBezTo>
                    <a:pt x="187" y="717"/>
                    <a:pt x="294" y="744"/>
                    <a:pt x="402" y="744"/>
                  </a:cubicBezTo>
                  <a:cubicBezTo>
                    <a:pt x="432" y="744"/>
                    <a:pt x="463" y="742"/>
                    <a:pt x="493" y="738"/>
                  </a:cubicBezTo>
                  <a:cubicBezTo>
                    <a:pt x="606" y="697"/>
                    <a:pt x="719" y="602"/>
                    <a:pt x="738" y="471"/>
                  </a:cubicBezTo>
                  <a:cubicBezTo>
                    <a:pt x="774" y="340"/>
                    <a:pt x="738" y="208"/>
                    <a:pt x="643" y="113"/>
                  </a:cubicBezTo>
                  <a:cubicBezTo>
                    <a:pt x="606" y="59"/>
                    <a:pt x="548" y="37"/>
                    <a:pt x="493" y="18"/>
                  </a:cubicBezTo>
                  <a:cubicBezTo>
                    <a:pt x="455" y="9"/>
                    <a:pt x="421" y="5"/>
                    <a:pt x="388" y="5"/>
                  </a:cubicBezTo>
                  <a:cubicBezTo>
                    <a:pt x="369" y="5"/>
                    <a:pt x="351" y="6"/>
                    <a:pt x="332" y="9"/>
                  </a:cubicBezTo>
                  <a:lnTo>
                    <a:pt x="332" y="9"/>
                  </a:lnTo>
                  <a:cubicBezTo>
                    <a:pt x="346" y="5"/>
                    <a:pt x="360" y="0"/>
                    <a:pt x="3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4"/>
            <p:cNvSpPr/>
            <p:nvPr/>
          </p:nvSpPr>
          <p:spPr>
            <a:xfrm>
              <a:off x="3473525" y="1186900"/>
              <a:ext cx="8500" cy="9525"/>
            </a:xfrm>
            <a:custGeom>
              <a:avLst/>
              <a:gdLst/>
              <a:ahLst/>
              <a:cxnLst/>
              <a:rect l="l" t="t" r="r" b="b"/>
              <a:pathLst>
                <a:path w="340" h="381" extrusionOk="0">
                  <a:moveTo>
                    <a:pt x="173" y="1"/>
                  </a:moveTo>
                  <a:cubicBezTo>
                    <a:pt x="155" y="19"/>
                    <a:pt x="136" y="19"/>
                    <a:pt x="136" y="19"/>
                  </a:cubicBezTo>
                  <a:cubicBezTo>
                    <a:pt x="114" y="19"/>
                    <a:pt x="96" y="19"/>
                    <a:pt x="96" y="41"/>
                  </a:cubicBezTo>
                  <a:cubicBezTo>
                    <a:pt x="78" y="41"/>
                    <a:pt x="60" y="59"/>
                    <a:pt x="41" y="77"/>
                  </a:cubicBezTo>
                  <a:cubicBezTo>
                    <a:pt x="23" y="96"/>
                    <a:pt x="23" y="114"/>
                    <a:pt x="23" y="132"/>
                  </a:cubicBezTo>
                  <a:cubicBezTo>
                    <a:pt x="23" y="132"/>
                    <a:pt x="1" y="154"/>
                    <a:pt x="1" y="172"/>
                  </a:cubicBezTo>
                  <a:lnTo>
                    <a:pt x="1" y="245"/>
                  </a:lnTo>
                  <a:cubicBezTo>
                    <a:pt x="23" y="286"/>
                    <a:pt x="41" y="304"/>
                    <a:pt x="60" y="322"/>
                  </a:cubicBezTo>
                  <a:cubicBezTo>
                    <a:pt x="78" y="358"/>
                    <a:pt x="136" y="381"/>
                    <a:pt x="173" y="381"/>
                  </a:cubicBezTo>
                  <a:cubicBezTo>
                    <a:pt x="191" y="381"/>
                    <a:pt x="209" y="381"/>
                    <a:pt x="227" y="358"/>
                  </a:cubicBezTo>
                  <a:cubicBezTo>
                    <a:pt x="250" y="358"/>
                    <a:pt x="268" y="340"/>
                    <a:pt x="286" y="322"/>
                  </a:cubicBezTo>
                  <a:cubicBezTo>
                    <a:pt x="304" y="304"/>
                    <a:pt x="322" y="286"/>
                    <a:pt x="322" y="245"/>
                  </a:cubicBezTo>
                  <a:cubicBezTo>
                    <a:pt x="340" y="227"/>
                    <a:pt x="340" y="191"/>
                    <a:pt x="322" y="172"/>
                  </a:cubicBezTo>
                  <a:lnTo>
                    <a:pt x="322" y="132"/>
                  </a:lnTo>
                  <a:cubicBezTo>
                    <a:pt x="322" y="114"/>
                    <a:pt x="322" y="96"/>
                    <a:pt x="304" y="96"/>
                  </a:cubicBezTo>
                  <a:cubicBezTo>
                    <a:pt x="304" y="77"/>
                    <a:pt x="286" y="59"/>
                    <a:pt x="268" y="41"/>
                  </a:cubicBezTo>
                  <a:cubicBezTo>
                    <a:pt x="268" y="41"/>
                    <a:pt x="250" y="19"/>
                    <a:pt x="227" y="19"/>
                  </a:cubicBezTo>
                  <a:cubicBezTo>
                    <a:pt x="209" y="19"/>
                    <a:pt x="191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4"/>
            <p:cNvSpPr/>
            <p:nvPr/>
          </p:nvSpPr>
          <p:spPr>
            <a:xfrm>
              <a:off x="3476350" y="1223650"/>
              <a:ext cx="14725" cy="11350"/>
            </a:xfrm>
            <a:custGeom>
              <a:avLst/>
              <a:gdLst/>
              <a:ahLst/>
              <a:cxnLst/>
              <a:rect l="l" t="t" r="r" b="b"/>
              <a:pathLst>
                <a:path w="589" h="454" extrusionOk="0">
                  <a:moveTo>
                    <a:pt x="304" y="1"/>
                  </a:moveTo>
                  <a:cubicBezTo>
                    <a:pt x="1" y="1"/>
                    <a:pt x="1" y="453"/>
                    <a:pt x="304" y="453"/>
                  </a:cubicBezTo>
                  <a:cubicBezTo>
                    <a:pt x="589" y="453"/>
                    <a:pt x="589" y="1"/>
                    <a:pt x="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4"/>
            <p:cNvSpPr/>
            <p:nvPr/>
          </p:nvSpPr>
          <p:spPr>
            <a:xfrm>
              <a:off x="3343025" y="1267550"/>
              <a:ext cx="12350" cy="11775"/>
            </a:xfrm>
            <a:custGeom>
              <a:avLst/>
              <a:gdLst/>
              <a:ahLst/>
              <a:cxnLst/>
              <a:rect l="l" t="t" r="r" b="b"/>
              <a:pathLst>
                <a:path w="494" h="471" extrusionOk="0">
                  <a:moveTo>
                    <a:pt x="245" y="0"/>
                  </a:moveTo>
                  <a:cubicBezTo>
                    <a:pt x="208" y="0"/>
                    <a:pt x="172" y="0"/>
                    <a:pt x="154" y="18"/>
                  </a:cubicBezTo>
                  <a:cubicBezTo>
                    <a:pt x="113" y="18"/>
                    <a:pt x="95" y="36"/>
                    <a:pt x="77" y="54"/>
                  </a:cubicBezTo>
                  <a:cubicBezTo>
                    <a:pt x="59" y="72"/>
                    <a:pt x="41" y="113"/>
                    <a:pt x="18" y="131"/>
                  </a:cubicBezTo>
                  <a:cubicBezTo>
                    <a:pt x="0" y="167"/>
                    <a:pt x="0" y="208"/>
                    <a:pt x="0" y="226"/>
                  </a:cubicBezTo>
                  <a:cubicBezTo>
                    <a:pt x="0" y="262"/>
                    <a:pt x="0" y="280"/>
                    <a:pt x="18" y="299"/>
                  </a:cubicBezTo>
                  <a:cubicBezTo>
                    <a:pt x="18" y="339"/>
                    <a:pt x="41" y="375"/>
                    <a:pt x="77" y="394"/>
                  </a:cubicBezTo>
                  <a:cubicBezTo>
                    <a:pt x="95" y="412"/>
                    <a:pt x="113" y="434"/>
                    <a:pt x="113" y="434"/>
                  </a:cubicBezTo>
                  <a:cubicBezTo>
                    <a:pt x="154" y="470"/>
                    <a:pt x="208" y="470"/>
                    <a:pt x="245" y="470"/>
                  </a:cubicBezTo>
                  <a:cubicBezTo>
                    <a:pt x="285" y="470"/>
                    <a:pt x="303" y="470"/>
                    <a:pt x="340" y="452"/>
                  </a:cubicBezTo>
                  <a:cubicBezTo>
                    <a:pt x="358" y="452"/>
                    <a:pt x="398" y="434"/>
                    <a:pt x="416" y="394"/>
                  </a:cubicBezTo>
                  <a:cubicBezTo>
                    <a:pt x="435" y="375"/>
                    <a:pt x="453" y="357"/>
                    <a:pt x="471" y="321"/>
                  </a:cubicBezTo>
                  <a:cubicBezTo>
                    <a:pt x="471" y="299"/>
                    <a:pt x="493" y="262"/>
                    <a:pt x="493" y="226"/>
                  </a:cubicBezTo>
                  <a:cubicBezTo>
                    <a:pt x="493" y="208"/>
                    <a:pt x="471" y="185"/>
                    <a:pt x="471" y="167"/>
                  </a:cubicBezTo>
                  <a:cubicBezTo>
                    <a:pt x="471" y="131"/>
                    <a:pt x="435" y="95"/>
                    <a:pt x="416" y="54"/>
                  </a:cubicBezTo>
                  <a:cubicBezTo>
                    <a:pt x="398" y="54"/>
                    <a:pt x="380" y="36"/>
                    <a:pt x="358" y="18"/>
                  </a:cubicBezTo>
                  <a:cubicBezTo>
                    <a:pt x="321" y="0"/>
                    <a:pt x="285" y="0"/>
                    <a:pt x="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4"/>
            <p:cNvSpPr/>
            <p:nvPr/>
          </p:nvSpPr>
          <p:spPr>
            <a:xfrm>
              <a:off x="3395825" y="1278400"/>
              <a:ext cx="8075" cy="7475"/>
            </a:xfrm>
            <a:custGeom>
              <a:avLst/>
              <a:gdLst/>
              <a:ahLst/>
              <a:cxnLst/>
              <a:rect l="l" t="t" r="r" b="b"/>
              <a:pathLst>
                <a:path w="323" h="299" extrusionOk="0">
                  <a:moveTo>
                    <a:pt x="168" y="0"/>
                  </a:moveTo>
                  <a:cubicBezTo>
                    <a:pt x="150" y="0"/>
                    <a:pt x="114" y="0"/>
                    <a:pt x="96" y="18"/>
                  </a:cubicBezTo>
                  <a:cubicBezTo>
                    <a:pt x="78" y="18"/>
                    <a:pt x="78" y="18"/>
                    <a:pt x="78" y="36"/>
                  </a:cubicBezTo>
                  <a:cubicBezTo>
                    <a:pt x="37" y="36"/>
                    <a:pt x="37" y="55"/>
                    <a:pt x="19" y="73"/>
                  </a:cubicBezTo>
                  <a:cubicBezTo>
                    <a:pt x="1" y="91"/>
                    <a:pt x="1" y="113"/>
                    <a:pt x="1" y="150"/>
                  </a:cubicBezTo>
                  <a:cubicBezTo>
                    <a:pt x="1" y="168"/>
                    <a:pt x="1" y="186"/>
                    <a:pt x="19" y="204"/>
                  </a:cubicBezTo>
                  <a:cubicBezTo>
                    <a:pt x="37" y="226"/>
                    <a:pt x="37" y="245"/>
                    <a:pt x="78" y="263"/>
                  </a:cubicBezTo>
                  <a:lnTo>
                    <a:pt x="96" y="281"/>
                  </a:lnTo>
                  <a:cubicBezTo>
                    <a:pt x="114" y="281"/>
                    <a:pt x="150" y="299"/>
                    <a:pt x="168" y="299"/>
                  </a:cubicBezTo>
                  <a:cubicBezTo>
                    <a:pt x="191" y="299"/>
                    <a:pt x="227" y="281"/>
                    <a:pt x="245" y="281"/>
                  </a:cubicBezTo>
                  <a:cubicBezTo>
                    <a:pt x="281" y="245"/>
                    <a:pt x="322" y="204"/>
                    <a:pt x="322" y="150"/>
                  </a:cubicBezTo>
                  <a:cubicBezTo>
                    <a:pt x="322" y="91"/>
                    <a:pt x="281" y="36"/>
                    <a:pt x="245" y="18"/>
                  </a:cubicBezTo>
                  <a:cubicBezTo>
                    <a:pt x="227" y="0"/>
                    <a:pt x="191" y="0"/>
                    <a:pt x="1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4"/>
            <p:cNvSpPr/>
            <p:nvPr/>
          </p:nvSpPr>
          <p:spPr>
            <a:xfrm>
              <a:off x="3462775" y="1252950"/>
              <a:ext cx="21625" cy="21625"/>
            </a:xfrm>
            <a:custGeom>
              <a:avLst/>
              <a:gdLst/>
              <a:ahLst/>
              <a:cxnLst/>
              <a:rect l="l" t="t" r="r" b="b"/>
              <a:pathLst>
                <a:path w="865" h="865" extrusionOk="0">
                  <a:moveTo>
                    <a:pt x="431" y="0"/>
                  </a:moveTo>
                  <a:cubicBezTo>
                    <a:pt x="376" y="0"/>
                    <a:pt x="318" y="19"/>
                    <a:pt x="281" y="37"/>
                  </a:cubicBezTo>
                  <a:cubicBezTo>
                    <a:pt x="227" y="55"/>
                    <a:pt x="168" y="91"/>
                    <a:pt x="132" y="132"/>
                  </a:cubicBezTo>
                  <a:cubicBezTo>
                    <a:pt x="91" y="168"/>
                    <a:pt x="55" y="227"/>
                    <a:pt x="55" y="263"/>
                  </a:cubicBezTo>
                  <a:cubicBezTo>
                    <a:pt x="19" y="317"/>
                    <a:pt x="1" y="376"/>
                    <a:pt x="19" y="430"/>
                  </a:cubicBezTo>
                  <a:lnTo>
                    <a:pt x="19" y="543"/>
                  </a:lnTo>
                  <a:cubicBezTo>
                    <a:pt x="55" y="620"/>
                    <a:pt x="73" y="679"/>
                    <a:pt x="132" y="733"/>
                  </a:cubicBezTo>
                  <a:cubicBezTo>
                    <a:pt x="168" y="751"/>
                    <a:pt x="186" y="792"/>
                    <a:pt x="227" y="810"/>
                  </a:cubicBezTo>
                  <a:cubicBezTo>
                    <a:pt x="281" y="846"/>
                    <a:pt x="358" y="864"/>
                    <a:pt x="431" y="864"/>
                  </a:cubicBezTo>
                  <a:cubicBezTo>
                    <a:pt x="490" y="864"/>
                    <a:pt x="544" y="846"/>
                    <a:pt x="603" y="828"/>
                  </a:cubicBezTo>
                  <a:cubicBezTo>
                    <a:pt x="657" y="810"/>
                    <a:pt x="698" y="769"/>
                    <a:pt x="734" y="733"/>
                  </a:cubicBezTo>
                  <a:cubicBezTo>
                    <a:pt x="793" y="697"/>
                    <a:pt x="811" y="656"/>
                    <a:pt x="829" y="602"/>
                  </a:cubicBezTo>
                  <a:cubicBezTo>
                    <a:pt x="865" y="543"/>
                    <a:pt x="865" y="489"/>
                    <a:pt x="865" y="430"/>
                  </a:cubicBezTo>
                  <a:cubicBezTo>
                    <a:pt x="865" y="394"/>
                    <a:pt x="865" y="358"/>
                    <a:pt x="847" y="317"/>
                  </a:cubicBezTo>
                  <a:cubicBezTo>
                    <a:pt x="829" y="245"/>
                    <a:pt x="793" y="186"/>
                    <a:pt x="734" y="132"/>
                  </a:cubicBezTo>
                  <a:cubicBezTo>
                    <a:pt x="716" y="114"/>
                    <a:pt x="680" y="91"/>
                    <a:pt x="657" y="73"/>
                  </a:cubicBezTo>
                  <a:cubicBezTo>
                    <a:pt x="585" y="19"/>
                    <a:pt x="508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4"/>
            <p:cNvSpPr/>
            <p:nvPr/>
          </p:nvSpPr>
          <p:spPr>
            <a:xfrm>
              <a:off x="3297325" y="1241075"/>
              <a:ext cx="13250" cy="13250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63" y="0"/>
                  </a:moveTo>
                  <a:cubicBezTo>
                    <a:pt x="245" y="0"/>
                    <a:pt x="209" y="0"/>
                    <a:pt x="173" y="23"/>
                  </a:cubicBezTo>
                  <a:cubicBezTo>
                    <a:pt x="132" y="41"/>
                    <a:pt x="114" y="59"/>
                    <a:pt x="96" y="77"/>
                  </a:cubicBezTo>
                  <a:cubicBezTo>
                    <a:pt x="59" y="95"/>
                    <a:pt x="37" y="136"/>
                    <a:pt x="37" y="172"/>
                  </a:cubicBezTo>
                  <a:cubicBezTo>
                    <a:pt x="19" y="190"/>
                    <a:pt x="1" y="227"/>
                    <a:pt x="19" y="267"/>
                  </a:cubicBezTo>
                  <a:lnTo>
                    <a:pt x="19" y="340"/>
                  </a:lnTo>
                  <a:cubicBezTo>
                    <a:pt x="37" y="380"/>
                    <a:pt x="59" y="417"/>
                    <a:pt x="96" y="453"/>
                  </a:cubicBezTo>
                  <a:cubicBezTo>
                    <a:pt x="114" y="453"/>
                    <a:pt x="114" y="475"/>
                    <a:pt x="132" y="494"/>
                  </a:cubicBezTo>
                  <a:cubicBezTo>
                    <a:pt x="191" y="512"/>
                    <a:pt x="227" y="530"/>
                    <a:pt x="263" y="530"/>
                  </a:cubicBezTo>
                  <a:cubicBezTo>
                    <a:pt x="304" y="530"/>
                    <a:pt x="340" y="512"/>
                    <a:pt x="376" y="512"/>
                  </a:cubicBezTo>
                  <a:cubicBezTo>
                    <a:pt x="399" y="494"/>
                    <a:pt x="435" y="475"/>
                    <a:pt x="453" y="453"/>
                  </a:cubicBezTo>
                  <a:cubicBezTo>
                    <a:pt x="489" y="417"/>
                    <a:pt x="512" y="399"/>
                    <a:pt x="512" y="362"/>
                  </a:cubicBezTo>
                  <a:cubicBezTo>
                    <a:pt x="530" y="340"/>
                    <a:pt x="530" y="304"/>
                    <a:pt x="530" y="267"/>
                  </a:cubicBezTo>
                  <a:lnTo>
                    <a:pt x="530" y="190"/>
                  </a:lnTo>
                  <a:cubicBezTo>
                    <a:pt x="512" y="154"/>
                    <a:pt x="489" y="114"/>
                    <a:pt x="453" y="77"/>
                  </a:cubicBezTo>
                  <a:cubicBezTo>
                    <a:pt x="435" y="59"/>
                    <a:pt x="417" y="59"/>
                    <a:pt x="399" y="41"/>
                  </a:cubicBezTo>
                  <a:cubicBezTo>
                    <a:pt x="358" y="23"/>
                    <a:pt x="322" y="0"/>
                    <a:pt x="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4"/>
            <p:cNvSpPr/>
            <p:nvPr/>
          </p:nvSpPr>
          <p:spPr>
            <a:xfrm>
              <a:off x="3377975" y="1126625"/>
              <a:ext cx="12225" cy="12225"/>
            </a:xfrm>
            <a:custGeom>
              <a:avLst/>
              <a:gdLst/>
              <a:ahLst/>
              <a:cxnLst/>
              <a:rect l="l" t="t" r="r" b="b"/>
              <a:pathLst>
                <a:path w="489" h="489" extrusionOk="0">
                  <a:moveTo>
                    <a:pt x="244" y="0"/>
                  </a:moveTo>
                  <a:cubicBezTo>
                    <a:pt x="204" y="0"/>
                    <a:pt x="167" y="0"/>
                    <a:pt x="149" y="18"/>
                  </a:cubicBezTo>
                  <a:cubicBezTo>
                    <a:pt x="113" y="18"/>
                    <a:pt x="91" y="37"/>
                    <a:pt x="54" y="55"/>
                  </a:cubicBezTo>
                  <a:cubicBezTo>
                    <a:pt x="36" y="95"/>
                    <a:pt x="18" y="113"/>
                    <a:pt x="18" y="150"/>
                  </a:cubicBezTo>
                  <a:cubicBezTo>
                    <a:pt x="0" y="168"/>
                    <a:pt x="0" y="208"/>
                    <a:pt x="0" y="245"/>
                  </a:cubicBezTo>
                  <a:lnTo>
                    <a:pt x="0" y="303"/>
                  </a:lnTo>
                  <a:cubicBezTo>
                    <a:pt x="18" y="340"/>
                    <a:pt x="36" y="376"/>
                    <a:pt x="54" y="417"/>
                  </a:cubicBezTo>
                  <a:cubicBezTo>
                    <a:pt x="72" y="417"/>
                    <a:pt x="91" y="435"/>
                    <a:pt x="113" y="453"/>
                  </a:cubicBezTo>
                  <a:cubicBezTo>
                    <a:pt x="149" y="471"/>
                    <a:pt x="186" y="489"/>
                    <a:pt x="244" y="489"/>
                  </a:cubicBezTo>
                  <a:cubicBezTo>
                    <a:pt x="262" y="489"/>
                    <a:pt x="299" y="471"/>
                    <a:pt x="339" y="453"/>
                  </a:cubicBezTo>
                  <a:cubicBezTo>
                    <a:pt x="357" y="453"/>
                    <a:pt x="394" y="435"/>
                    <a:pt x="412" y="417"/>
                  </a:cubicBezTo>
                  <a:cubicBezTo>
                    <a:pt x="430" y="394"/>
                    <a:pt x="452" y="358"/>
                    <a:pt x="471" y="340"/>
                  </a:cubicBezTo>
                  <a:cubicBezTo>
                    <a:pt x="471" y="303"/>
                    <a:pt x="489" y="263"/>
                    <a:pt x="489" y="245"/>
                  </a:cubicBezTo>
                  <a:cubicBezTo>
                    <a:pt x="471" y="208"/>
                    <a:pt x="471" y="190"/>
                    <a:pt x="471" y="168"/>
                  </a:cubicBezTo>
                  <a:cubicBezTo>
                    <a:pt x="471" y="132"/>
                    <a:pt x="430" y="95"/>
                    <a:pt x="412" y="55"/>
                  </a:cubicBezTo>
                  <a:cubicBezTo>
                    <a:pt x="394" y="55"/>
                    <a:pt x="376" y="37"/>
                    <a:pt x="357" y="18"/>
                  </a:cubicBezTo>
                  <a:cubicBezTo>
                    <a:pt x="317" y="0"/>
                    <a:pt x="281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4"/>
            <p:cNvSpPr/>
            <p:nvPr/>
          </p:nvSpPr>
          <p:spPr>
            <a:xfrm>
              <a:off x="3460400" y="1153425"/>
              <a:ext cx="15525" cy="16075"/>
            </a:xfrm>
            <a:custGeom>
              <a:avLst/>
              <a:gdLst/>
              <a:ahLst/>
              <a:cxnLst/>
              <a:rect l="l" t="t" r="r" b="b"/>
              <a:pathLst>
                <a:path w="621" h="643" extrusionOk="0">
                  <a:moveTo>
                    <a:pt x="300" y="1"/>
                  </a:moveTo>
                  <a:cubicBezTo>
                    <a:pt x="263" y="1"/>
                    <a:pt x="227" y="1"/>
                    <a:pt x="186" y="41"/>
                  </a:cubicBezTo>
                  <a:cubicBezTo>
                    <a:pt x="150" y="41"/>
                    <a:pt x="114" y="59"/>
                    <a:pt x="96" y="96"/>
                  </a:cubicBezTo>
                  <a:cubicBezTo>
                    <a:pt x="55" y="136"/>
                    <a:pt x="37" y="154"/>
                    <a:pt x="19" y="191"/>
                  </a:cubicBezTo>
                  <a:cubicBezTo>
                    <a:pt x="1" y="227"/>
                    <a:pt x="1" y="286"/>
                    <a:pt x="1" y="322"/>
                  </a:cubicBezTo>
                  <a:lnTo>
                    <a:pt x="1" y="399"/>
                  </a:lnTo>
                  <a:cubicBezTo>
                    <a:pt x="19" y="453"/>
                    <a:pt x="55" y="512"/>
                    <a:pt x="96" y="548"/>
                  </a:cubicBezTo>
                  <a:cubicBezTo>
                    <a:pt x="114" y="566"/>
                    <a:pt x="132" y="566"/>
                    <a:pt x="150" y="589"/>
                  </a:cubicBezTo>
                  <a:cubicBezTo>
                    <a:pt x="209" y="625"/>
                    <a:pt x="245" y="643"/>
                    <a:pt x="300" y="643"/>
                  </a:cubicBezTo>
                  <a:cubicBezTo>
                    <a:pt x="358" y="643"/>
                    <a:pt x="395" y="625"/>
                    <a:pt x="435" y="607"/>
                  </a:cubicBezTo>
                  <a:cubicBezTo>
                    <a:pt x="471" y="589"/>
                    <a:pt x="508" y="566"/>
                    <a:pt x="526" y="548"/>
                  </a:cubicBezTo>
                  <a:cubicBezTo>
                    <a:pt x="566" y="512"/>
                    <a:pt x="585" y="476"/>
                    <a:pt x="603" y="435"/>
                  </a:cubicBezTo>
                  <a:cubicBezTo>
                    <a:pt x="621" y="399"/>
                    <a:pt x="621" y="362"/>
                    <a:pt x="621" y="322"/>
                  </a:cubicBezTo>
                  <a:lnTo>
                    <a:pt x="621" y="227"/>
                  </a:lnTo>
                  <a:cubicBezTo>
                    <a:pt x="603" y="191"/>
                    <a:pt x="566" y="136"/>
                    <a:pt x="526" y="96"/>
                  </a:cubicBezTo>
                  <a:cubicBezTo>
                    <a:pt x="508" y="77"/>
                    <a:pt x="490" y="59"/>
                    <a:pt x="471" y="41"/>
                  </a:cubicBezTo>
                  <a:cubicBezTo>
                    <a:pt x="413" y="23"/>
                    <a:pt x="358" y="1"/>
                    <a:pt x="3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4"/>
            <p:cNvSpPr/>
            <p:nvPr/>
          </p:nvSpPr>
          <p:spPr>
            <a:xfrm>
              <a:off x="3501800" y="1203425"/>
              <a:ext cx="8500" cy="7600"/>
            </a:xfrm>
            <a:custGeom>
              <a:avLst/>
              <a:gdLst/>
              <a:ahLst/>
              <a:cxnLst/>
              <a:rect l="l" t="t" r="r" b="b"/>
              <a:pathLst>
                <a:path w="340" h="304" extrusionOk="0">
                  <a:moveTo>
                    <a:pt x="154" y="0"/>
                  </a:moveTo>
                  <a:cubicBezTo>
                    <a:pt x="114" y="0"/>
                    <a:pt x="78" y="18"/>
                    <a:pt x="41" y="59"/>
                  </a:cubicBezTo>
                  <a:cubicBezTo>
                    <a:pt x="41" y="59"/>
                    <a:pt x="23" y="77"/>
                    <a:pt x="23" y="95"/>
                  </a:cubicBezTo>
                  <a:cubicBezTo>
                    <a:pt x="1" y="131"/>
                    <a:pt x="1" y="190"/>
                    <a:pt x="23" y="226"/>
                  </a:cubicBezTo>
                  <a:cubicBezTo>
                    <a:pt x="23" y="226"/>
                    <a:pt x="41" y="226"/>
                    <a:pt x="41" y="244"/>
                  </a:cubicBezTo>
                  <a:cubicBezTo>
                    <a:pt x="59" y="285"/>
                    <a:pt x="114" y="303"/>
                    <a:pt x="154" y="303"/>
                  </a:cubicBezTo>
                  <a:cubicBezTo>
                    <a:pt x="191" y="303"/>
                    <a:pt x="227" y="303"/>
                    <a:pt x="249" y="285"/>
                  </a:cubicBezTo>
                  <a:lnTo>
                    <a:pt x="286" y="285"/>
                  </a:lnTo>
                  <a:cubicBezTo>
                    <a:pt x="304" y="262"/>
                    <a:pt x="304" y="244"/>
                    <a:pt x="322" y="244"/>
                  </a:cubicBezTo>
                  <a:cubicBezTo>
                    <a:pt x="340" y="208"/>
                    <a:pt x="340" y="190"/>
                    <a:pt x="340" y="149"/>
                  </a:cubicBezTo>
                  <a:cubicBezTo>
                    <a:pt x="340" y="131"/>
                    <a:pt x="340" y="113"/>
                    <a:pt x="322" y="77"/>
                  </a:cubicBezTo>
                  <a:cubicBezTo>
                    <a:pt x="322" y="59"/>
                    <a:pt x="286" y="18"/>
                    <a:pt x="249" y="18"/>
                  </a:cubicBezTo>
                  <a:cubicBezTo>
                    <a:pt x="227" y="18"/>
                    <a:pt x="191" y="0"/>
                    <a:pt x="1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4"/>
            <p:cNvSpPr/>
            <p:nvPr/>
          </p:nvSpPr>
          <p:spPr>
            <a:xfrm>
              <a:off x="3370850" y="1211000"/>
              <a:ext cx="8950" cy="8950"/>
            </a:xfrm>
            <a:custGeom>
              <a:avLst/>
              <a:gdLst/>
              <a:ahLst/>
              <a:cxnLst/>
              <a:rect l="l" t="t" r="r" b="b"/>
              <a:pathLst>
                <a:path w="358" h="358" extrusionOk="0">
                  <a:moveTo>
                    <a:pt x="172" y="0"/>
                  </a:moveTo>
                  <a:cubicBezTo>
                    <a:pt x="149" y="0"/>
                    <a:pt x="131" y="0"/>
                    <a:pt x="95" y="18"/>
                  </a:cubicBezTo>
                  <a:cubicBezTo>
                    <a:pt x="77" y="18"/>
                    <a:pt x="59" y="36"/>
                    <a:pt x="36" y="54"/>
                  </a:cubicBezTo>
                  <a:cubicBezTo>
                    <a:pt x="36" y="73"/>
                    <a:pt x="18" y="95"/>
                    <a:pt x="0" y="113"/>
                  </a:cubicBezTo>
                  <a:lnTo>
                    <a:pt x="0" y="168"/>
                  </a:lnTo>
                  <a:lnTo>
                    <a:pt x="0" y="226"/>
                  </a:lnTo>
                  <a:cubicBezTo>
                    <a:pt x="0" y="244"/>
                    <a:pt x="18" y="281"/>
                    <a:pt x="36" y="299"/>
                  </a:cubicBezTo>
                  <a:cubicBezTo>
                    <a:pt x="59" y="299"/>
                    <a:pt x="77" y="321"/>
                    <a:pt x="77" y="321"/>
                  </a:cubicBezTo>
                  <a:cubicBezTo>
                    <a:pt x="113" y="339"/>
                    <a:pt x="131" y="358"/>
                    <a:pt x="172" y="358"/>
                  </a:cubicBezTo>
                  <a:lnTo>
                    <a:pt x="190" y="358"/>
                  </a:lnTo>
                  <a:cubicBezTo>
                    <a:pt x="226" y="339"/>
                    <a:pt x="244" y="339"/>
                    <a:pt x="262" y="321"/>
                  </a:cubicBezTo>
                  <a:cubicBezTo>
                    <a:pt x="285" y="321"/>
                    <a:pt x="285" y="299"/>
                    <a:pt x="303" y="299"/>
                  </a:cubicBezTo>
                  <a:lnTo>
                    <a:pt x="321" y="281"/>
                  </a:lnTo>
                  <a:cubicBezTo>
                    <a:pt x="321" y="281"/>
                    <a:pt x="339" y="263"/>
                    <a:pt x="339" y="244"/>
                  </a:cubicBezTo>
                  <a:cubicBezTo>
                    <a:pt x="357" y="226"/>
                    <a:pt x="357" y="186"/>
                    <a:pt x="357" y="168"/>
                  </a:cubicBezTo>
                  <a:lnTo>
                    <a:pt x="357" y="131"/>
                  </a:lnTo>
                  <a:cubicBezTo>
                    <a:pt x="339" y="113"/>
                    <a:pt x="339" y="73"/>
                    <a:pt x="321" y="54"/>
                  </a:cubicBezTo>
                  <a:lnTo>
                    <a:pt x="303" y="54"/>
                  </a:lnTo>
                  <a:lnTo>
                    <a:pt x="262" y="18"/>
                  </a:lnTo>
                  <a:cubicBezTo>
                    <a:pt x="244" y="18"/>
                    <a:pt x="226" y="18"/>
                    <a:pt x="2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4" name="Google Shape;474;p4"/>
          <p:cNvSpPr/>
          <p:nvPr/>
        </p:nvSpPr>
        <p:spPr>
          <a:xfrm>
            <a:off x="-597900" y="5390166"/>
            <a:ext cx="1342440" cy="1588421"/>
          </a:xfrm>
          <a:custGeom>
            <a:avLst/>
            <a:gdLst/>
            <a:ahLst/>
            <a:cxnLst/>
            <a:rect l="l" t="t" r="r" b="b"/>
            <a:pathLst>
              <a:path w="7334" h="8678" extrusionOk="0">
                <a:moveTo>
                  <a:pt x="1406" y="4804"/>
                </a:moveTo>
                <a:lnTo>
                  <a:pt x="1406" y="4804"/>
                </a:lnTo>
                <a:cubicBezTo>
                  <a:pt x="1405" y="4808"/>
                  <a:pt x="1404" y="4811"/>
                  <a:pt x="1402" y="4811"/>
                </a:cubicBezTo>
                <a:cubicBezTo>
                  <a:pt x="1401" y="4811"/>
                  <a:pt x="1400" y="4810"/>
                  <a:pt x="1398" y="4809"/>
                </a:cubicBezTo>
                <a:lnTo>
                  <a:pt x="1406" y="4804"/>
                </a:lnTo>
                <a:close/>
                <a:moveTo>
                  <a:pt x="6885" y="0"/>
                </a:moveTo>
                <a:cubicBezTo>
                  <a:pt x="6843" y="0"/>
                  <a:pt x="6802" y="15"/>
                  <a:pt x="6768" y="41"/>
                </a:cubicBezTo>
                <a:cubicBezTo>
                  <a:pt x="4999" y="1000"/>
                  <a:pt x="3262" y="1999"/>
                  <a:pt x="1548" y="3053"/>
                </a:cubicBezTo>
                <a:cubicBezTo>
                  <a:pt x="1059" y="3338"/>
                  <a:pt x="589" y="3641"/>
                  <a:pt x="95" y="3940"/>
                </a:cubicBezTo>
                <a:cubicBezTo>
                  <a:pt x="23" y="3999"/>
                  <a:pt x="0" y="4130"/>
                  <a:pt x="59" y="4207"/>
                </a:cubicBezTo>
                <a:cubicBezTo>
                  <a:pt x="90" y="4258"/>
                  <a:pt x="139" y="4280"/>
                  <a:pt x="193" y="4280"/>
                </a:cubicBezTo>
                <a:cubicBezTo>
                  <a:pt x="235" y="4280"/>
                  <a:pt x="280" y="4267"/>
                  <a:pt x="322" y="4243"/>
                </a:cubicBezTo>
                <a:cubicBezTo>
                  <a:pt x="2018" y="3189"/>
                  <a:pt x="3755" y="2149"/>
                  <a:pt x="5506" y="1171"/>
                </a:cubicBezTo>
                <a:cubicBezTo>
                  <a:pt x="5936" y="920"/>
                  <a:pt x="6370" y="673"/>
                  <a:pt x="6801" y="435"/>
                </a:cubicBezTo>
                <a:lnTo>
                  <a:pt x="6801" y="435"/>
                </a:lnTo>
                <a:cubicBezTo>
                  <a:pt x="6966" y="781"/>
                  <a:pt x="6932" y="1187"/>
                  <a:pt x="6881" y="1565"/>
                </a:cubicBezTo>
                <a:cubicBezTo>
                  <a:pt x="6809" y="2112"/>
                  <a:pt x="6714" y="2642"/>
                  <a:pt x="6601" y="3189"/>
                </a:cubicBezTo>
                <a:cubicBezTo>
                  <a:pt x="6393" y="4320"/>
                  <a:pt x="6130" y="5428"/>
                  <a:pt x="5845" y="6541"/>
                </a:cubicBezTo>
                <a:cubicBezTo>
                  <a:pt x="5700" y="7084"/>
                  <a:pt x="5551" y="7623"/>
                  <a:pt x="5390" y="8164"/>
                </a:cubicBezTo>
                <a:lnTo>
                  <a:pt x="5390" y="8164"/>
                </a:lnTo>
                <a:cubicBezTo>
                  <a:pt x="4327" y="7229"/>
                  <a:pt x="3251" y="6313"/>
                  <a:pt x="2190" y="5392"/>
                </a:cubicBezTo>
                <a:cubicBezTo>
                  <a:pt x="2036" y="5279"/>
                  <a:pt x="1905" y="5148"/>
                  <a:pt x="1756" y="5035"/>
                </a:cubicBezTo>
                <a:cubicBezTo>
                  <a:pt x="1679" y="4976"/>
                  <a:pt x="1606" y="4904"/>
                  <a:pt x="1548" y="4845"/>
                </a:cubicBezTo>
                <a:cubicBezTo>
                  <a:pt x="1516" y="4829"/>
                  <a:pt x="1480" y="4799"/>
                  <a:pt x="1448" y="4780"/>
                </a:cubicBezTo>
                <a:lnTo>
                  <a:pt x="1448" y="4780"/>
                </a:lnTo>
                <a:lnTo>
                  <a:pt x="1530" y="4732"/>
                </a:lnTo>
                <a:cubicBezTo>
                  <a:pt x="1625" y="4695"/>
                  <a:pt x="1697" y="4659"/>
                  <a:pt x="1774" y="4619"/>
                </a:cubicBezTo>
                <a:cubicBezTo>
                  <a:pt x="1946" y="4546"/>
                  <a:pt x="2095" y="4469"/>
                  <a:pt x="2262" y="4392"/>
                </a:cubicBezTo>
                <a:cubicBezTo>
                  <a:pt x="2905" y="4071"/>
                  <a:pt x="3529" y="3714"/>
                  <a:pt x="4131" y="3356"/>
                </a:cubicBezTo>
                <a:cubicBezTo>
                  <a:pt x="4666" y="3037"/>
                  <a:pt x="5191" y="2709"/>
                  <a:pt x="5704" y="2359"/>
                </a:cubicBezTo>
                <a:lnTo>
                  <a:pt x="5704" y="2359"/>
                </a:lnTo>
                <a:cubicBezTo>
                  <a:pt x="5379" y="3379"/>
                  <a:pt x="5076" y="4390"/>
                  <a:pt x="4773" y="5410"/>
                </a:cubicBezTo>
                <a:cubicBezTo>
                  <a:pt x="4706" y="5651"/>
                  <a:pt x="4638" y="5900"/>
                  <a:pt x="4565" y="6146"/>
                </a:cubicBezTo>
                <a:lnTo>
                  <a:pt x="4565" y="6146"/>
                </a:lnTo>
                <a:cubicBezTo>
                  <a:pt x="4143" y="5799"/>
                  <a:pt x="3730" y="5461"/>
                  <a:pt x="3322" y="5112"/>
                </a:cubicBezTo>
                <a:lnTo>
                  <a:pt x="3322" y="5112"/>
                </a:lnTo>
                <a:cubicBezTo>
                  <a:pt x="3559" y="4783"/>
                  <a:pt x="3845" y="4506"/>
                  <a:pt x="4178" y="4287"/>
                </a:cubicBezTo>
                <a:lnTo>
                  <a:pt x="4178" y="4287"/>
                </a:lnTo>
                <a:cubicBezTo>
                  <a:pt x="4101" y="4548"/>
                  <a:pt x="4030" y="4805"/>
                  <a:pt x="3959" y="5053"/>
                </a:cubicBezTo>
                <a:cubicBezTo>
                  <a:pt x="3923" y="5166"/>
                  <a:pt x="3959" y="5261"/>
                  <a:pt x="4054" y="5315"/>
                </a:cubicBezTo>
                <a:cubicBezTo>
                  <a:pt x="4075" y="5320"/>
                  <a:pt x="4098" y="5323"/>
                  <a:pt x="4122" y="5323"/>
                </a:cubicBezTo>
                <a:cubicBezTo>
                  <a:pt x="4202" y="5323"/>
                  <a:pt x="4284" y="5290"/>
                  <a:pt x="4298" y="5202"/>
                </a:cubicBezTo>
                <a:cubicBezTo>
                  <a:pt x="4434" y="4809"/>
                  <a:pt x="4547" y="4392"/>
                  <a:pt x="4660" y="3981"/>
                </a:cubicBezTo>
                <a:cubicBezTo>
                  <a:pt x="4678" y="3904"/>
                  <a:pt x="4678" y="3827"/>
                  <a:pt x="4619" y="3773"/>
                </a:cubicBezTo>
                <a:cubicBezTo>
                  <a:pt x="4584" y="3734"/>
                  <a:pt x="4539" y="3713"/>
                  <a:pt x="4491" y="3713"/>
                </a:cubicBezTo>
                <a:cubicBezTo>
                  <a:pt x="4465" y="3713"/>
                  <a:pt x="4438" y="3719"/>
                  <a:pt x="4411" y="3732"/>
                </a:cubicBezTo>
                <a:cubicBezTo>
                  <a:pt x="3810" y="4017"/>
                  <a:pt x="3280" y="4469"/>
                  <a:pt x="2923" y="5035"/>
                </a:cubicBezTo>
                <a:cubicBezTo>
                  <a:pt x="2869" y="5130"/>
                  <a:pt x="2869" y="5225"/>
                  <a:pt x="2941" y="5297"/>
                </a:cubicBezTo>
                <a:cubicBezTo>
                  <a:pt x="3470" y="5750"/>
                  <a:pt x="4018" y="6184"/>
                  <a:pt x="4547" y="6618"/>
                </a:cubicBezTo>
                <a:cubicBezTo>
                  <a:pt x="4582" y="6653"/>
                  <a:pt x="4621" y="6668"/>
                  <a:pt x="4659" y="6668"/>
                </a:cubicBezTo>
                <a:cubicBezTo>
                  <a:pt x="4742" y="6668"/>
                  <a:pt x="4821" y="6595"/>
                  <a:pt x="4845" y="6505"/>
                </a:cubicBezTo>
                <a:cubicBezTo>
                  <a:pt x="5280" y="4976"/>
                  <a:pt x="5732" y="3470"/>
                  <a:pt x="6221" y="1963"/>
                </a:cubicBezTo>
                <a:cubicBezTo>
                  <a:pt x="6266" y="1830"/>
                  <a:pt x="6174" y="1700"/>
                  <a:pt x="6052" y="1700"/>
                </a:cubicBezTo>
                <a:cubicBezTo>
                  <a:pt x="6016" y="1700"/>
                  <a:pt x="5978" y="1711"/>
                  <a:pt x="5940" y="1737"/>
                </a:cubicBezTo>
                <a:cubicBezTo>
                  <a:pt x="4732" y="2601"/>
                  <a:pt x="3470" y="3356"/>
                  <a:pt x="2131" y="4017"/>
                </a:cubicBezTo>
                <a:cubicBezTo>
                  <a:pt x="1964" y="4112"/>
                  <a:pt x="1792" y="4184"/>
                  <a:pt x="1625" y="4279"/>
                </a:cubicBezTo>
                <a:cubicBezTo>
                  <a:pt x="1471" y="4338"/>
                  <a:pt x="1303" y="4392"/>
                  <a:pt x="1172" y="4505"/>
                </a:cubicBezTo>
                <a:cubicBezTo>
                  <a:pt x="1018" y="4637"/>
                  <a:pt x="982" y="4845"/>
                  <a:pt x="1131" y="4999"/>
                </a:cubicBezTo>
                <a:cubicBezTo>
                  <a:pt x="1267" y="5130"/>
                  <a:pt x="1416" y="5243"/>
                  <a:pt x="1566" y="5356"/>
                </a:cubicBezTo>
                <a:cubicBezTo>
                  <a:pt x="2149" y="5881"/>
                  <a:pt x="2755" y="6392"/>
                  <a:pt x="3339" y="6899"/>
                </a:cubicBezTo>
                <a:cubicBezTo>
                  <a:pt x="4018" y="7487"/>
                  <a:pt x="4696" y="8052"/>
                  <a:pt x="5375" y="8636"/>
                </a:cubicBezTo>
                <a:cubicBezTo>
                  <a:pt x="5404" y="8663"/>
                  <a:pt x="5447" y="8678"/>
                  <a:pt x="5490" y="8678"/>
                </a:cubicBezTo>
                <a:cubicBezTo>
                  <a:pt x="5560" y="8678"/>
                  <a:pt x="5633" y="8640"/>
                  <a:pt x="5655" y="8559"/>
                </a:cubicBezTo>
                <a:cubicBezTo>
                  <a:pt x="6017" y="7428"/>
                  <a:pt x="6316" y="6261"/>
                  <a:pt x="6583" y="5089"/>
                </a:cubicBezTo>
                <a:cubicBezTo>
                  <a:pt x="6714" y="4524"/>
                  <a:pt x="6845" y="3940"/>
                  <a:pt x="6958" y="3356"/>
                </a:cubicBezTo>
                <a:cubicBezTo>
                  <a:pt x="7071" y="2791"/>
                  <a:pt x="7166" y="2207"/>
                  <a:pt x="7261" y="1642"/>
                </a:cubicBezTo>
                <a:cubicBezTo>
                  <a:pt x="7334" y="1113"/>
                  <a:pt x="7334" y="547"/>
                  <a:pt x="7035" y="77"/>
                </a:cubicBezTo>
                <a:cubicBezTo>
                  <a:pt x="6992" y="24"/>
                  <a:pt x="6938" y="0"/>
                  <a:pt x="688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75" name="Google Shape;475;p4"/>
          <p:cNvGrpSpPr/>
          <p:nvPr/>
        </p:nvGrpSpPr>
        <p:grpSpPr>
          <a:xfrm>
            <a:off x="10914025" y="5503794"/>
            <a:ext cx="1176593" cy="1268417"/>
            <a:chOff x="301225" y="1363100"/>
            <a:chExt cx="229600" cy="247525"/>
          </a:xfrm>
        </p:grpSpPr>
        <p:sp>
          <p:nvSpPr>
            <p:cNvPr id="476" name="Google Shape;476;p4"/>
            <p:cNvSpPr/>
            <p:nvPr/>
          </p:nvSpPr>
          <p:spPr>
            <a:xfrm>
              <a:off x="301225" y="1472875"/>
              <a:ext cx="37800" cy="28500"/>
            </a:xfrm>
            <a:custGeom>
              <a:avLst/>
              <a:gdLst/>
              <a:ahLst/>
              <a:cxnLst/>
              <a:rect l="l" t="t" r="r" b="b"/>
              <a:pathLst>
                <a:path w="1512" h="1140" extrusionOk="0">
                  <a:moveTo>
                    <a:pt x="835" y="1"/>
                  </a:moveTo>
                  <a:cubicBezTo>
                    <a:pt x="674" y="1"/>
                    <a:pt x="509" y="85"/>
                    <a:pt x="321" y="210"/>
                  </a:cubicBezTo>
                  <a:cubicBezTo>
                    <a:pt x="190" y="287"/>
                    <a:pt x="77" y="400"/>
                    <a:pt x="41" y="550"/>
                  </a:cubicBezTo>
                  <a:cubicBezTo>
                    <a:pt x="0" y="721"/>
                    <a:pt x="77" y="907"/>
                    <a:pt x="208" y="1020"/>
                  </a:cubicBezTo>
                  <a:cubicBezTo>
                    <a:pt x="334" y="1098"/>
                    <a:pt x="469" y="1139"/>
                    <a:pt x="609" y="1139"/>
                  </a:cubicBezTo>
                  <a:cubicBezTo>
                    <a:pt x="639" y="1139"/>
                    <a:pt x="670" y="1137"/>
                    <a:pt x="701" y="1133"/>
                  </a:cubicBezTo>
                  <a:cubicBezTo>
                    <a:pt x="887" y="1115"/>
                    <a:pt x="1041" y="1043"/>
                    <a:pt x="1190" y="966"/>
                  </a:cubicBezTo>
                  <a:cubicBezTo>
                    <a:pt x="1303" y="907"/>
                    <a:pt x="1416" y="835"/>
                    <a:pt x="1452" y="721"/>
                  </a:cubicBezTo>
                  <a:cubicBezTo>
                    <a:pt x="1511" y="531"/>
                    <a:pt x="1380" y="341"/>
                    <a:pt x="1226" y="192"/>
                  </a:cubicBezTo>
                  <a:cubicBezTo>
                    <a:pt x="1092" y="56"/>
                    <a:pt x="965" y="1"/>
                    <a:pt x="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4"/>
            <p:cNvSpPr/>
            <p:nvPr/>
          </p:nvSpPr>
          <p:spPr>
            <a:xfrm>
              <a:off x="338825" y="1530800"/>
              <a:ext cx="41575" cy="33275"/>
            </a:xfrm>
            <a:custGeom>
              <a:avLst/>
              <a:gdLst/>
              <a:ahLst/>
              <a:cxnLst/>
              <a:rect l="l" t="t" r="r" b="b"/>
              <a:pathLst>
                <a:path w="1663" h="1331" extrusionOk="0">
                  <a:moveTo>
                    <a:pt x="849" y="0"/>
                  </a:moveTo>
                  <a:cubicBezTo>
                    <a:pt x="432" y="0"/>
                    <a:pt x="0" y="237"/>
                    <a:pt x="25" y="684"/>
                  </a:cubicBezTo>
                  <a:cubicBezTo>
                    <a:pt x="43" y="988"/>
                    <a:pt x="288" y="1250"/>
                    <a:pt x="591" y="1304"/>
                  </a:cubicBezTo>
                  <a:cubicBezTo>
                    <a:pt x="656" y="1322"/>
                    <a:pt x="724" y="1331"/>
                    <a:pt x="792" y="1331"/>
                  </a:cubicBezTo>
                  <a:cubicBezTo>
                    <a:pt x="1015" y="1331"/>
                    <a:pt x="1241" y="1238"/>
                    <a:pt x="1401" y="1078"/>
                  </a:cubicBezTo>
                  <a:cubicBezTo>
                    <a:pt x="1550" y="929"/>
                    <a:pt x="1663" y="721"/>
                    <a:pt x="1627" y="535"/>
                  </a:cubicBezTo>
                  <a:cubicBezTo>
                    <a:pt x="1591" y="363"/>
                    <a:pt x="1477" y="232"/>
                    <a:pt x="1346" y="137"/>
                  </a:cubicBezTo>
                  <a:cubicBezTo>
                    <a:pt x="1209" y="45"/>
                    <a:pt x="1030" y="0"/>
                    <a:pt x="8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388425" y="1570900"/>
              <a:ext cx="46275" cy="39725"/>
            </a:xfrm>
            <a:custGeom>
              <a:avLst/>
              <a:gdLst/>
              <a:ahLst/>
              <a:cxnLst/>
              <a:rect l="l" t="t" r="r" b="b"/>
              <a:pathLst>
                <a:path w="1851" h="1589" extrusionOk="0">
                  <a:moveTo>
                    <a:pt x="995" y="1"/>
                  </a:moveTo>
                  <a:cubicBezTo>
                    <a:pt x="547" y="1"/>
                    <a:pt x="92" y="330"/>
                    <a:pt x="41" y="813"/>
                  </a:cubicBezTo>
                  <a:cubicBezTo>
                    <a:pt x="0" y="1170"/>
                    <a:pt x="285" y="1550"/>
                    <a:pt x="624" y="1587"/>
                  </a:cubicBezTo>
                  <a:cubicBezTo>
                    <a:pt x="643" y="1588"/>
                    <a:pt x="662" y="1589"/>
                    <a:pt x="681" y="1589"/>
                  </a:cubicBezTo>
                  <a:cubicBezTo>
                    <a:pt x="885" y="1589"/>
                    <a:pt x="1074" y="1502"/>
                    <a:pt x="1244" y="1419"/>
                  </a:cubicBezTo>
                  <a:cubicBezTo>
                    <a:pt x="1470" y="1284"/>
                    <a:pt x="1697" y="1116"/>
                    <a:pt x="1773" y="872"/>
                  </a:cubicBezTo>
                  <a:cubicBezTo>
                    <a:pt x="1850" y="605"/>
                    <a:pt x="1715" y="324"/>
                    <a:pt x="1511" y="175"/>
                  </a:cubicBezTo>
                  <a:cubicBezTo>
                    <a:pt x="1358" y="55"/>
                    <a:pt x="1177" y="1"/>
                    <a:pt x="9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4"/>
            <p:cNvSpPr/>
            <p:nvPr/>
          </p:nvSpPr>
          <p:spPr>
            <a:xfrm>
              <a:off x="448325" y="1484475"/>
              <a:ext cx="51400" cy="37925"/>
            </a:xfrm>
            <a:custGeom>
              <a:avLst/>
              <a:gdLst/>
              <a:ahLst/>
              <a:cxnLst/>
              <a:rect l="l" t="t" r="r" b="b"/>
              <a:pathLst>
                <a:path w="2056" h="1517" extrusionOk="0">
                  <a:moveTo>
                    <a:pt x="1196" y="0"/>
                  </a:moveTo>
                  <a:cubicBezTo>
                    <a:pt x="670" y="0"/>
                    <a:pt x="0" y="402"/>
                    <a:pt x="133" y="972"/>
                  </a:cubicBezTo>
                  <a:cubicBezTo>
                    <a:pt x="205" y="1257"/>
                    <a:pt x="472" y="1461"/>
                    <a:pt x="753" y="1502"/>
                  </a:cubicBezTo>
                  <a:cubicBezTo>
                    <a:pt x="808" y="1512"/>
                    <a:pt x="863" y="1517"/>
                    <a:pt x="918" y="1517"/>
                  </a:cubicBezTo>
                  <a:cubicBezTo>
                    <a:pt x="1145" y="1517"/>
                    <a:pt x="1365" y="1432"/>
                    <a:pt x="1562" y="1312"/>
                  </a:cubicBezTo>
                  <a:cubicBezTo>
                    <a:pt x="1734" y="1198"/>
                    <a:pt x="1902" y="1049"/>
                    <a:pt x="1961" y="841"/>
                  </a:cubicBezTo>
                  <a:cubicBezTo>
                    <a:pt x="2056" y="502"/>
                    <a:pt x="1771" y="126"/>
                    <a:pt x="1431" y="31"/>
                  </a:cubicBezTo>
                  <a:cubicBezTo>
                    <a:pt x="1359" y="10"/>
                    <a:pt x="1279" y="0"/>
                    <a:pt x="11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4"/>
            <p:cNvSpPr/>
            <p:nvPr/>
          </p:nvSpPr>
          <p:spPr>
            <a:xfrm>
              <a:off x="387500" y="1460175"/>
              <a:ext cx="47650" cy="42525"/>
            </a:xfrm>
            <a:custGeom>
              <a:avLst/>
              <a:gdLst/>
              <a:ahLst/>
              <a:cxnLst/>
              <a:rect l="l" t="t" r="r" b="b"/>
              <a:pathLst>
                <a:path w="1906" h="1701" extrusionOk="0">
                  <a:moveTo>
                    <a:pt x="1115" y="0"/>
                  </a:moveTo>
                  <a:cubicBezTo>
                    <a:pt x="751" y="0"/>
                    <a:pt x="408" y="288"/>
                    <a:pt x="191" y="551"/>
                  </a:cubicBezTo>
                  <a:cubicBezTo>
                    <a:pt x="78" y="700"/>
                    <a:pt x="1" y="872"/>
                    <a:pt x="19" y="1039"/>
                  </a:cubicBezTo>
                  <a:cubicBezTo>
                    <a:pt x="37" y="1248"/>
                    <a:pt x="191" y="1438"/>
                    <a:pt x="358" y="1528"/>
                  </a:cubicBezTo>
                  <a:cubicBezTo>
                    <a:pt x="530" y="1642"/>
                    <a:pt x="727" y="1701"/>
                    <a:pt x="923" y="1701"/>
                  </a:cubicBezTo>
                  <a:cubicBezTo>
                    <a:pt x="1052" y="1701"/>
                    <a:pt x="1180" y="1675"/>
                    <a:pt x="1299" y="1623"/>
                  </a:cubicBezTo>
                  <a:cubicBezTo>
                    <a:pt x="1602" y="1510"/>
                    <a:pt x="1829" y="1211"/>
                    <a:pt x="1865" y="890"/>
                  </a:cubicBezTo>
                  <a:cubicBezTo>
                    <a:pt x="1905" y="569"/>
                    <a:pt x="1715" y="230"/>
                    <a:pt x="1435" y="80"/>
                  </a:cubicBezTo>
                  <a:cubicBezTo>
                    <a:pt x="1328" y="25"/>
                    <a:pt x="1221" y="0"/>
                    <a:pt x="11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484175" y="1551650"/>
              <a:ext cx="46650" cy="44275"/>
            </a:xfrm>
            <a:custGeom>
              <a:avLst/>
              <a:gdLst/>
              <a:ahLst/>
              <a:cxnLst/>
              <a:rect l="l" t="t" r="r" b="b"/>
              <a:pathLst>
                <a:path w="1866" h="1771" extrusionOk="0">
                  <a:moveTo>
                    <a:pt x="1059" y="0"/>
                  </a:moveTo>
                  <a:cubicBezTo>
                    <a:pt x="525" y="0"/>
                    <a:pt x="0" y="610"/>
                    <a:pt x="15" y="1113"/>
                  </a:cubicBezTo>
                  <a:cubicBezTo>
                    <a:pt x="15" y="1398"/>
                    <a:pt x="205" y="1678"/>
                    <a:pt x="486" y="1755"/>
                  </a:cubicBezTo>
                  <a:cubicBezTo>
                    <a:pt x="531" y="1766"/>
                    <a:pt x="576" y="1771"/>
                    <a:pt x="621" y="1771"/>
                  </a:cubicBezTo>
                  <a:cubicBezTo>
                    <a:pt x="801" y="1771"/>
                    <a:pt x="980" y="1692"/>
                    <a:pt x="1146" y="1601"/>
                  </a:cubicBezTo>
                  <a:cubicBezTo>
                    <a:pt x="1391" y="1470"/>
                    <a:pt x="1639" y="1284"/>
                    <a:pt x="1730" y="1018"/>
                  </a:cubicBezTo>
                  <a:cubicBezTo>
                    <a:pt x="1866" y="660"/>
                    <a:pt x="1694" y="244"/>
                    <a:pt x="1372" y="77"/>
                  </a:cubicBezTo>
                  <a:cubicBezTo>
                    <a:pt x="1270" y="24"/>
                    <a:pt x="1165" y="0"/>
                    <a:pt x="10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349400" y="1408650"/>
              <a:ext cx="27725" cy="23625"/>
            </a:xfrm>
            <a:custGeom>
              <a:avLst/>
              <a:gdLst/>
              <a:ahLst/>
              <a:cxnLst/>
              <a:rect l="l" t="t" r="r" b="b"/>
              <a:pathLst>
                <a:path w="1109" h="945" extrusionOk="0">
                  <a:moveTo>
                    <a:pt x="452" y="1"/>
                  </a:moveTo>
                  <a:cubicBezTo>
                    <a:pt x="220" y="1"/>
                    <a:pt x="1" y="193"/>
                    <a:pt x="37" y="445"/>
                  </a:cubicBezTo>
                  <a:cubicBezTo>
                    <a:pt x="55" y="594"/>
                    <a:pt x="168" y="725"/>
                    <a:pt x="281" y="802"/>
                  </a:cubicBezTo>
                  <a:cubicBezTo>
                    <a:pt x="385" y="892"/>
                    <a:pt x="526" y="945"/>
                    <a:pt x="672" y="945"/>
                  </a:cubicBezTo>
                  <a:cubicBezTo>
                    <a:pt x="710" y="945"/>
                    <a:pt x="749" y="941"/>
                    <a:pt x="788" y="934"/>
                  </a:cubicBezTo>
                  <a:cubicBezTo>
                    <a:pt x="959" y="875"/>
                    <a:pt x="1109" y="725"/>
                    <a:pt x="1091" y="535"/>
                  </a:cubicBezTo>
                  <a:cubicBezTo>
                    <a:pt x="1091" y="386"/>
                    <a:pt x="959" y="255"/>
                    <a:pt x="828" y="160"/>
                  </a:cubicBezTo>
                  <a:cubicBezTo>
                    <a:pt x="751" y="83"/>
                    <a:pt x="656" y="29"/>
                    <a:pt x="543" y="11"/>
                  </a:cubicBezTo>
                  <a:cubicBezTo>
                    <a:pt x="513" y="4"/>
                    <a:pt x="483" y="1"/>
                    <a:pt x="4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390350" y="1363100"/>
              <a:ext cx="56550" cy="41350"/>
            </a:xfrm>
            <a:custGeom>
              <a:avLst/>
              <a:gdLst/>
              <a:ahLst/>
              <a:cxnLst/>
              <a:rect l="l" t="t" r="r" b="b"/>
              <a:pathLst>
                <a:path w="2262" h="1654" extrusionOk="0">
                  <a:moveTo>
                    <a:pt x="1473" y="1"/>
                  </a:moveTo>
                  <a:cubicBezTo>
                    <a:pt x="1446" y="1"/>
                    <a:pt x="1419" y="2"/>
                    <a:pt x="1393" y="5"/>
                  </a:cubicBezTo>
                  <a:cubicBezTo>
                    <a:pt x="774" y="78"/>
                    <a:pt x="0" y="851"/>
                    <a:pt x="602" y="1435"/>
                  </a:cubicBezTo>
                  <a:cubicBezTo>
                    <a:pt x="741" y="1588"/>
                    <a:pt x="951" y="1653"/>
                    <a:pt x="1167" y="1653"/>
                  </a:cubicBezTo>
                  <a:cubicBezTo>
                    <a:pt x="1219" y="1653"/>
                    <a:pt x="1270" y="1650"/>
                    <a:pt x="1321" y="1643"/>
                  </a:cubicBezTo>
                  <a:cubicBezTo>
                    <a:pt x="1565" y="1588"/>
                    <a:pt x="1810" y="1435"/>
                    <a:pt x="1977" y="1249"/>
                  </a:cubicBezTo>
                  <a:cubicBezTo>
                    <a:pt x="2131" y="1059"/>
                    <a:pt x="2262" y="815"/>
                    <a:pt x="2226" y="571"/>
                  </a:cubicBezTo>
                  <a:cubicBezTo>
                    <a:pt x="2188" y="235"/>
                    <a:pt x="1812" y="1"/>
                    <a:pt x="14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441225" y="1554900"/>
              <a:ext cx="20725" cy="17000"/>
            </a:xfrm>
            <a:custGeom>
              <a:avLst/>
              <a:gdLst/>
              <a:ahLst/>
              <a:cxnLst/>
              <a:rect l="l" t="t" r="r" b="b"/>
              <a:pathLst>
                <a:path w="829" h="680" extrusionOk="0">
                  <a:moveTo>
                    <a:pt x="417" y="1"/>
                  </a:moveTo>
                  <a:cubicBezTo>
                    <a:pt x="358" y="1"/>
                    <a:pt x="304" y="1"/>
                    <a:pt x="227" y="42"/>
                  </a:cubicBezTo>
                  <a:cubicBezTo>
                    <a:pt x="78" y="114"/>
                    <a:pt x="1" y="363"/>
                    <a:pt x="96" y="512"/>
                  </a:cubicBezTo>
                  <a:cubicBezTo>
                    <a:pt x="150" y="607"/>
                    <a:pt x="263" y="661"/>
                    <a:pt x="376" y="679"/>
                  </a:cubicBezTo>
                  <a:cubicBezTo>
                    <a:pt x="489" y="679"/>
                    <a:pt x="602" y="625"/>
                    <a:pt x="679" y="548"/>
                  </a:cubicBezTo>
                  <a:cubicBezTo>
                    <a:pt x="774" y="453"/>
                    <a:pt x="829" y="340"/>
                    <a:pt x="792" y="209"/>
                  </a:cubicBezTo>
                  <a:cubicBezTo>
                    <a:pt x="756" y="60"/>
                    <a:pt x="584" y="1"/>
                    <a:pt x="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464300" y="1411200"/>
              <a:ext cx="32600" cy="22300"/>
            </a:xfrm>
            <a:custGeom>
              <a:avLst/>
              <a:gdLst/>
              <a:ahLst/>
              <a:cxnLst/>
              <a:rect l="l" t="t" r="r" b="b"/>
              <a:pathLst>
                <a:path w="1304" h="892" extrusionOk="0">
                  <a:moveTo>
                    <a:pt x="776" y="0"/>
                  </a:moveTo>
                  <a:cubicBezTo>
                    <a:pt x="756" y="0"/>
                    <a:pt x="736" y="2"/>
                    <a:pt x="715" y="4"/>
                  </a:cubicBezTo>
                  <a:cubicBezTo>
                    <a:pt x="566" y="22"/>
                    <a:pt x="417" y="76"/>
                    <a:pt x="304" y="189"/>
                  </a:cubicBezTo>
                  <a:cubicBezTo>
                    <a:pt x="1" y="510"/>
                    <a:pt x="263" y="832"/>
                    <a:pt x="643" y="886"/>
                  </a:cubicBezTo>
                  <a:cubicBezTo>
                    <a:pt x="672" y="890"/>
                    <a:pt x="701" y="892"/>
                    <a:pt x="731" y="892"/>
                  </a:cubicBezTo>
                  <a:cubicBezTo>
                    <a:pt x="874" y="892"/>
                    <a:pt x="1023" y="845"/>
                    <a:pt x="1132" y="737"/>
                  </a:cubicBezTo>
                  <a:cubicBezTo>
                    <a:pt x="1245" y="623"/>
                    <a:pt x="1303" y="415"/>
                    <a:pt x="1227" y="248"/>
                  </a:cubicBezTo>
                  <a:cubicBezTo>
                    <a:pt x="1141" y="93"/>
                    <a:pt x="963" y="0"/>
                    <a:pt x="7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E2DC-1A9D-432D-9BA7-3FB35682D8F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8B93E-BE09-46D7-98C3-8F16B223B0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875E2DC-1A9D-432D-9BA7-3FB35682D8F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C58B93E-BE09-46D7-98C3-8F16B223B041}" type="slidenum">
              <a:rPr lang="en-US" smtClean="0"/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E2DC-1A9D-432D-9BA7-3FB35682D8F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8B93E-BE09-46D7-98C3-8F16B223B0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E2DC-1A9D-432D-9BA7-3FB35682D8F5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8B93E-BE09-46D7-98C3-8F16B223B0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E2DC-1A9D-432D-9BA7-3FB35682D8F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8B93E-BE09-46D7-98C3-8F16B223B0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E2DC-1A9D-432D-9BA7-3FB35682D8F5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8B93E-BE09-46D7-98C3-8F16B223B0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875E2DC-1A9D-432D-9BA7-3FB35682D8F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C58B93E-BE09-46D7-98C3-8F16B223B041}" type="slidenum">
              <a:rPr lang="en-US" smtClean="0"/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875E2DC-1A9D-432D-9BA7-3FB35682D8F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C58B93E-BE09-46D7-98C3-8F16B223B0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875E2DC-1A9D-432D-9BA7-3FB35682D8F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C58B93E-BE09-46D7-98C3-8F16B223B041}" type="slidenum">
              <a:rPr lang="en-US" smtClean="0"/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hyperlink" Target="https://ru.wikipedia.org/wiki/%D0%91%D1%80%D0%B5%D0%BD%D0%B4" TargetMode="External"/><Relationship Id="rId1" Type="http://schemas.openxmlformats.org/officeDocument/2006/relationships/hyperlink" Target="https://ru.wikipedia.org/wiki/%D0%A6%D0%B5%D0%BB%D0%B5%D0%B2%D0%B0%D1%8F_%D0%B3%D1%80%D1%83%D0%BF%D0%BF%D0%B0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1" Type="http://schemas.openxmlformats.org/officeDocument/2006/relationships/hyperlink" Target="https://sendpulse.com/ru/support/glossary/advertising-campaign" TargetMode="Externa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hyperlink" Target="https://ru.wikipedia.org/wiki/%D0%9F%D1%80%D0%BE%D1%84%D0%B5%D1%81%D1%81%D0%B8%D0%BE%D0%BD%D0%B0%D0%BB" TargetMode="External"/><Relationship Id="rId2" Type="http://schemas.openxmlformats.org/officeDocument/2006/relationships/hyperlink" Target="https://ru.wikipedia.org/wiki/%D0%9E%D0%B1%D1%80%D0%B0%D0%B7%D0%BE%D0%B2%D0%B0%D0%BD%D0%B8%D0%B5" TargetMode="External"/><Relationship Id="rId1" Type="http://schemas.openxmlformats.org/officeDocument/2006/relationships/hyperlink" Target="https://ru.wikipedia.org/wiki/%D0%97%D0%B4%D1%80%D0%B0%D0%B2%D0%BE%D0%BE%D1%85%D1%80%D0%B0%D0%BD%D0%B5%D0%BD%D0%B8%D0%B5" TargetMode="Externa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hyperlink" Target="https://ru.wikipedia.org/wiki/%D0%98%D0%BD%D1%84%D0%BE%D1%80%D0%BC%D0%B0%D1%86%D0%B8%D0%BE%D0%BD%D0%BD%D1%8B%D0%B5_%D1%82%D0%B5%D1%85%D0%BD%D0%BE%D0%BB%D0%BE%D0%B3%D0%B8%D0%B8" TargetMode="External"/><Relationship Id="rId5" Type="http://schemas.openxmlformats.org/officeDocument/2006/relationships/hyperlink" Target="https://ru.wikipedia.org/wiki/%D0%9F%D1%80%D0%B8%D0%B2%D0%B0%D1%82%D0%BD%D0%BE%D1%81%D1%82%D1%8C" TargetMode="External"/><Relationship Id="rId4" Type="http://schemas.openxmlformats.org/officeDocument/2006/relationships/hyperlink" Target="https://ru.wikipedia.org/wiki/%D0%A2%D1%80%D1%83%D0%B4%D0%BE%D0%B2%D0%BE%D0%B9_%D0%BA%D0%BE%D0%B4%D0%B5%D0%BA%D1%81" TargetMode="External"/><Relationship Id="rId3" Type="http://schemas.openxmlformats.org/officeDocument/2006/relationships/hyperlink" Target="https://ru.wikipedia.org/wiki/%D0%94%D0%B5%D1%82%D1%81%D0%BA%D0%B8%D0%B9_%D1%82%D1%80%D1%83%D0%B4" TargetMode="External"/><Relationship Id="rId2" Type="http://schemas.openxmlformats.org/officeDocument/2006/relationships/hyperlink" Target="https://ru.wikipedia.org/wiki/%D0%9E%D0%BA%D1%80%D1%83%D0%B6%D0%B0%D1%8E%D1%89%D0%B0%D1%8F_%D1%81%D1%80%D0%B5%D0%B4%D0%B0" TargetMode="External"/><Relationship Id="rId1" Type="http://schemas.openxmlformats.org/officeDocument/2006/relationships/hyperlink" Target="https://ru.wikipedia.org/wiki/%D0%9A%D0%BE%D1%80%D0%BF%D0%BE%D1%80%D0%B0%D1%86%D0%B8%D1%8F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hyperlink" Target="https://sendpulse.com/ru/support/glossary/promotion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sendpulse.com/ru/support/glossary/social-marketing#Social_marketing_examples" TargetMode="External"/><Relationship Id="rId2" Type="http://schemas.openxmlformats.org/officeDocument/2006/relationships/hyperlink" Target="https://sendpulse.com/ru/support/glossary/social-marketing#Social_marketing_types" TargetMode="External"/><Relationship Id="rId1" Type="http://schemas.openxmlformats.org/officeDocument/2006/relationships/hyperlink" Target="https://sendpulse.com/ru/support/glossary/social-marketing#Why_do_I_need_social_marketing" TargetMode="Externa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ru.wikipedia.org/wiki/%D0%93%D0%B8%D0%BB%D1%8C%D0%B4%D0%B8%D1%8F_%D0%BC%D0%B0%D1%80%D0%BA%D0%B5%D1%82%D0%BE%D0%BB%D0%BE%D0%B3%D0%BE%D0%B2" TargetMode="External"/><Relationship Id="rId3" Type="http://schemas.openxmlformats.org/officeDocument/2006/relationships/hyperlink" Target="https://ru.wikipedia.org/w/index.php?title=%D0%9F%D0%B0%D0%BD%D0%BA%D1%80%D1%83%D1%85%D0%B8%D0%BD,_%D0%90%D0%BB%D0%B5%D0%BA%D1%81%D0%B0%D0%BD%D0%B4%D1%80_%D0%9F%D0%B0%D0%B2%D0%BB%D0%BE%D0%B2%D0%B8%D1%87&amp;action=edit&amp;redlink=1" TargetMode="External"/><Relationship Id="rId2" Type="http://schemas.openxmlformats.org/officeDocument/2006/relationships/hyperlink" Target="https://ru.wikipedia.org/wiki/%D0%A4%D0%B8%D0%BB%D0%B8%D0%BF_%D0%9A%D0%BE%D1%82%D0%BB%D0%B5%D1%80" TargetMode="External"/><Relationship Id="rId1" Type="http://schemas.openxmlformats.org/officeDocument/2006/relationships/hyperlink" Target="https://ru.wikipedia.org/wiki/%D0%90%D0%BD%D0%B3%D0%BB%D0%B8%D0%B9%D1%81%D0%BA%D0%B8%D0%B9_%D1%8F%D0%B7%D1%8B%D0%B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sendpulse.com/ru/support/glossary/social-media-marketing" TargetMode="External"/><Relationship Id="rId1" Type="http://schemas.openxmlformats.org/officeDocument/2006/relationships/hyperlink" Target="https://sendpulse.com/ru/support/glossary/promotio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3.jpeg"/><Relationship Id="rId5" Type="http://schemas.openxmlformats.org/officeDocument/2006/relationships/hyperlink" Target="https://sendpulse.com/ru/support/glossary/customer-loyalty" TargetMode="External"/><Relationship Id="rId4" Type="http://schemas.openxmlformats.org/officeDocument/2006/relationships/hyperlink" Target="https://sendpulse.com/ru/support/glossary/sale" TargetMode="External"/><Relationship Id="rId3" Type="http://schemas.openxmlformats.org/officeDocument/2006/relationships/hyperlink" Target="https://sendpulse.com/ru/support/glossary/brand-awareness" TargetMode="External"/><Relationship Id="rId2" Type="http://schemas.openxmlformats.org/officeDocument/2006/relationships/hyperlink" Target="https://sendpulse.com/ru/support/glossary/prospective-customer" TargetMode="External"/><Relationship Id="rId1" Type="http://schemas.openxmlformats.org/officeDocument/2006/relationships/hyperlink" Target="https://sendpulse.com/ru/support/glossary/target-audience" TargetMode="Externa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hyperlink" Target="https://sendpulse.com/ru/support/glossary/sales-promotion" TargetMode="External"/><Relationship Id="rId2" Type="http://schemas.openxmlformats.org/officeDocument/2006/relationships/hyperlink" Target="https://sendpulse.com/ru/support/glossary/fundraising" TargetMode="External"/><Relationship Id="rId1" Type="http://schemas.openxmlformats.org/officeDocument/2006/relationships/hyperlink" Target="https://sendpulse.com/ru/support/glossary/publicit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03878" y="127194"/>
            <a:ext cx="10318418" cy="5191255"/>
          </a:xfrm>
        </p:spPr>
        <p:txBody>
          <a:bodyPr/>
          <a:lstStyle/>
          <a:p>
            <a:br>
              <a:rPr lang="ru-RU" sz="1400" cap="small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cap="small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cap="small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cap="small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cap="small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cap="small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Mavzu:</a:t>
            </a:r>
            <a:r>
              <a:rPr lang="en-US" sz="6600" b="1" u="sng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sz="66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marketing</a:t>
            </a:r>
            <a:endParaRPr lang="en-US" sz="6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Социальный маркетинг - Маркетинговое (Рекламное) Агентство Таджикистана в  г. Душанбе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46" y="305973"/>
            <a:ext cx="10631557" cy="6230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Ijtimoiy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marketingning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maqsad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vazifalari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20320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Ijtimoiy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marketingning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maqsadi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ma'lum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bir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280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" tooltip="Maqsadli guruh"/>
              </a:rPr>
              <a:t>maqsadli</a:t>
            </a:r>
            <a:r>
              <a:rPr lang="en-US" sz="28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" tooltip="Maqsadli guruh"/>
              </a:rPr>
              <a:t> </a:t>
            </a:r>
            <a:r>
              <a:rPr lang="en-US" sz="280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" tooltip="Maqsadli guruh"/>
              </a:rPr>
              <a:t>auditoriya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tomonidan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ijtimoiy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g'oya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yoki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amaliyotni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etarli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darajada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idrok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etish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,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shuningdek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"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iste'molchilarning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nafaqat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qisqa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muddatli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ehtiyojlarini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qondirish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balki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uzoq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muddatli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istiqbolda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farovonligi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 dir.</a:t>
            </a:r>
            <a:endParaRPr 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0320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Ijtimoiy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marketing </a:t>
            </a:r>
            <a:r>
              <a:rPr lang="en-US" sz="28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maqsadlari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lvl="0" indent="-514350" algn="just">
              <a:lnSpc>
                <a:spcPct val="107000"/>
              </a:lnSpc>
              <a:buFont typeface="+mj-lt"/>
              <a:buAutoNum type="arabicPeriod"/>
            </a:pP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Iste'molchilar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oldida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280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 tooltip="Brend"/>
              </a:rPr>
              <a:t>brendni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mustahkamlash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  <a:endParaRPr 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lvl="0" indent="-51435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Maqsadli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guruhning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sifati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turmush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sharoitini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yaxshilash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4686" y="449413"/>
            <a:ext cx="10272000" cy="63680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marketing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misollari</a:t>
            </a: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09289" y="1290918"/>
            <a:ext cx="10272000" cy="534314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Biz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mashhur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jahon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brendlaridan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to'rtta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marketing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misolini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tanladik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Coca Cola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. 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Noyob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hayvonlar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turlari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populyatsiyasini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saqlab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qolish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xayriya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fondlariga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sarmoya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kiritadi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Afrika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mintaqalaridagi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antisanitariya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muammolarini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qiladi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atrof-muhit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ifloslanishini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kamaytirish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qadoqlash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turlarini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chiqadi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Pepsi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. 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Yoshlar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o‘smirlarni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qo‘llab-quvvatlash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bo‘yicha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tadbirlar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etadi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ko‘cha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sporti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musobaqalarini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etadi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graffiti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tanlovlari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etadi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alohida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ehtiyojli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bolalarga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yordam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 descr="Pepsi - Vikipediya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759" y="4428566"/>
            <a:ext cx="2154042" cy="2154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677" y="4719540"/>
            <a:ext cx="609600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0000" y="268941"/>
            <a:ext cx="8560518" cy="614978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Volvo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_ 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Yo‘l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harakati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xavfsizligi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masalalariga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bag‘ishlangan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ma’rifiy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u="none" strike="noStrike" dirty="0" err="1">
                <a:solidFill>
                  <a:srgbClr val="46B2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reklama</a:t>
            </a:r>
            <a:r>
              <a:rPr lang="en-US" sz="2400" u="none" strike="noStrike" dirty="0">
                <a:solidFill>
                  <a:srgbClr val="46B2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 </a:t>
            </a:r>
            <a:r>
              <a:rPr lang="en-US" sz="240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kampaniyalarini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o‘tkazadi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haydovchilar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piyodalar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xavfsizligini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yaxshilashning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usullarini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doimiy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ravishda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chiqadi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ekologik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toza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texnologiyalarni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rivojlantirishga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mablag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sarflaydi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McDonald's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. 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dehqonchilikda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qayta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ishlangan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qadoqlash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ifloslantirmaydigan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o‘g‘itlardan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foydalanadi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ob-havo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sharoiti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imkon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beradigan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korxonalarning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tomlariga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quyosh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batareyalari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o‘rnatadi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fondlar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birgalikda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saraton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OITSga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qarshi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kurashda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xayriya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tadbirlari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o‘tkazadi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32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Darhaqiqat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yirik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korporatsiyalar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brendlar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daromadlarining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qismini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ilm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-fan,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ekologiya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tibbiyot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rivojiga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gumanitar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muammolarni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qilishga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sarflaydilar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Biroq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mahalliy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darajadagi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kichik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kompaniyalar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marketing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shug'ullanishlari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0320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0518" y="2151529"/>
            <a:ext cx="2415199" cy="2820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0000" y="720000"/>
            <a:ext cx="10272000" cy="75099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marketingning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kelajagi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200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5314" y="1779229"/>
            <a:ext cx="10272000" cy="4601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marketing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jamiyatdagi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o'zgarishlarning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samaradorligini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oshirish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imkoniyatlarini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aniq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namoyish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etadi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Bu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nisbatan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yondashuv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bo'lganligi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sababli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kam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sonli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odamlar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marketing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bo'yicha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maxsus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treningdan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o'tadilar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sohadagi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aksariyat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mutaxassislar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" tooltip="Sog'liqni saqlash"/>
              </a:rPr>
              <a:t>sog'liqni</a:t>
            </a:r>
            <a:r>
              <a:rPr lang="en-US" sz="24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" tooltip="Sog'liqni saqlash"/>
              </a:rPr>
              <a:t> </a:t>
            </a:r>
            <a:r>
              <a:rPr lang="en-US" sz="240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" tooltip="Sog'liqni saqlash"/>
              </a:rPr>
              <a:t>saqlash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, </a:t>
            </a:r>
            <a:r>
              <a:rPr lang="en-US" sz="240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 tooltip="Ta'lim"/>
              </a:rPr>
              <a:t>ta'lim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,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ommaviy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kommunikatsiyalar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siyosat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kamdan-kam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hollarda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marketing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bo'yicha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ma'lumotga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Ularning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barchasi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odamlarga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xatti-harakatlarni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yanada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muvofiqlashtirilgan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maqsadli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samarali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tarzda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qo'llashga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yordam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berish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marketingga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murojaat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qilishdi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marketing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dasturlari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rivojlanishi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sohada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ko'proq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tajribali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 tooltip="Professional"/>
              </a:rPr>
              <a:t>mutaxassislar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paydo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bo'ladi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5314" y="606287"/>
            <a:ext cx="10272000" cy="577414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2032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Zamonaviy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dunyoda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ko'plab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muammolar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shuning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marketingni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rivojlantirishning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ko'plab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variantlari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yo'nalishlari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032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marketing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doim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ayblangan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" tooltip="Korporatsiya"/>
              </a:rPr>
              <a:t>korporatsiyalar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tomonidan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faol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qo'llaniladi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07000"/>
              </a:lnSpc>
              <a:buFont typeface="+mj-lt"/>
              <a:buAutoNum type="arabicPeriod"/>
            </a:pPr>
            <a:r>
              <a:rPr lang="en-US" sz="280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 tooltip="Atrof muhit"/>
              </a:rPr>
              <a:t>atrof-muhitga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zarar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etkazish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;</a:t>
            </a: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07000"/>
              </a:lnSpc>
              <a:buFont typeface="+mj-lt"/>
              <a:buAutoNum type="arabicPeriod"/>
            </a:pP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inson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salomatligiga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salbiy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ta'sir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07000"/>
              </a:lnSpc>
              <a:buFont typeface="+mj-lt"/>
              <a:buAutoNum type="arabicPeriod"/>
            </a:pPr>
            <a:r>
              <a:rPr lang="en-US" sz="280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 tooltip="Bolalar mehnati"/>
              </a:rPr>
              <a:t>bolalar</a:t>
            </a:r>
            <a:r>
              <a:rPr lang="en-US" sz="28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 tooltip="Bolalar mehnati"/>
              </a:rPr>
              <a:t> </a:t>
            </a:r>
            <a:r>
              <a:rPr lang="en-US" sz="280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 tooltip="Bolalar mehnati"/>
              </a:rPr>
              <a:t>mehnatidan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foydalanish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zamonaviy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 tooltip="Mehnat kodeksi"/>
              </a:rPr>
              <a:t>mehnat</a:t>
            </a:r>
            <a:r>
              <a:rPr lang="en-US" sz="28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 tooltip="Mehnat kodeksi"/>
              </a:rPr>
              <a:t> </a:t>
            </a:r>
            <a:r>
              <a:rPr lang="en-US" sz="280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 tooltip="Mehnat kodeksi"/>
              </a:rPr>
              <a:t>kodeksi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standartlarini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buzish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;</a:t>
            </a: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80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 tooltip="Maxfiylik"/>
              </a:rPr>
              <a:t>shaxsiy</a:t>
            </a:r>
            <a:r>
              <a:rPr lang="en-US" sz="28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 tooltip="Maxfiylik"/>
              </a:rPr>
              <a:t> </a:t>
            </a:r>
            <a:r>
              <a:rPr lang="en-US" sz="280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 tooltip="Maxfiylik"/>
              </a:rPr>
              <a:t>daxlsizlik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huquqlari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turli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erkinliklarning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buzilishi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birinchi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navbatda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8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 tooltip="Axborot texnologiyalari"/>
              </a:rPr>
              <a:t>IT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korporatsiyalariga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tegishli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Социальный маркетинг - концепция, сущность, цели, стратегии развития и  организации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33" y="739962"/>
            <a:ext cx="9708640" cy="537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0000" y="363895"/>
            <a:ext cx="10272000" cy="707584"/>
          </a:xfrm>
        </p:spPr>
        <p:txBody>
          <a:bodyPr/>
          <a:lstStyle/>
          <a:p>
            <a:r>
              <a:rPr lang="en-US" dirty="0" err="1"/>
              <a:t>xULOSA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0000" y="1536632"/>
            <a:ext cx="10272000" cy="495747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marketing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kompaniyaning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muayyan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qadriyatlarni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qo'llab-quvvatlagan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brendni</a:t>
            </a:r>
            <a:r>
              <a:rPr lang="en-US" sz="28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 </a:t>
            </a:r>
            <a:r>
              <a:rPr lang="en-US" sz="280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ilgari</a:t>
            </a:r>
            <a:r>
              <a:rPr lang="en-US" sz="28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 </a:t>
            </a:r>
            <a:r>
              <a:rPr lang="en-US" sz="280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surishga</a:t>
            </a:r>
            <a:r>
              <a:rPr lang="en-US" sz="28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 </a:t>
            </a:r>
            <a:r>
              <a:rPr lang="en-US" sz="280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qaratilgan</a:t>
            </a:r>
            <a:r>
              <a:rPr lang="en-US" sz="28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 </a:t>
            </a:r>
            <a:r>
              <a:rPr lang="en-US" sz="280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faoliyati</a:t>
            </a:r>
            <a:r>
              <a:rPr lang="en-US" sz="28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. 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marketing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tibbiyot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atrof-muhit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muammolari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xayriya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kabi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muhim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masalalarni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qiladi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marketing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ma'lum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guruh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muhim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bo'lgan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masalalarni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kompaniya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faoliyatiga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birlashtirishni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o'z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ichiga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Bunday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yondashuv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natijasida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kompaniya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odamlar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muammolarni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qiladi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jamiyatning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hayot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sifatini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yaxshilaydi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brend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o'z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foydasini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reklama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shaklida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0000" y="1536633"/>
            <a:ext cx="10272000" cy="325930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9600" dirty="0" err="1">
                <a:solidFill>
                  <a:schemeClr val="tx1"/>
                </a:solidFill>
              </a:rPr>
              <a:t>E’tiboringiz</a:t>
            </a:r>
            <a:r>
              <a:rPr lang="en-US" sz="9600" dirty="0">
                <a:solidFill>
                  <a:schemeClr val="tx1"/>
                </a:solidFill>
              </a:rPr>
              <a:t> </a:t>
            </a:r>
            <a:r>
              <a:rPr lang="en-US" sz="9600" dirty="0" err="1">
                <a:solidFill>
                  <a:schemeClr val="tx1"/>
                </a:solidFill>
              </a:rPr>
              <a:t>uchun</a:t>
            </a:r>
            <a:r>
              <a:rPr lang="en-US" sz="9600" dirty="0">
                <a:solidFill>
                  <a:schemeClr val="tx1"/>
                </a:solidFill>
              </a:rPr>
              <a:t> </a:t>
            </a:r>
            <a:r>
              <a:rPr lang="en-US" sz="9600" dirty="0" err="1">
                <a:solidFill>
                  <a:schemeClr val="tx1"/>
                </a:solidFill>
              </a:rPr>
              <a:t>rahmat</a:t>
            </a:r>
            <a:r>
              <a:rPr lang="en-US" sz="9600" dirty="0">
                <a:solidFill>
                  <a:schemeClr val="tx1"/>
                </a:solidFill>
              </a:rPr>
              <a:t>!</a:t>
            </a:r>
            <a:endParaRPr lang="en-US" sz="9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6364" y="689642"/>
            <a:ext cx="10178322" cy="9425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4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Reja</a:t>
            </a:r>
            <a:r>
              <a:rPr lang="en-US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6364" y="1632204"/>
            <a:ext cx="10178322" cy="4843411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42900" lvl="0" indent="-342900">
              <a:buFont typeface="+mj-lt"/>
              <a:buAutoNum type="romanUcPeriod"/>
            </a:pP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Kirish</a:t>
            </a:r>
            <a:endParaRPr lang="en-US" sz="3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romanUcPeriod"/>
            </a:pP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Asosiy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qism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3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72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800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Ijtimoiy</a:t>
            </a:r>
            <a:r>
              <a:rPr lang="en-US" sz="2800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 marketing </a:t>
            </a:r>
            <a:r>
              <a:rPr lang="en-US" sz="2800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va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turlari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72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800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Ijtimoiy</a:t>
            </a:r>
            <a:r>
              <a:rPr lang="en-US" sz="2800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marketing </a:t>
            </a:r>
            <a:r>
              <a:rPr lang="en-US" sz="2800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maqsad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vazifalari</a:t>
            </a:r>
            <a:endParaRPr 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800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Ijtimoiy</a:t>
            </a:r>
            <a:r>
              <a:rPr lang="en-US" sz="2800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marketing </a:t>
            </a:r>
            <a:r>
              <a:rPr lang="en-US" sz="2800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misollari</a:t>
            </a:r>
            <a:endParaRPr 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marketing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kelajagi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III.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Xulosa</a:t>
            </a:r>
            <a:endParaRPr lang="en-US" sz="3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Kirish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1283369"/>
            <a:ext cx="10178322" cy="519224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Marketing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" tooltip="Ingliz tili"/>
              </a:rPr>
              <a:t> ( </a:t>
            </a:r>
            <a:r>
              <a:rPr lang="en-US" sz="1800" u="sng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" tooltip="Ingliz tili"/>
              </a:rPr>
              <a:t>inglizcha</a:t>
            </a:r>
            <a:r>
              <a:rPr lang="en-US" sz="18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" tooltip="Ingliz tili"/>
              </a:rPr>
              <a:t> 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marketing "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bozor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faoliyati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 dan ) -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tashkiliy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funktsiya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mahsulot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yoki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xizmatlarni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yaratish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ilgari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surish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mijozlarga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taqdim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etish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ular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bilan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munosabatlarni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boshqarish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jarayonlari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to'plami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ularni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tashkilot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manfaati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uchun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Xulosa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qilib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aytganda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marketing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foyda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olish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maqsadida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bozor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ehtiyojlarini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qondirishga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qaratilgan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faoliyatdir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Umumiy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ma’noda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marketingning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maqsadi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 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inson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ijtimoiy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ehtiyojlarni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aniqlash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qondirish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”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dir</a:t>
            </a:r>
            <a:b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Zamonaviy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adabiyotlarda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marketingning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juda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ko'p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ta'riflari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Mana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ulardan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ba'zilari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Marketing -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ayirboshlash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ehtiyoj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istaklarni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qondirishga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qaratilgan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inson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faoliyatining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 </a:t>
            </a:r>
            <a:r>
              <a:rPr lang="en-US" sz="1800" u="sng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 tooltip="Filipp Kotler"/>
              </a:rPr>
              <a:t>Filipp</a:t>
            </a:r>
            <a:r>
              <a:rPr lang="en-US" sz="18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 tooltip="Filipp Kotler"/>
              </a:rPr>
              <a:t> Kotler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"Marketing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asoslari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Qisqa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kurs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.: Trans. 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ingliz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tilidan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- M.: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Uilyams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nashriyoti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2007. - 656 b.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Marketing 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xaridorga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qimmatli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tovarlar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xizmatlarning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erkin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raqobatdosh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almashinuvini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ta'minlash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odamlar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tashkilotlarning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ehtiyojlari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istaklarini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qondirishga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qaratilgan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jarayondir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— 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Lambin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Jan-Jak 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Strategik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marketing. Evropa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istiqboli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- Sankt-Peterburg: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Nauka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1996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yil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- 589 b.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Marketing 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bozor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falsafasi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bozor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munosabatlari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sub'ektlarining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fikrlash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harakat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strategiyasi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taktikasi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nafaqat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chiqaruvchilar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tijorat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faoliyatida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vositachilar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balki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iste'molchilar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shuningdek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etkazib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beruvchilar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amaliy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iqtisodchilar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olimlar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butun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tashkilotlar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hatto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davlat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organlari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 </a:t>
            </a:r>
            <a:r>
              <a:rPr lang="en-US" sz="1800" u="sng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 tooltip="Pankruxin, Aleksandr Pavlovich (sahifa yo'qolgan)"/>
              </a:rPr>
              <a:t>A.P.Pankruxin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"Marketing":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Darslik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061500 “Marketing”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ixtisosligida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tahsil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olayotgan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talabalar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 </a:t>
            </a:r>
            <a:r>
              <a:rPr lang="en-US" sz="1800" u="sng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 tooltip="Marketing gildiyasi"/>
              </a:rPr>
              <a:t>Marketologlar</a:t>
            </a:r>
            <a:r>
              <a:rPr lang="en-US" sz="18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 tooltip="Marketing gildiyasi"/>
              </a:rPr>
              <a:t> </a:t>
            </a:r>
            <a:r>
              <a:rPr lang="en-US" sz="1800" u="sng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 tooltip="Marketing gildiyasi"/>
              </a:rPr>
              <a:t>gildiyasi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.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- 3-nashr. - M .: Omega-L, 2005. - 656 p.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Библиотечный маркетинг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541" y="739840"/>
            <a:ext cx="10367550" cy="5166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30380" y="198783"/>
            <a:ext cx="10178322" cy="651925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US" sz="32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sz="3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marketing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kompaniyaning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muayyan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qadriyatlarni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qo'llab-quvvatlagan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brendni</a:t>
            </a:r>
            <a:r>
              <a:rPr lang="en-US" sz="32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 </a:t>
            </a:r>
            <a:r>
              <a:rPr lang="en-US" sz="320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ilgari</a:t>
            </a:r>
            <a:r>
              <a:rPr lang="en-US" sz="32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 </a:t>
            </a:r>
            <a:r>
              <a:rPr lang="en-US" sz="320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surishga</a:t>
            </a:r>
            <a:r>
              <a:rPr lang="en-US" sz="32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 </a:t>
            </a:r>
            <a:r>
              <a:rPr lang="en-US" sz="320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qaratilgan</a:t>
            </a:r>
            <a:r>
              <a:rPr lang="en-US" sz="32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 </a:t>
            </a:r>
            <a:r>
              <a:rPr lang="en-US" sz="320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faoliyati</a:t>
            </a:r>
            <a:r>
              <a:rPr lang="en-US" sz="32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. 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marketing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tibbiyot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atrof-muhit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muammolari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xayriya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kabi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muhim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masalalarni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qiladi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marketingni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Facebook, Instagram, Twitter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platformalarda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muloqot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vositalar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taktikalar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to'plami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bo'lgan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ijtimoiy</a:t>
            </a:r>
            <a:r>
              <a:rPr lang="en-US" sz="32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media </a:t>
            </a:r>
            <a:r>
              <a:rPr lang="en-US" sz="320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marketingi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aralashtirib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yubormaslik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en-US" sz="3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marketing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ma'lum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guruh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muhim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bo'lgan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masalalarni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kompaniya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faoliyatiga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birlashtirishni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o'z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ichiga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Bunday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yondashuv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natijasida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kompaniya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odamlar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muammolarni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qiladi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jamiyatning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hayot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sifatini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yaxshilaydi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brend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o'z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foydasini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reklama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shaklida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Социальный маркетинг | Stors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832" y="775252"/>
            <a:ext cx="9774336" cy="5055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55193" y="2831165"/>
            <a:ext cx="4176184" cy="11956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38947" rIns="0" bIns="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Ijtimoiy marketing nima uchun kerak?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28734" y="1501464"/>
            <a:ext cx="2448939" cy="17799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8467" rIns="0" bIns="0" rtlCol="0">
            <a:spAutoFit/>
          </a:bodyPr>
          <a:lstStyle/>
          <a:p>
            <a:pPr marL="8255" marR="3175">
              <a:lnSpc>
                <a:spcPct val="123000"/>
              </a:lnSpc>
              <a:spcBef>
                <a:spcPts val="65"/>
              </a:spcBef>
            </a:pP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Jamiyat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hayotini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yaxshilash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28733" y="903311"/>
            <a:ext cx="353907" cy="372175"/>
          </a:xfrm>
          <a:prstGeom prst="rect">
            <a:avLst/>
          </a:prstGeom>
        </p:spPr>
        <p:txBody>
          <a:bodyPr spcFirstLastPara="1" vert="horz" wrap="square" lIns="0" tIns="8467" rIns="0" bIns="0" rtlCol="0" anchor="t" anchorCtr="0">
            <a:spAutoFit/>
          </a:bodyPr>
          <a:lstStyle/>
          <a:p>
            <a:pPr marL="8255">
              <a:spcBef>
                <a:spcPts val="65"/>
              </a:spcBef>
            </a:pPr>
            <a:r>
              <a:rPr lang="en-US" sz="2535" spc="-91" dirty="0">
                <a:solidFill>
                  <a:srgbClr val="002060"/>
                </a:solidFill>
              </a:rPr>
              <a:t>01</a:t>
            </a:r>
            <a:endParaRPr sz="2535" dirty="0">
              <a:solidFill>
                <a:srgbClr val="00206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28734" y="4549462"/>
            <a:ext cx="2706793" cy="15633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8467" rIns="0" bIns="0" rtlCol="0">
            <a:spAutoFit/>
          </a:bodyPr>
          <a:lstStyle/>
          <a:p>
            <a:pPr lvl="0">
              <a:lnSpc>
                <a:spcPct val="107000"/>
              </a:lnSpc>
              <a:tabLst>
                <a:tab pos="457200" algn="l"/>
              </a:tabLst>
            </a:pP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Brendga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sodiqlikni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oshiring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28733" y="3951305"/>
            <a:ext cx="353907" cy="398336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255">
              <a:spcBef>
                <a:spcPts val="65"/>
              </a:spcBef>
            </a:pPr>
            <a:r>
              <a:rPr sz="2535" spc="-91" dirty="0">
                <a:solidFill>
                  <a:srgbClr val="002060"/>
                </a:solidFill>
              </a:rPr>
              <a:t>0</a:t>
            </a:r>
            <a:r>
              <a:rPr sz="2535" spc="-87" dirty="0">
                <a:solidFill>
                  <a:srgbClr val="002060"/>
                </a:solidFill>
              </a:rPr>
              <a:t>3</a:t>
            </a:r>
            <a:endParaRPr sz="2535" dirty="0">
              <a:solidFill>
                <a:srgbClr val="002060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94809" y="1501465"/>
            <a:ext cx="2448939" cy="17717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8467" rIns="0" bIns="0" rtlCol="0">
            <a:spAutoFit/>
          </a:bodyPr>
          <a:lstStyle/>
          <a:p>
            <a:pPr marL="8255" marR="3175">
              <a:lnSpc>
                <a:spcPct val="123000"/>
              </a:lnSpc>
              <a:spcBef>
                <a:spcPts val="65"/>
              </a:spcBef>
            </a:pP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Ba'zi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biznes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muammolarini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qiling</a:t>
            </a:r>
            <a:endParaRPr sz="2800" dirty="0">
              <a:solidFill>
                <a:srgbClr val="002060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94808" y="903311"/>
            <a:ext cx="353907" cy="398336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255">
              <a:spcBef>
                <a:spcPts val="65"/>
              </a:spcBef>
            </a:pPr>
            <a:r>
              <a:rPr sz="2535" spc="-91" dirty="0">
                <a:solidFill>
                  <a:srgbClr val="002060"/>
                </a:solidFill>
              </a:rPr>
              <a:t>0</a:t>
            </a:r>
            <a:r>
              <a:rPr sz="2535" spc="-87" dirty="0">
                <a:solidFill>
                  <a:srgbClr val="002060"/>
                </a:solidFill>
              </a:rPr>
              <a:t>2</a:t>
            </a:r>
            <a:endParaRPr sz="2535" dirty="0">
              <a:solidFill>
                <a:srgbClr val="002060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94809" y="4549462"/>
            <a:ext cx="2688591" cy="15698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8467" rIns="0" bIns="0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marketing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maqsadlarga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erishishga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yordam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94808" y="3951305"/>
            <a:ext cx="353907" cy="398336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255">
              <a:spcBef>
                <a:spcPts val="65"/>
              </a:spcBef>
            </a:pPr>
            <a:r>
              <a:rPr sz="2535" spc="-91" dirty="0">
                <a:solidFill>
                  <a:srgbClr val="002060"/>
                </a:solidFill>
              </a:rPr>
              <a:t>0</a:t>
            </a:r>
            <a:r>
              <a:rPr sz="2535" spc="-87" dirty="0">
                <a:solidFill>
                  <a:srgbClr val="002060"/>
                </a:solidFill>
              </a:rPr>
              <a:t>4</a:t>
            </a:r>
            <a:endParaRPr sz="2535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960000" y="289656"/>
            <a:ext cx="6504287" cy="581297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Jamiyat</a:t>
            </a:r>
            <a:r>
              <a:rPr 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hayotini</a:t>
            </a:r>
            <a:r>
              <a:rPr 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yaxshilash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. 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marketing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usullaridan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foydalangan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kompaniya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brend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ham, </a:t>
            </a:r>
            <a:r>
              <a:rPr lang="en-US" sz="200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maqsadli</a:t>
            </a:r>
            <a:r>
              <a:rPr lang="en-US" sz="20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 </a:t>
            </a:r>
            <a:r>
              <a:rPr lang="en-US" sz="200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auditoriyasi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muhim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bo'lgan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qadriyatlarni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birinchi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o'ringa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qo'yadi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iqlim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o'zgarishini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sekinlashtirish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istagi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20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Bu </a:t>
            </a:r>
            <a:r>
              <a:rPr lang="en-US" sz="200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potentsial</a:t>
            </a:r>
            <a:r>
              <a:rPr lang="en-US" sz="20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en-US" sz="200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xaridorlar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aloqa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o'rnatishga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jamiyatni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tashvishga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soladigan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muammolarni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birgalikda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qilishga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yordam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Ba'zi</a:t>
            </a:r>
            <a:r>
              <a:rPr 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biznes</a:t>
            </a:r>
            <a:r>
              <a:rPr 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muammolarini</a:t>
            </a:r>
            <a:r>
              <a:rPr 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qiling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. 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Kompaniyaning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faolligi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tufayli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brend</a:t>
            </a:r>
            <a:r>
              <a:rPr lang="en-US" sz="20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r>
              <a:rPr lang="en-US" sz="200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xabardorligi</a:t>
            </a:r>
            <a:r>
              <a:rPr lang="en-US" sz="20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r>
              <a:rPr lang="en-US" sz="200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oshadi</a:t>
            </a:r>
            <a:r>
              <a:rPr lang="en-US" sz="20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, </a:t>
            </a:r>
            <a:r>
              <a:rPr lang="en-US" sz="200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mahsulotlar</a:t>
            </a:r>
            <a:r>
              <a:rPr lang="en-US" sz="20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 </a:t>
            </a:r>
            <a:r>
              <a:rPr lang="en-US" sz="200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uchun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bozorlar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paydo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bo'ladi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obro'si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yaxshilanadi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Brendga</a:t>
            </a:r>
            <a:r>
              <a:rPr 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sodiqlikni</a:t>
            </a:r>
            <a:r>
              <a:rPr 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oshiring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. 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Kompaniyaning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auditoriyasi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brendning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mas'uliyatiga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ijobiy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javob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sodiqlikni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yaratish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mustahkamlashga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yordam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en-US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 descr="Социальный маркетинг, что это? | I-C-I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287" y="555172"/>
            <a:ext cx="4526708" cy="5281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0000" y="223044"/>
            <a:ext cx="10272000" cy="636800"/>
          </a:xfrm>
        </p:spPr>
        <p:txBody>
          <a:bodyPr/>
          <a:lstStyle/>
          <a:p>
            <a:r>
              <a:rPr lang="en-US" dirty="0" err="1"/>
              <a:t>Ijtimoiy</a:t>
            </a:r>
            <a:r>
              <a:rPr lang="en-US" dirty="0"/>
              <a:t> Marketing </a:t>
            </a:r>
            <a:r>
              <a:rPr lang="en-US" dirty="0" err="1"/>
              <a:t>turlari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0000" y="1083365"/>
            <a:ext cx="10272000" cy="5625548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Homiylik</a:t>
            </a:r>
            <a:endParaRPr lang="en-US" sz="18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Mablag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yig'ish</a:t>
            </a:r>
            <a:endParaRPr lang="en-US" sz="18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Sotishni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rag'batlantirish</a:t>
            </a:r>
            <a:endParaRPr lang="en-US" sz="18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Homiylik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. Bu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marketingning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tarqalgan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bo'lib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u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kompaniya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o'z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mablag'larini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ahamiyatga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loyihalarni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qo'llab-quvvatlash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amalga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oshirish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tadbirlarni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festivallar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sport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musobaqalari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ommaviy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muhokamalar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boshqalarni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o'tkazishga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investitsiya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qilishdan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iborat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Shunday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brend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ommaviy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axborot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vositalarida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zikr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reklama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reklama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shuningdek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odamlar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jozibador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bo'lgan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faol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biznes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maqomini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Mablag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yig'ish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. 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Kompaniya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shuningdek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og'ir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bemorlarni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davolash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mehribonlik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uylari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maktablar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asbob-uskunalar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sotib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kam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ta'minlanganlarni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qo'llab-quvvatlash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boshqalar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kabi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muayyan</a:t>
            </a:r>
            <a:r>
              <a:rPr lang="en-US" sz="18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en-US" sz="180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muammolarni</a:t>
            </a:r>
            <a:r>
              <a:rPr lang="en-US" sz="18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en-US" sz="180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hal</a:t>
            </a:r>
            <a:r>
              <a:rPr lang="en-US" sz="18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en-US" sz="180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qilish</a:t>
            </a:r>
            <a:r>
              <a:rPr lang="en-US" sz="18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en-US" sz="180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uchun</a:t>
            </a:r>
            <a:r>
              <a:rPr lang="en-US" sz="18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en-US" sz="180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mablag</a:t>
            </a:r>
            <a:r>
              <a:rPr lang="en-US" sz="18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' </a:t>
            </a:r>
            <a:r>
              <a:rPr lang="en-US" sz="180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yig'ishda</a:t>
            </a:r>
            <a:r>
              <a:rPr lang="en-US" sz="18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en-US" sz="180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ishtirok</a:t>
            </a:r>
            <a:r>
              <a:rPr lang="en-US" sz="18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en-US" sz="180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etishi</a:t>
            </a:r>
            <a:r>
              <a:rPr lang="en-US" sz="18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en-US" sz="180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mumkin</a:t>
            </a:r>
            <a:r>
              <a:rPr lang="en-US" sz="18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. 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Xayriya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tashkilotlari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tashabbuslar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o'zaro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hamkorlik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qiladigan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donor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kompaniya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homiylik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kabi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oxir-oqibat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foyda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keltiradi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Sotishni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rag'batlantirish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. Bu 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xaridorlarni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jamiyat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foydali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bo'lgan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loyihalar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ishtirokchisiga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aylantiradigan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aktsiyalarni</a:t>
            </a:r>
            <a:r>
              <a:rPr lang="en-US" sz="18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r>
              <a:rPr lang="en-US" sz="180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yaratishni</a:t>
            </a:r>
            <a:r>
              <a:rPr lang="en-US" sz="18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r>
              <a:rPr lang="en-US" sz="180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o'z</a:t>
            </a:r>
            <a:r>
              <a:rPr lang="en-US" sz="18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r>
              <a:rPr lang="en-US" sz="180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ichiga</a:t>
            </a:r>
            <a:r>
              <a:rPr lang="en-US" sz="18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r>
              <a:rPr lang="en-US" sz="180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oladi</a:t>
            </a:r>
            <a:r>
              <a:rPr lang="en-US" sz="18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. 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sotilgan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mahsulotning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birligi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o'n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tiyin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qariyalar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uyidagi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sharoitlarni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yaxshilashga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sarflanadi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Hamma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foyda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ko'radi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kompaniya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savdo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hajmini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oshiradi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odamlar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o'zlarini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xayrli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qilayotgandek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his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qilishadi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qariyalar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uyi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yetishmayotgan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moliyaviy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yordamni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0</TotalTime>
  <Words>8545</Words>
  <Application>WPS Presentation</Application>
  <PresentationFormat>Широкоэкранный</PresentationFormat>
  <Paragraphs>95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SimSun</vt:lpstr>
      <vt:lpstr>Wingdings</vt:lpstr>
      <vt:lpstr>Gill Sans MT</vt:lpstr>
      <vt:lpstr>Livvic</vt:lpstr>
      <vt:lpstr>Segoe Print</vt:lpstr>
      <vt:lpstr>Roboto Condensed Light</vt:lpstr>
      <vt:lpstr>Times New Roman</vt:lpstr>
      <vt:lpstr>Calibri</vt:lpstr>
      <vt:lpstr>Impact</vt:lpstr>
      <vt:lpstr>Microsoft YaHei</vt:lpstr>
      <vt:lpstr>Arial Unicode MS</vt:lpstr>
      <vt:lpstr>Corbel</vt:lpstr>
      <vt:lpstr>Эмблема</vt:lpstr>
      <vt:lpstr>      Mustaqil ish Mavzu:ijtimoiy marketing</vt:lpstr>
      <vt:lpstr>Reja:</vt:lpstr>
      <vt:lpstr>Kirish</vt:lpstr>
      <vt:lpstr>PowerPoint 演示文稿</vt:lpstr>
      <vt:lpstr>PowerPoint 演示文稿</vt:lpstr>
      <vt:lpstr>PowerPoint 演示文稿</vt:lpstr>
      <vt:lpstr>01</vt:lpstr>
      <vt:lpstr>PowerPoint 演示文稿</vt:lpstr>
      <vt:lpstr>Ijtimoiy Marketing turlari:</vt:lpstr>
      <vt:lpstr>PowerPoint 演示文稿</vt:lpstr>
      <vt:lpstr>Ijtimoiy marketingning maqsad va vazifalari </vt:lpstr>
      <vt:lpstr>Ijtimoiy marketing misollari</vt:lpstr>
      <vt:lpstr>PowerPoint 演示文稿</vt:lpstr>
      <vt:lpstr>Ijtimoiy marketingning kelajagi </vt:lpstr>
      <vt:lpstr>PowerPoint 演示文稿</vt:lpstr>
      <vt:lpstr>PowerPoint 演示文稿</vt:lpstr>
      <vt:lpstr>xULOSA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O'ZBEKISTON RESPUBLIKASI AXBOROT TEXNOLOGIYALARI VA KOMMUNIKASIYALARINI RIVOJLANTIRISH VAZIRLIGI MUHAMMAD AL-XORAZMIY NOMIDAGI TOSHKENT AXBOROT TEXNOLOGIYALARI UNIVERSITETI      Mustaqil ish Mavzu:Axborot kutubxona muassasalarida marketing: asosiy tushinchalar, mohiyati, mazmuni va turlari</dc:title>
  <dc:creator>Shohida Abdumalikovna</dc:creator>
  <cp:lastModifiedBy>tmame</cp:lastModifiedBy>
  <cp:revision>21</cp:revision>
  <dcterms:created xsi:type="dcterms:W3CDTF">2022-04-05T04:22:00Z</dcterms:created>
  <dcterms:modified xsi:type="dcterms:W3CDTF">2024-02-11T09:47:40Z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91E3AD3C0F1644F5AE130DCFF52CEBC3_13</vt:lpwstr>
  </property>
  <property fmtid="{D5CDD505-2E9C-101B-9397-08002B2CF9AE}" pid="3" name="KSOProductBuildVer">
    <vt:lpwstr>1049-12.2.0.13431</vt:lpwstr>
  </property>
</Properties>
</file>