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9C0D1F-19D2-4EA5-97C0-6F7CE61B800B}" type="slidenum">
              <a:rPr lang="ru-RU" smtClean="0"/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C0D1F-19D2-4EA5-97C0-6F7CE61B800B}" type="slidenum">
              <a:rPr lang="ru-RU" smtClean="0"/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0D1F-19D2-4EA5-97C0-6F7CE61B800B}" type="slidenum">
              <a:rPr lang="ru-RU" smtClean="0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C0D1F-19D2-4EA5-97C0-6F7CE61B800B}" type="slidenum">
              <a:rPr lang="ru-RU" smtClean="0"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C0D1F-19D2-4EA5-97C0-6F7CE61B800B}" type="slidenum">
              <a:rPr lang="ru-RU" smtClean="0"/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7C365B-8891-45EE-A49F-80777FF50384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9C0D1F-19D2-4EA5-97C0-6F7CE61B800B}" type="slidenum">
              <a:rPr lang="ru-RU" smtClean="0"/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385" y="2093254"/>
            <a:ext cx="8361229" cy="2021546"/>
          </a:xfrm>
        </p:spPr>
        <p:txBody>
          <a:bodyPr/>
          <a:lstStyle/>
          <a:p>
            <a:r>
              <a:rPr lang="en-US" sz="5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TIZIMIDA NARX SIYOSATI</a:t>
            </a:r>
            <a:endParaRPr lang="ru-RU" sz="287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28600"/>
            <a:ext cx="10998200" cy="6426200"/>
          </a:xfrm>
        </p:spPr>
        <p:txBody>
          <a:bodyPr>
            <a:normAutofit fontScale="92500" lnSpcReduction="20000"/>
          </a:bodyPr>
          <a:lstStyle/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Ma’lumki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kupayishi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kamayishi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o’zgarish-uzgarmasligia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doimiy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sharli-doimiy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uzgaruvchan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turlarga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bulinadi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Doimiy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chiqarilgan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uzgarmaydi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tarkibiga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kurilma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asbob-uskunalar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amortizasiyasi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soligi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soligi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kushimcha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chikim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turlari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Uzgaruvchan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uzgarib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xom-ashyo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xaki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Shartli-doimiy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ayrim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yordamchi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ketadigan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chikimlar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doimiy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uzgaruvchan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yigindisidan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chegaralangan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marjinal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kupaygan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kamaygan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xollarda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birligiga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kupayishi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kamayishi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ifoda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tarkibi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dinamikasi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minimal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chunki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xarajatlarlardan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pastrok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xech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kanday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bermaydi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600" y="279400"/>
            <a:ext cx="11036300" cy="6350000"/>
          </a:xfrm>
        </p:spPr>
        <p:txBody>
          <a:bodyPr>
            <a:normAutofit fontScale="92500" lnSpcReduction="20000"/>
          </a:bodyPr>
          <a:lstStyle/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manzarasi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kurib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chikiladigan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kurmasligini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ta’minlaydigan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usulidan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Ammo tor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ixtisoslashuvi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sharoitida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uzgaruvchan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paytlarda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yaxshi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Zarar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kurmaslikni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e’tibor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nuktasiga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bulmagan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nuktaga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karatiladi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Marketologlar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kator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tadkik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etadilar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sungra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zaruriy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kiyoslanadi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muxim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barometr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xizmat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maqsadlari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uslublariga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tipini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ajratish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monopolistik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oligopolistik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monopoliya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uzgartirish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ta’sir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kursatish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bulmagan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usullarida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maxsulotining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xos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xislatlariga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xarkati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reklama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joylash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servis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marketing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kismlariga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e’tibor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  <a:tabLst>
                <a:tab pos="449580" algn="l"/>
              </a:tabLst>
            </a:pPr>
            <a:endParaRPr lang="ru-RU" sz="28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7100" y="254000"/>
            <a:ext cx="10922000" cy="6515100"/>
          </a:xfrm>
        </p:spPr>
        <p:txBody>
          <a:bodyPr>
            <a:normAutofit fontScale="92500" lnSpcReduction="10000"/>
          </a:bodyPr>
          <a:lstStyle/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uchta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gurux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natijasida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uxshash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mavjudligi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xaridorlar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xaridorni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yunaltirilgan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2.Xarajat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marketing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3.Rakobat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tarmokdagi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aynan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uxshash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import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tovarlari,rakobatchilar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uslubi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kuyidagilardan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narxlashtirish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masalasi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kuyiladi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aniklanadi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baxolanadi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uslubi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2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oxirgi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natijaviy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urnatiladi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300" y="152400"/>
            <a:ext cx="11049000" cy="6502400"/>
          </a:xfrm>
        </p:spPr>
        <p:txBody>
          <a:bodyPr>
            <a:normAutofit/>
          </a:bodyPr>
          <a:lstStyle/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chizmasiga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rakiblar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urganib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Kupincha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aniklashda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sodda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formulalardan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Formulalarga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navbatda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e’tiborni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karatadi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olmaydi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rtacha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plyus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tamoyili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buyicha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tannarxiga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muayyan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ustama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kuyishdan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oddiy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Ustama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chegaralarda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tebranib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chikaruvchidan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pirovard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yetib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borishga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oxirgi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ulgurji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chakana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savdo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kuyadigan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ustama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yakunini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ifodalaydi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Kuzlangan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normasi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ta’minlaydigan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kullaydigan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chikaruvchilar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oldindan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sarf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kapital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muayyan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kaytim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foiz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intmiladilar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urtacha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solishtirma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xisoblashga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27000"/>
            <a:ext cx="9601200" cy="1003300"/>
          </a:xfrm>
        </p:spPr>
        <p:txBody>
          <a:bodyPr>
            <a:normAutofit fontScale="90000"/>
          </a:bodyPr>
          <a:lstStyle/>
          <a:p>
            <a:pPr marL="179705" algn="ctr">
              <a:spcAft>
                <a:spcPts val="6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3.Tovarlarning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mobaynida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zgaruvchanligi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300" y="1041400"/>
            <a:ext cx="11023600" cy="55753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shunga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utaydi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Shu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vakt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davomida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doimo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uzgartirishlar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kiritadi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jiddiy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bosqichlardan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biridir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rakiblar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xarakati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yetarli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ma’lum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kiyinligi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muayyan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yangiligi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bulinadi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texnikaviy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ilgor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original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bulmagan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taklidiy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urinbosar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03200"/>
            <a:ext cx="11061700" cy="6248400"/>
          </a:xfrm>
        </p:spPr>
        <p:txBody>
          <a:bodyPr>
            <a:normAutofit fontScale="92500" lnSpcReduction="10000"/>
          </a:bodyPr>
          <a:lstStyle/>
          <a:p>
            <a:pPr algn="just">
              <a:tabLst>
                <a:tab pos="4572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xali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noma’lum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sababli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noyeb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masala 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Kaymogini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yeki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siyesatini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kabul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kilishdan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iboratdir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mutaxassislar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munosabati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belgilaydilar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rakiblar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kay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tezlik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kelishi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mumkinligini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urganadilar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Uziga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uxshash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urinbosarlari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taklidiy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moslashtirilgan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tarzida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tasnif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etiladi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xollarda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ilgarigi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taktikasini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davom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ettiradi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mukobil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urtasida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uzgaradi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kelishi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usishi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bosqichidan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tuyinish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xarakati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puxta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boshkarish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strategiyasini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1700" y="203200"/>
            <a:ext cx="10883900" cy="6350000"/>
          </a:xfrm>
        </p:spPr>
        <p:txBody>
          <a:bodyPr>
            <a:normAutofit lnSpcReduction="10000"/>
          </a:bodyPr>
          <a:lstStyle/>
          <a:p>
            <a:pPr algn="just"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Tuyinish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kutarish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kupayishi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kiymatini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ortishi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okibatidir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Shu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sababli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erkin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tovardlar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kupaytirish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pasaytiriladi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qolib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ketayotgan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keyingi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rejalarga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mukobil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kiskartirish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bosqichma-bosqich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pasaytirish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gamlamalar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tugatilgunga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mukobil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kuvvatlash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kushimcha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xususan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ragbatlantirish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kiskartiriladi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ilgarigi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kolinadi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Rakiblarning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ketishiga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ta’minoti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manbalari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kiskaradi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aksariyat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vaziyatda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muxtoj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muayyan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saklanib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sunggi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600" y="190500"/>
            <a:ext cx="11061700" cy="6350000"/>
          </a:xfrm>
        </p:spPr>
        <p:txBody>
          <a:bodyPr>
            <a:normAutofit lnSpcReduction="10000"/>
          </a:bodyPr>
          <a:lstStyle/>
          <a:p>
            <a:pPr algn="just">
              <a:tabLst>
                <a:tab pos="4572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Savdo-sotik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faoliyatida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marketing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mutaxassisari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kaymogini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Kaymogini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avvalo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ancha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urnatib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asta-sekin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tushirib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Kaymogini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aksariyat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kandaydir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belgilanadi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segmentasiya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natijasida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deb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e’tirof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tuyinishidan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jalb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maqsadida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pasaytiriladi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yetkaziladi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sababli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yagona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bozorlarini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kengaytirish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izlashdir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Kaymogini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siyosatlari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favkulodda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namoyon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bulishi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birinchisi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kimmat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ikkinchisi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arzon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strategiyasidir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104900"/>
            <a:ext cx="2806700" cy="825500"/>
          </a:xfrm>
        </p:spPr>
        <p:txBody>
          <a:bodyPr/>
          <a:lstStyle/>
          <a:p>
            <a:r>
              <a:rPr lang="en-US" dirty="0" err="1"/>
              <a:t>Reja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tushunchasi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moxiyati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isoblash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uslublari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mobaynida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zgaruvchanligi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01600"/>
            <a:ext cx="96012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tushunchasi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moxiyati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1400" y="762000"/>
            <a:ext cx="10668000" cy="5867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kategoriyasi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ayirboshlanganda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yuz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beradigan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munosabatlarni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anglatadi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nazariy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jixatdan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olganda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kiymatining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puldagi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ifodasi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kiymatining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bozordagi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kurinishidir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bamisoli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barometr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kabi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xolatini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kursatib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turadi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pasayib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ketsa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kasodlikka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yulikkan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buladi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nafsiz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almashtirish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sifatini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tubdan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yaxshilash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zarurligi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tarkibiga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kuyiladi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Narxning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iktisodiy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mazmunini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funksiyalari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kursatib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nimaga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bulishidan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kat’iy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nazar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xizmat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beshta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funksiyani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bajaradi</a:t>
            </a:r>
            <a:r>
              <a:rPr lang="uk-UA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" y="1733550"/>
            <a:ext cx="10922000" cy="5213350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630555" algn="l"/>
              </a:tabLst>
            </a:pP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muvozanatini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ta’minlash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endParaRPr lang="ru-RU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630555" algn="l"/>
              </a:tabLst>
            </a:pP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xisob-kitob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ulchov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endParaRPr lang="ru-RU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630555" algn="l"/>
              </a:tabLst>
            </a:pP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iktisodiy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regulyator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endParaRPr lang="ru-RU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630555" algn="l"/>
              </a:tabLst>
            </a:pP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vositasi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endParaRPr lang="ru-RU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  <a:tab pos="630555" algn="l"/>
              </a:tabLst>
            </a:pP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ximoya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endParaRPr lang="ru-RU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47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iktisodiyoti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sharoitida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kuyidagi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turlari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0" y="1231900"/>
            <a:ext cx="10414000" cy="5372100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demping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2.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nufuzli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milliy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4.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arzonlashtirilgan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jaxon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6.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yashirin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erkin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8.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kontrakt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ulgurji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10.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chakana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uzgaruvchan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12.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228600" algn="l"/>
                <a:tab pos="630555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muvozanat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0" y="317500"/>
            <a:ext cx="11023600" cy="6426200"/>
          </a:xfrm>
        </p:spPr>
        <p:txBody>
          <a:bodyPr>
            <a:normAutofit/>
          </a:bodyPr>
          <a:lstStyle/>
          <a:p>
            <a:pPr indent="449580" algn="just"/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xususiyatlari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doimo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uzgarib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turish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kobiliyatidir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kachon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sababsiz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uzgarmaydi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kobiliyatiga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urnatiladi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rakobatbardoshligi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bozordagi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boglikdir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 belgilash maqsadlari: bozor ulushini kupaytirish, kiska vakt ichida eng kup foyda olish, yukori foyda normasini uzok muddat saklab kolishdan iborat.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Birlamchi narxni aniklashga vakt buyicha narx darajasini anik xisoblash ta’sir kiladi.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davriga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talab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taklifning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potensial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taksimlashning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almashuv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uziga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xususiyatlarini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yuritiladi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254000"/>
            <a:ext cx="10820400" cy="6248400"/>
          </a:xfrm>
        </p:spPr>
        <p:txBody>
          <a:bodyPr>
            <a:normAutofit lnSpcReduction="10000"/>
          </a:bodyPr>
          <a:lstStyle/>
          <a:p>
            <a:pPr indent="449580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 bajaradigan ba’zi bir vazifalarni kurib utamiz: avvalo narxlar ishlab  chikarish va iste’moldagi o’zgarishlardan xabar beradi.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 fakat iste’moldagina emas, balki ishlab chikarishdagi o’zgarishlardan xam darak beradi.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 boshka muxim vazifasi – ishlab chikaruvchilar va iste’molchilarni ragbatlantirishdir.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 mexanizmi ishlab chiqarilayotgan maxsulot mikdorini kupaytirishgina emas, balki ishlab chikarishning eng tejamli usullarini ishlashni xam ragbatlantiradi.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uchinchi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vazifasi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ikkinchisi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chambarchas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daromadlarnig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taksimlanishiir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Tovar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sharoitida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xujalik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faoliyati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ishtirokchilari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daromadlar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shaxsiy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iste’mollarini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kuplab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sotadigan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xizmatlarning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narxlariga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bevosita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boglik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buladi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turtinchi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vazifasi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aloxida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korxonalarga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xujalik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soxalariga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omillarini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taksimlashdir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siyosatini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shakllantirish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darajasini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xisoblash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uslublari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1333500"/>
            <a:ext cx="10947400" cy="5276850"/>
          </a:xfrm>
        </p:spPr>
        <p:txBody>
          <a:bodyPr>
            <a:normAutofit lnSpcReduction="10000"/>
          </a:bodyPr>
          <a:lstStyle/>
          <a:p>
            <a:pPr marL="76200" algn="just">
              <a:lnSpc>
                <a:spcPct val="150000"/>
              </a:lnSpc>
              <a:tabLst>
                <a:tab pos="449580" algn="l"/>
              </a:tabLst>
            </a:pP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urtasida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chambarchas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alokadorlik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mavjudki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iktisodiy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tamoyillar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talab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konuni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talabning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ravonligi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segmentasiyasi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izoxlash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mumikn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Talab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konuni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kimmat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karaganda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arzon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kuprok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sotib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olishini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ifodalaydi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Ammo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kanday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narx-mikdor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alokadorligiga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tugri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kelavermaydi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Ayrim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shundayki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muayyan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sharoitlarda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yukorirok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kuprok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oboroti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xajmini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ta’minlaydi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Bunday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bozorning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ayrim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segmentlariga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muljalalngan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kimmatbaxo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avtomobillar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zeb-ziynat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buyumlari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muyna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boshkalar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50000"/>
              </a:lnSpc>
              <a:tabLst>
                <a:tab pos="449580" algn="l"/>
              </a:tabLst>
            </a:pP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yakkol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kuzga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tashlanadi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“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xaridori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xaridori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bor.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Kupincha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xaridorlar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ishonch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bildirib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ortikcha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sarflaydilar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Yukorirok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guyo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nisbatan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ishonch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bildirib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ayniksa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noxush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okibatlarga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olib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kelishi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xaridida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kuzatiladi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300" y="190500"/>
            <a:ext cx="11036300" cy="6413500"/>
          </a:xfrm>
        </p:spPr>
        <p:txBody>
          <a:bodyPr>
            <a:normAutofit fontScale="92500" lnSpcReduction="20000"/>
          </a:bodyPr>
          <a:lstStyle/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ravonligi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kilinadigan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mikdori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nuktai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nazaridan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o’zgarishlariga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uta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sezuvchanligini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ravonligini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kurinishi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noravon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yakka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talabga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vaziyatida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o’zgarishlarga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uta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sezuvchan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noravon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vaziyatida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o’zgarishlarga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yetarli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sezgirlik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kursatmaydi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Yakka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ravonlik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vaziyatida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sotuvchilar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urnini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ikkinchisining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bosa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joylarda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kuzga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Kupgina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kishlok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xujaligi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maxsulotlariga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yakka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ravonligi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ettiradi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taklifga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muvofik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kutarilib-pasayib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chikaruvchilar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xoxishi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belgilanmaydi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6200" algn="just">
              <a:lnSpc>
                <a:spcPct val="100000"/>
              </a:lnSpc>
              <a:tabLst>
                <a:tab pos="449580" algn="l"/>
              </a:tabLst>
            </a:pP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Azaldan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chegarasini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kursatadi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chegaradan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yukorida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ayirboshlash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bulmaydi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Ammo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iste’molchilar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maxsulotni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xayolidagi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yagona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kat’iy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izlaydi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Marketologning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vazifasi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belgilaydigan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chegaralar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doirasida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makbul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xisoblanadi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Kupgina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bozorlardagi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narxlarni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tadkik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tekshirish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urinbosar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tovarlar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rakiblar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narxni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urganish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kilish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grafik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ekspert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baxolovchi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usullaridan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foydalanib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talab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o’zgarishini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ulchashni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utkazishga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intiladi</a:t>
            </a:r>
            <a:r>
              <a:rPr lang="en-US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0</TotalTime>
  <Words>13263</Words>
  <Application>WPS Presentation</Application>
  <PresentationFormat>Широкоэкранный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Franklin Gothic Book</vt:lpstr>
      <vt:lpstr>Times New Roman</vt:lpstr>
      <vt:lpstr>Microsoft YaHei</vt:lpstr>
      <vt:lpstr>Arial Unicode MS</vt:lpstr>
      <vt:lpstr>Calibri</vt:lpstr>
      <vt:lpstr>Уголки</vt:lpstr>
      <vt:lpstr>MARKETING TIZIMIDA NARX SIYOSATI</vt:lpstr>
      <vt:lpstr>Reja:</vt:lpstr>
      <vt:lpstr>1.  Narx tushunchasi va uning moxiyati </vt:lpstr>
      <vt:lpstr>Narx nimaga tegishli bulishidan kat’iy nazar (tovar, xizmat) beshta asosiy funksiyani bajaradi: </vt:lpstr>
      <vt:lpstr>Bozor iktisodiyoti sharoitida narxning kuyidagi turlari mavjud:</vt:lpstr>
      <vt:lpstr>PowerPoint 演示文稿</vt:lpstr>
      <vt:lpstr>PowerPoint 演示文稿</vt:lpstr>
      <vt:lpstr> 2. Narx siyosatini shakllantirish va narx darajasini  xisoblash uslublari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3.Tovarlarning yashash davri mobaynida narxlarning o’zgaruvchanligi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TIZIMIDA NARX SIYOSATI</dc:title>
  <dc:creator>Сарвар Назаров</dc:creator>
  <cp:lastModifiedBy>tmame</cp:lastModifiedBy>
  <cp:revision>3</cp:revision>
  <dcterms:created xsi:type="dcterms:W3CDTF">2023-11-03T07:23:00Z</dcterms:created>
  <dcterms:modified xsi:type="dcterms:W3CDTF">2024-02-11T09:51:06Z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D102E6AD655049CFBAD563DDDEE4CA33_13</vt:lpwstr>
  </property>
  <property fmtid="{D5CDD505-2E9C-101B-9397-08002B2CF9AE}" pid="3" name="KSOProductBuildVer">
    <vt:lpwstr>1049-12.2.0.13431</vt:lpwstr>
  </property>
</Properties>
</file>