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3" r:id="rId4"/>
    <p:sldId id="257" r:id="rId5"/>
    <p:sldId id="262" r:id="rId6"/>
    <p:sldId id="259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8F9581-AFBF-40CB-8578-B0A1AC73E4B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79F501D-289F-442E-9A2D-CCBC025BD622}">
      <dgm:prSet phldrT="[Текст]" custT="1"/>
      <dgm:spPr>
        <a:solidFill>
          <a:schemeClr val="accent3">
            <a:lumMod val="75000"/>
          </a:schemeClr>
        </a:soli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Taklif</a:t>
          </a:r>
          <a:endParaRPr lang="ru-RU" sz="3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B379E2-C8D8-46C8-8C7F-5E3BB4A9E2CB}" cxnId="{8626EC17-A0FE-4C71-B5A6-A902DF34FC07}" type="parTrans">
      <dgm:prSet/>
      <dgm:spPr/>
      <dgm:t>
        <a:bodyPr/>
        <a:lstStyle/>
        <a:p>
          <a:endParaRPr lang="ru-RU"/>
        </a:p>
      </dgm:t>
    </dgm:pt>
    <dgm:pt modelId="{4BFEA7A1-3CD3-4969-AA8F-7726D0C9A55F}" cxnId="{8626EC17-A0FE-4C71-B5A6-A902DF34FC07}" type="sibTrans">
      <dgm:prSet/>
      <dgm:spPr/>
      <dgm:t>
        <a:bodyPr/>
        <a:lstStyle/>
        <a:p>
          <a:endParaRPr lang="ru-RU"/>
        </a:p>
      </dgm:t>
    </dgm:pt>
    <dgm:pt modelId="{34CA11C9-498A-4B43-A3F4-94A7F65A04BA}">
      <dgm:prSet phldrT="[Текст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Bozor</a:t>
          </a:r>
          <a:endParaRPr lang="ru-RU" sz="3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D87F16-4F2C-4E2D-905B-1BD3CCD8FF81}" cxnId="{13904875-B347-4671-8EF4-C020B615E5CD}" type="parTrans">
      <dgm:prSet/>
      <dgm:spPr/>
      <dgm:t>
        <a:bodyPr/>
        <a:lstStyle/>
        <a:p>
          <a:endParaRPr lang="ru-RU"/>
        </a:p>
      </dgm:t>
    </dgm:pt>
    <dgm:pt modelId="{F18E9B53-4851-4FEC-BE05-F3436008DCF2}" cxnId="{13904875-B347-4671-8EF4-C020B615E5CD}" type="sibTrans">
      <dgm:prSet/>
      <dgm:spPr/>
      <dgm:t>
        <a:bodyPr/>
        <a:lstStyle/>
        <a:p>
          <a:endParaRPr lang="ru-RU"/>
        </a:p>
      </dgm:t>
    </dgm:pt>
    <dgm:pt modelId="{3717CF54-6A37-4685-B5F4-FDB081179D7D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ru-RU" dirty="0" smtClean="0"/>
        </a:p>
        <a:p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Talab</a:t>
          </a:r>
        </a:p>
        <a:p>
          <a:endParaRPr lang="ru-RU" dirty="0"/>
        </a:p>
      </dgm:t>
    </dgm:pt>
    <dgm:pt modelId="{C5F1EF73-00CB-49E5-9DBC-2372AD41EF00}" cxnId="{A8B5EFB8-2A11-4A95-96E2-59879A5A424E}" type="parTrans">
      <dgm:prSet/>
      <dgm:spPr/>
      <dgm:t>
        <a:bodyPr/>
        <a:lstStyle/>
        <a:p>
          <a:endParaRPr lang="ru-RU"/>
        </a:p>
      </dgm:t>
    </dgm:pt>
    <dgm:pt modelId="{D864E762-DFE3-407E-A5F6-790C95DC6AF5}" cxnId="{A8B5EFB8-2A11-4A95-96E2-59879A5A424E}" type="sibTrans">
      <dgm:prSet/>
      <dgm:spPr/>
      <dgm:t>
        <a:bodyPr/>
        <a:lstStyle/>
        <a:p>
          <a:endParaRPr lang="ru-RU"/>
        </a:p>
      </dgm:t>
    </dgm:pt>
    <dgm:pt modelId="{2BEA27F1-9DA2-4753-8B8E-CE8C644B0828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Narx</a:t>
          </a:r>
        </a:p>
        <a:p>
          <a:endParaRPr lang="ru-RU" dirty="0"/>
        </a:p>
      </dgm:t>
    </dgm:pt>
    <dgm:pt modelId="{1541A569-9B2A-405D-8FD6-F937433305DD}" cxnId="{B00D465D-806B-421C-9F9B-486627C729E4}" type="parTrans">
      <dgm:prSet/>
      <dgm:spPr/>
      <dgm:t>
        <a:bodyPr/>
        <a:lstStyle/>
        <a:p>
          <a:endParaRPr lang="ru-RU"/>
        </a:p>
      </dgm:t>
    </dgm:pt>
    <dgm:pt modelId="{9D50BFEC-87DF-4A75-94A2-145E651DB9A3}" cxnId="{B00D465D-806B-421C-9F9B-486627C729E4}" type="sibTrans">
      <dgm:prSet/>
      <dgm:spPr/>
      <dgm:t>
        <a:bodyPr/>
        <a:lstStyle/>
        <a:p>
          <a:endParaRPr lang="ru-RU"/>
        </a:p>
      </dgm:t>
    </dgm:pt>
    <dgm:pt modelId="{21811CEB-04CB-49EE-9E1D-7747D419417B}" type="pres">
      <dgm:prSet presAssocID="{888F9581-AFBF-40CB-8578-B0A1AC73E4B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E5C6113-DAAF-4FD6-86DE-6B3315E85C74}" type="pres">
      <dgm:prSet presAssocID="{979F501D-289F-442E-9A2D-CCBC025BD622}" presName="node" presStyleLbl="node1" presStyleIdx="0" presStyleCnt="4" custScaleX="95769" custScaleY="99269" custLinFactNeighborX="-748" custLinFactNeighborY="-46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FB1B0C-C804-459F-9DD8-8E08FBA004E5}" type="pres">
      <dgm:prSet presAssocID="{4BFEA7A1-3CD3-4969-AA8F-7726D0C9A55F}" presName="sibTrans" presStyleCnt="0"/>
      <dgm:spPr/>
    </dgm:pt>
    <dgm:pt modelId="{7249165D-9D45-4681-95C0-AAECE9340F54}" type="pres">
      <dgm:prSet presAssocID="{34CA11C9-498A-4B43-A3F4-94A7F65A04BA}" presName="node" presStyleLbl="node1" presStyleIdx="1" presStyleCnt="4" custScaleX="81266" custLinFactNeighborX="2" custLinFactNeighborY="-195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AA41876-5ED8-434C-8CC2-7567FC4B4BEC}" type="pres">
      <dgm:prSet presAssocID="{F18E9B53-4851-4FEC-BE05-F3436008DCF2}" presName="sibTrans" presStyleCnt="0"/>
      <dgm:spPr/>
    </dgm:pt>
    <dgm:pt modelId="{19F1352B-9FB3-4EA9-B3FF-76B2FB0CF585}" type="pres">
      <dgm:prSet presAssocID="{3717CF54-6A37-4685-B5F4-FDB081179D7D}" presName="node" presStyleLbl="node1" presStyleIdx="2" presStyleCnt="4" custScaleX="89480" custLinFactNeighborX="-3753" custLinFactNeighborY="-401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DD0D86A-EB41-4000-ACCC-FDF317129A4C}" type="pres">
      <dgm:prSet presAssocID="{D864E762-DFE3-407E-A5F6-790C95DC6AF5}" presName="sibTrans" presStyleCnt="0"/>
      <dgm:spPr/>
    </dgm:pt>
    <dgm:pt modelId="{6B5F0D8E-2DBF-46AA-A05A-EA800C585F04}" type="pres">
      <dgm:prSet presAssocID="{2BEA27F1-9DA2-4753-8B8E-CE8C644B0828}" presName="node" presStyleLbl="node1" presStyleIdx="3" presStyleCnt="4" custScaleY="71467" custLinFactNeighborX="2003" custLinFactNeighborY="4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144462E-E40A-4AA5-9F55-47A73C526DE2}" type="presOf" srcId="{979F501D-289F-442E-9A2D-CCBC025BD622}" destId="{AE5C6113-DAAF-4FD6-86DE-6B3315E85C74}" srcOrd="0" destOrd="0" presId="urn:microsoft.com/office/officeart/2005/8/layout/default"/>
    <dgm:cxn modelId="{8626EC17-A0FE-4C71-B5A6-A902DF34FC07}" srcId="{888F9581-AFBF-40CB-8578-B0A1AC73E4B4}" destId="{979F501D-289F-442E-9A2D-CCBC025BD622}" srcOrd="0" destOrd="0" parTransId="{2DB379E2-C8D8-46C8-8C7F-5E3BB4A9E2CB}" sibTransId="{4BFEA7A1-3CD3-4969-AA8F-7726D0C9A55F}"/>
    <dgm:cxn modelId="{2AB59DC1-D1D8-4A77-B2DC-2891B8C44CEA}" type="presOf" srcId="{34CA11C9-498A-4B43-A3F4-94A7F65A04BA}" destId="{7249165D-9D45-4681-95C0-AAECE9340F54}" srcOrd="0" destOrd="0" presId="urn:microsoft.com/office/officeart/2005/8/layout/default"/>
    <dgm:cxn modelId="{13904875-B347-4671-8EF4-C020B615E5CD}" srcId="{888F9581-AFBF-40CB-8578-B0A1AC73E4B4}" destId="{34CA11C9-498A-4B43-A3F4-94A7F65A04BA}" srcOrd="1" destOrd="0" parTransId="{3CD87F16-4F2C-4E2D-905B-1BD3CCD8FF81}" sibTransId="{F18E9B53-4851-4FEC-BE05-F3436008DCF2}"/>
    <dgm:cxn modelId="{06C9DCD6-97AD-419C-89B1-2EC4CBF37CFF}" type="presOf" srcId="{3717CF54-6A37-4685-B5F4-FDB081179D7D}" destId="{19F1352B-9FB3-4EA9-B3FF-76B2FB0CF585}" srcOrd="0" destOrd="0" presId="urn:microsoft.com/office/officeart/2005/8/layout/default"/>
    <dgm:cxn modelId="{B00D465D-806B-421C-9F9B-486627C729E4}" srcId="{888F9581-AFBF-40CB-8578-B0A1AC73E4B4}" destId="{2BEA27F1-9DA2-4753-8B8E-CE8C644B0828}" srcOrd="3" destOrd="0" parTransId="{1541A569-9B2A-405D-8FD6-F937433305DD}" sibTransId="{9D50BFEC-87DF-4A75-94A2-145E651DB9A3}"/>
    <dgm:cxn modelId="{5139155E-0689-4AB8-ADD7-FCFB46D1D11A}" type="presOf" srcId="{2BEA27F1-9DA2-4753-8B8E-CE8C644B0828}" destId="{6B5F0D8E-2DBF-46AA-A05A-EA800C585F04}" srcOrd="0" destOrd="0" presId="urn:microsoft.com/office/officeart/2005/8/layout/default"/>
    <dgm:cxn modelId="{F4F46A32-172A-4D6A-92E1-0EBF6C699B72}" type="presOf" srcId="{888F9581-AFBF-40CB-8578-B0A1AC73E4B4}" destId="{21811CEB-04CB-49EE-9E1D-7747D419417B}" srcOrd="0" destOrd="0" presId="urn:microsoft.com/office/officeart/2005/8/layout/default"/>
    <dgm:cxn modelId="{A8B5EFB8-2A11-4A95-96E2-59879A5A424E}" srcId="{888F9581-AFBF-40CB-8578-B0A1AC73E4B4}" destId="{3717CF54-6A37-4685-B5F4-FDB081179D7D}" srcOrd="2" destOrd="0" parTransId="{C5F1EF73-00CB-49E5-9DBC-2372AD41EF00}" sibTransId="{D864E762-DFE3-407E-A5F6-790C95DC6AF5}"/>
    <dgm:cxn modelId="{F1DA06B4-0E23-4D5C-A51E-472D81024E98}" type="presParOf" srcId="{21811CEB-04CB-49EE-9E1D-7747D419417B}" destId="{AE5C6113-DAAF-4FD6-86DE-6B3315E85C74}" srcOrd="0" destOrd="0" presId="urn:microsoft.com/office/officeart/2005/8/layout/default"/>
    <dgm:cxn modelId="{639997F6-6CC5-44B4-BA9E-1E50DCBF4CAD}" type="presParOf" srcId="{21811CEB-04CB-49EE-9E1D-7747D419417B}" destId="{D9FB1B0C-C804-459F-9DD8-8E08FBA004E5}" srcOrd="1" destOrd="0" presId="urn:microsoft.com/office/officeart/2005/8/layout/default"/>
    <dgm:cxn modelId="{234B752A-9985-4457-93C0-F6E9AF1FDD7A}" type="presParOf" srcId="{21811CEB-04CB-49EE-9E1D-7747D419417B}" destId="{7249165D-9D45-4681-95C0-AAECE9340F54}" srcOrd="2" destOrd="0" presId="urn:microsoft.com/office/officeart/2005/8/layout/default"/>
    <dgm:cxn modelId="{D300C76C-487A-46BD-A955-58F9E0E9E424}" type="presParOf" srcId="{21811CEB-04CB-49EE-9E1D-7747D419417B}" destId="{BAA41876-5ED8-434C-8CC2-7567FC4B4BEC}" srcOrd="3" destOrd="0" presId="urn:microsoft.com/office/officeart/2005/8/layout/default"/>
    <dgm:cxn modelId="{FEB8AC92-05C9-4551-8BE2-415CA6F5B3E6}" type="presParOf" srcId="{21811CEB-04CB-49EE-9E1D-7747D419417B}" destId="{19F1352B-9FB3-4EA9-B3FF-76B2FB0CF585}" srcOrd="4" destOrd="0" presId="urn:microsoft.com/office/officeart/2005/8/layout/default"/>
    <dgm:cxn modelId="{E8576A9F-C368-4CD3-84BF-88424934872F}" type="presParOf" srcId="{21811CEB-04CB-49EE-9E1D-7747D419417B}" destId="{9DD0D86A-EB41-4000-ACCC-FDF317129A4C}" srcOrd="5" destOrd="0" presId="urn:microsoft.com/office/officeart/2005/8/layout/default"/>
    <dgm:cxn modelId="{132281EB-0C60-4FA3-B4D2-02F421F34C83}" type="presParOf" srcId="{21811CEB-04CB-49EE-9E1D-7747D419417B}" destId="{6B5F0D8E-2DBF-46AA-A05A-EA800C585F0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Группа 1"/>
      <dsp:cNvGrpSpPr/>
    </dsp:nvGrpSpPr>
    <dsp:grpSpPr>
      <a:xfrm>
        <a:off x="0" y="0"/>
        <a:ext cx="10232390" cy="3827722"/>
        <a:chOff x="0" y="0"/>
        <a:chExt cx="10232390" cy="3827722"/>
      </a:xfrm>
    </dsp:grpSpPr>
    <dsp:sp modelId="{AE5C6113-DAAF-4FD6-86DE-6B3315E85C74}">
      <dsp:nvSpPr>
        <dsp:cNvPr id="3" name="Прямоугольник 2"/>
        <dsp:cNvSpPr/>
      </dsp:nvSpPr>
      <dsp:spPr bwMode="white">
        <a:xfrm>
          <a:off x="237999" y="0"/>
          <a:ext cx="3248941" cy="2020607"/>
        </a:xfrm>
        <a:prstGeom prst="rect">
          <a:avLst/>
        </a:prstGeom>
        <a:solidFill>
          <a:schemeClr val="accent3">
            <a:lumMod val="75000"/>
          </a:schemeClr>
        </a:soli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37160" tIns="137160" rIns="137160" bIns="137160" anchor="ctr"/>
        <a:lstStyle>
          <a:lvl1pPr algn="ctr">
            <a:defRPr sz="31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Taklif</a:t>
          </a:r>
          <a:endParaRPr lang="ru-RU" sz="3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7999" y="0"/>
        <a:ext cx="3248941" cy="2020607"/>
      </dsp:txXfrm>
    </dsp:sp>
    <dsp:sp modelId="{7249165D-9D45-4681-95C0-AAECE9340F54}">
      <dsp:nvSpPr>
        <dsp:cNvPr id="4" name="Прямоугольник 3"/>
        <dsp:cNvSpPr/>
      </dsp:nvSpPr>
      <dsp:spPr bwMode="white">
        <a:xfrm>
          <a:off x="3851632" y="0"/>
          <a:ext cx="2756930" cy="2035486"/>
        </a:xfrm>
        <a:prstGeom prst="rect">
          <a:avLst/>
        </a:prstGeom>
        <a:solidFill>
          <a:schemeClr val="accent3">
            <a:lumMod val="7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37160" tIns="137160" rIns="137160" bIns="137160" anchor="ctr"/>
        <a:lstStyle>
          <a:lvl1pPr algn="ctr">
            <a:defRPr sz="31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Bozor</a:t>
          </a:r>
          <a:endParaRPr lang="ru-RU" sz="3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51632" y="0"/>
        <a:ext cx="2756930" cy="2035486"/>
      </dsp:txXfrm>
    </dsp:sp>
    <dsp:sp modelId="{19F1352B-9FB3-4EA9-B3FF-76B2FB0CF585}">
      <dsp:nvSpPr>
        <dsp:cNvPr id="5" name="Прямоугольник 4"/>
        <dsp:cNvSpPr/>
      </dsp:nvSpPr>
      <dsp:spPr bwMode="white">
        <a:xfrm>
          <a:off x="6820422" y="0"/>
          <a:ext cx="3035588" cy="2035486"/>
        </a:xfrm>
        <a:prstGeom prst="rect">
          <a:avLst/>
        </a:prstGeom>
        <a:solidFill>
          <a:schemeClr val="accent3">
            <a:lumMod val="7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8109" tIns="118109" rIns="118109" bIns="118109" anchor="ctr"/>
        <a:lstStyle>
          <a:lvl1pPr algn="ctr">
            <a:defRPr sz="31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ru-RU" dirty="0" smtClean="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Talab</a:t>
          </a:r>
          <a:endParaRPr lang="en-US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ru-RU" dirty="0"/>
        </a:p>
      </dsp:txBody>
      <dsp:txXfrm>
        <a:off x="6820422" y="0"/>
        <a:ext cx="3035588" cy="2035486"/>
      </dsp:txXfrm>
    </dsp:sp>
    <dsp:sp modelId="{6B5F0D8E-2DBF-46AA-A05A-EA800C585F04}">
      <dsp:nvSpPr>
        <dsp:cNvPr id="6" name="Прямоугольник 5"/>
        <dsp:cNvSpPr/>
      </dsp:nvSpPr>
      <dsp:spPr bwMode="white">
        <a:xfrm>
          <a:off x="3490406" y="2373021"/>
          <a:ext cx="3392477" cy="1454701"/>
        </a:xfrm>
        <a:prstGeom prst="rect">
          <a:avLst/>
        </a:prstGeom>
        <a:solidFill>
          <a:schemeClr val="accent3">
            <a:lumMod val="7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8109" tIns="118109" rIns="118109" bIns="118109" anchor="ctr"/>
        <a:lstStyle>
          <a:lvl1pPr algn="ctr">
            <a:defRPr sz="31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Narx</a:t>
          </a:r>
          <a:endParaRPr lang="en-US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ru-RU" dirty="0"/>
        </a:p>
      </dsp:txBody>
      <dsp:txXfrm>
        <a:off x="3490406" y="2373021"/>
        <a:ext cx="3392477" cy="1454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3035"/>
            <a:ext cx="12191999" cy="713226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33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Marketingda</a:t>
            </a:r>
            <a:r>
              <a:rPr lang="en-US" sz="73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3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</a:t>
            </a:r>
            <a:r>
              <a:rPr lang="en-US" sz="7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3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siyosati</a:t>
            </a:r>
            <a:endParaRPr lang="ru-RU" sz="733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4834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579" y="440268"/>
            <a:ext cx="9603275" cy="6095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NaRX va bozor Tushunchalari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7467" y="1219200"/>
            <a:ext cx="11057466" cy="4588933"/>
          </a:xfrm>
        </p:spPr>
        <p:txBody>
          <a:bodyPr>
            <a:noAutofit/>
          </a:bodyPr>
          <a:lstStyle/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tovar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xizmatlarni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ilgari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surish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sotishdan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qaratilgan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chora-tadbirlar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majmui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oddiy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so'z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aytganda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mahsulot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biznes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maqsadli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auditoriya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sotish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qobiliyatidir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marketing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bo'yicha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mutaxassislar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nomlar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shiorlarni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o'ylab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topadilar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chiroyli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qadoqlashlarni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chiqadilar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mijozlarga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mahsulot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hayotini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yaxshi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o'zgartirishini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biznes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ishlashlarini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ko'rsatadigan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aksiyalarni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o'tkazadilar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siyosati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tovarlar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xizmatlar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narxini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aniqlashning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tamoyillari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usullari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shakllanishining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(firma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darajasida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makro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tariflarni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tartibga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solish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sohasida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darajalari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Bozor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sotuvchi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xaridor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o'rtasidagi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zaruriy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resurslarni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almashish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iqtisodiy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munosabatlar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tizimidir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Bozor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tushunchasi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tovar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uzviy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bog'liqdir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mahsulot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birligidir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Mehnat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taqsimoti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tufayli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odamlar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bir-biri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mahsulot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almashishlari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bozor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resurslarining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cheklanganligi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tufayli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paydo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bo'ladigan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narsadir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kishi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zarur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hamma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narsani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mustaqil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ravishda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olmasa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tovar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almashishi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bozorni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tug'diradi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799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567081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Bozorning oddiy ifodasi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822961" y="2016125"/>
          <a:ext cx="10232390" cy="3827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2593206" y="4220952"/>
            <a:ext cx="0" cy="71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кругленный прямоугольник 8"/>
          <p:cNvSpPr/>
          <p:nvPr/>
        </p:nvSpPr>
        <p:spPr>
          <a:xfrm>
            <a:off x="1598595" y="5119769"/>
            <a:ext cx="1989221" cy="11389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Foydani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Kopaytirish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8718452" y="5068064"/>
            <a:ext cx="1989221" cy="11389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Foydalilikni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Oshirish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9628476" y="4041189"/>
            <a:ext cx="84586" cy="107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5939156" y="4041189"/>
            <a:ext cx="0" cy="35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4306567" y="3092335"/>
            <a:ext cx="36068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7373561" y="3092335"/>
            <a:ext cx="290946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80"/>
            <a:ext cx="12191999" cy="7000385"/>
          </a:xfrm>
          <a:prstGeom prst="rect">
            <a:avLst/>
          </a:prstGeom>
        </p:spPr>
      </p:pic>
      <p:sp>
        <p:nvSpPr>
          <p:cNvPr id="2" name="Овал 1"/>
          <p:cNvSpPr/>
          <p:nvPr/>
        </p:nvSpPr>
        <p:spPr>
          <a:xfrm>
            <a:off x="4037287" y="1732047"/>
            <a:ext cx="4323353" cy="255871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Narxlarni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belgilash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bosqichlari</a:t>
            </a: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8983825" y="1672391"/>
            <a:ext cx="2655597" cy="158816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narxlash usuli va strategiyasini tanlash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8720051" y="3779310"/>
            <a:ext cx="2639505" cy="209961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narx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shakllanishi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392996" y="43882"/>
            <a:ext cx="2737804" cy="177421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ta'sir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etuvchi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omillarni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tahlil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22432" y="2048031"/>
            <a:ext cx="2854985" cy="191436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raqobatchilar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bozorni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o'rganish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1171748" y="4290761"/>
            <a:ext cx="3172192" cy="192377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maqsadni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belgilash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967125" y="5191000"/>
            <a:ext cx="3229840" cy="185326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maqsadli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auditoriyani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6525587" y="-96116"/>
            <a:ext cx="2780416" cy="168904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xarajatlar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hisobi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7077075" y="1468967"/>
            <a:ext cx="219075" cy="349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2" idx="2"/>
          </p:cNvCxnSpPr>
          <p:nvPr/>
        </p:nvCxnSpPr>
        <p:spPr>
          <a:xfrm flipH="1" flipV="1">
            <a:off x="3201371" y="3005215"/>
            <a:ext cx="835916" cy="6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 flipV="1">
            <a:off x="4734885" y="1565618"/>
            <a:ext cx="323504" cy="39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3925490" y="3930185"/>
            <a:ext cx="694135" cy="64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8295715" y="2641600"/>
            <a:ext cx="716685" cy="6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8067998" y="3686620"/>
            <a:ext cx="915827" cy="48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6429952" y="4317155"/>
            <a:ext cx="40120" cy="900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7191" y="474134"/>
            <a:ext cx="9607661" cy="972282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strategiyasini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chiqishning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bosqichlari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22959" y="2360814"/>
            <a:ext cx="2335877" cy="325027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narx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tahlilini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o'rganish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509280" y="2360815"/>
            <a:ext cx="2391296" cy="325027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narxning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asosini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etadigan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maqsad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 belgilash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251020" y="2414846"/>
            <a:ext cx="2452404" cy="3182389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narx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belgilash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yo'nalishlarini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8905551" y="2360813"/>
            <a:ext cx="2452404" cy="315883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to'g'ri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narx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strategiyasini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tanlash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bo'yicha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qaror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3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6813" cy="6858000"/>
          </a:xfrm>
          <a:prstGeom prst="rect">
            <a:avLst/>
          </a:prstGeom>
          <a:ln w="12700">
            <a:tailEnd type="stealth" w="lg" len="lg"/>
          </a:ln>
        </p:spPr>
      </p:pic>
      <p:sp>
        <p:nvSpPr>
          <p:cNvPr id="3" name="Овал 2"/>
          <p:cNvSpPr/>
          <p:nvPr/>
        </p:nvSpPr>
        <p:spPr>
          <a:xfrm>
            <a:off x="4316565" y="1816290"/>
            <a:ext cx="3351943" cy="229153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narxlash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usulini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tanlash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shartlari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-30946" y="2527683"/>
            <a:ext cx="2400299" cy="211232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raqobatchining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xatti-harakati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52197" y="225140"/>
            <a:ext cx="2732109" cy="20774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talab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barqarorligi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darajasi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627086" y="171378"/>
            <a:ext cx="2735300" cy="209897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tovarlarni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sotib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xarajatlari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9324975" y="2586376"/>
            <a:ext cx="2578291" cy="195349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yuritish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sohasi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952732" y="4781926"/>
            <a:ext cx="2485505" cy="201464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mahsulotning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tarqalishi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8401163" y="4728854"/>
            <a:ext cx="2743063" cy="199782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narxlash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maqsadi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Прямая со стрелкой 10"/>
          <p:cNvCxnSpPr>
            <a:endCxn id="7" idx="2"/>
          </p:cNvCxnSpPr>
          <p:nvPr/>
        </p:nvCxnSpPr>
        <p:spPr>
          <a:xfrm>
            <a:off x="7699454" y="3210245"/>
            <a:ext cx="1625521" cy="35287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2369354" y="3240326"/>
            <a:ext cx="1947211" cy="333384"/>
          </a:xfrm>
          <a:prstGeom prst="straightConnector1">
            <a:avLst/>
          </a:prstGeom>
          <a:ln w="12700">
            <a:solidFill>
              <a:schemeClr val="accent1">
                <a:alpha val="88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 flipV="1">
            <a:off x="3048000" y="1699393"/>
            <a:ext cx="1476375" cy="67561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3128313" y="3844143"/>
            <a:ext cx="1733739" cy="1201463"/>
          </a:xfrm>
          <a:prstGeom prst="straightConnector1">
            <a:avLst/>
          </a:prstGeom>
          <a:ln w="12700">
            <a:solidFill>
              <a:schemeClr val="accent1">
                <a:alpha val="96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7490595" y="1699392"/>
            <a:ext cx="1279226" cy="67561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7023275" y="3892936"/>
            <a:ext cx="1554013" cy="137582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2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30" y="26019"/>
            <a:ext cx="12192000" cy="6858000"/>
          </a:xfrm>
          <a:prstGeom prst="rect">
            <a:avLst/>
          </a:prstGeom>
        </p:spPr>
      </p:pic>
      <p:grpSp>
        <p:nvGrpSpPr>
          <p:cNvPr id="4" name="Group 7"/>
          <p:cNvGrpSpPr/>
          <p:nvPr/>
        </p:nvGrpSpPr>
        <p:grpSpPr bwMode="auto">
          <a:xfrm>
            <a:off x="4043220" y="1768127"/>
            <a:ext cx="5105400" cy="896938"/>
            <a:chOff x="1248" y="2030"/>
            <a:chExt cx="3216" cy="565"/>
          </a:xfrm>
        </p:grpSpPr>
        <p:sp>
          <p:nvSpPr>
            <p:cNvPr id="5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 dirty="0"/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gray">
            <a:xfrm>
              <a:off x="2256" y="2072"/>
              <a:ext cx="53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Narx</a:t>
              </a:r>
              <a:endPara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12"/>
          <p:cNvGrpSpPr/>
          <p:nvPr/>
        </p:nvGrpSpPr>
        <p:grpSpPr bwMode="auto">
          <a:xfrm>
            <a:off x="4043220" y="2606327"/>
            <a:ext cx="5105400" cy="877888"/>
            <a:chOff x="1248" y="2640"/>
            <a:chExt cx="3216" cy="553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gray">
            <a:xfrm>
              <a:off x="2246" y="2670"/>
              <a:ext cx="50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Sifat</a:t>
              </a:r>
              <a:endPara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3" name="Group 17"/>
          <p:cNvGrpSpPr/>
          <p:nvPr/>
        </p:nvGrpSpPr>
        <p:grpSpPr bwMode="auto">
          <a:xfrm>
            <a:off x="4043220" y="3444525"/>
            <a:ext cx="5105400" cy="555625"/>
            <a:chOff x="1248" y="3230"/>
            <a:chExt cx="3216" cy="350"/>
          </a:xfrm>
        </p:grpSpPr>
        <p:sp>
          <p:nvSpPr>
            <p:cNvPr id="14" name="Line 18"/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gray">
            <a:xfrm>
              <a:off x="2256" y="3272"/>
              <a:ext cx="134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400" b="1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ashqi</a:t>
              </a:r>
              <a:r>
                <a:rPr lang="en-US" sz="2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ko'rish</a:t>
              </a:r>
              <a:endPara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gray">
            <a:xfrm>
              <a:off x="1296" y="3244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Group 2"/>
          <p:cNvGrpSpPr/>
          <p:nvPr/>
        </p:nvGrpSpPr>
        <p:grpSpPr bwMode="auto">
          <a:xfrm>
            <a:off x="4043220" y="4282725"/>
            <a:ext cx="5105400" cy="555625"/>
            <a:chOff x="1248" y="1440"/>
            <a:chExt cx="3216" cy="350"/>
          </a:xfrm>
        </p:grpSpPr>
        <p:sp>
          <p:nvSpPr>
            <p:cNvPr id="19" name="Line 3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1" name="Text Box 5"/>
            <p:cNvSpPr txBox="1">
              <a:spLocks noChangeArrowheads="1"/>
            </p:cNvSpPr>
            <p:nvPr/>
          </p:nvSpPr>
          <p:spPr bwMode="gray">
            <a:xfrm>
              <a:off x="2256" y="1482"/>
              <a:ext cx="9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400" b="1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avsiyalar</a:t>
              </a:r>
              <a:endPara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gray">
            <a:xfrm>
              <a:off x="1296" y="1454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056532" cy="685799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E'tiboringiz</a:t>
            </a:r>
            <a:r>
              <a:rPr lang="en-US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rahmat</a:t>
            </a:r>
            <a:endParaRPr lang="ru-RU" sz="3900" dirty="0"/>
          </a:p>
        </p:txBody>
      </p:sp>
      <p:pic>
        <p:nvPicPr>
          <p:cNvPr id="11" name="Рисунок 10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" b="1993"/>
          <a:stretch>
            <a:fillRect/>
          </a:stretch>
        </p:blipFill>
        <p:spPr>
          <a:xfrm>
            <a:off x="6983534" y="1"/>
            <a:ext cx="5072999" cy="6062132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0</TotalTime>
  <Words>2122</Words>
  <Application>WPS Presentation</Application>
  <PresentationFormat>Широкоэкранный</PresentationFormat>
  <Paragraphs>70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Times New Roman</vt:lpstr>
      <vt:lpstr>Gill Sans MT</vt:lpstr>
      <vt:lpstr>Microsoft YaHei</vt:lpstr>
      <vt:lpstr>Arial Unicode MS</vt:lpstr>
      <vt:lpstr>Calibri</vt:lpstr>
      <vt:lpstr>Gallery</vt:lpstr>
      <vt:lpstr>    Marketingda narx siyosati</vt:lpstr>
      <vt:lpstr>Marketing,NaRX va bozor Tushunchalari</vt:lpstr>
      <vt:lpstr>Bozorning oddiy ifodasi</vt:lpstr>
      <vt:lpstr>PowerPoint 演示文稿</vt:lpstr>
      <vt:lpstr>narx strategiyasini ishlab chiqishning asosiy bosqichlari</vt:lpstr>
      <vt:lpstr>PowerPoint 演示文稿</vt:lpstr>
      <vt:lpstr>PowerPoint 演示文稿</vt:lpstr>
      <vt:lpstr>  E'tiboringiz uchun rahmat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Marketingda narx siyosati</dc:title>
  <dc:creator>Айнур Ембергенова</dc:creator>
  <cp:lastModifiedBy>tmame</cp:lastModifiedBy>
  <cp:revision>32</cp:revision>
  <dcterms:created xsi:type="dcterms:W3CDTF">2023-12-14T06:08:00Z</dcterms:created>
  <dcterms:modified xsi:type="dcterms:W3CDTF">2024-02-11T10:06:31Z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229655C2FFC3414B98F0BFF53929A4A1_13</vt:lpwstr>
  </property>
  <property fmtid="{D5CDD505-2E9C-101B-9397-08002B2CF9AE}" pid="3" name="KSOProductBuildVer">
    <vt:lpwstr>1049-12.2.0.13431</vt:lpwstr>
  </property>
</Properties>
</file>