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svg" /><Relationship Id="rId1" Type="http://schemas.openxmlformats.org/officeDocument/2006/relationships/image" Target="../media/image3.png" /><Relationship Id="rId6" Type="http://schemas.openxmlformats.org/officeDocument/2006/relationships/image" Target="../media/image8.svg" /><Relationship Id="rId5" Type="http://schemas.openxmlformats.org/officeDocument/2006/relationships/image" Target="../media/image7.png" /><Relationship Id="rId4" Type="http://schemas.openxmlformats.org/officeDocument/2006/relationships/image" Target="../media/image6.svg" 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svg" /><Relationship Id="rId1" Type="http://schemas.openxmlformats.org/officeDocument/2006/relationships/image" Target="../media/image3.png" /><Relationship Id="rId6" Type="http://schemas.openxmlformats.org/officeDocument/2006/relationships/image" Target="../media/image8.svg" /><Relationship Id="rId5" Type="http://schemas.openxmlformats.org/officeDocument/2006/relationships/image" Target="../media/image7.png" /><Relationship Id="rId4" Type="http://schemas.openxmlformats.org/officeDocument/2006/relationships/image" Target="../media/image6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5DDE6-6AA5-4291-BE22-2E63068C5A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3D9790-F450-41B2-932D-920FB33DFDD1}">
      <dgm:prSet/>
      <dgm:spPr/>
      <dgm:t>
        <a:bodyPr/>
        <a:lstStyle/>
        <a:p>
          <a:r>
            <a:rPr lang="en-US" b="1" baseline="0"/>
            <a:t>- Libraries used:</a:t>
          </a:r>
          <a:endParaRPr lang="en-US"/>
        </a:p>
      </dgm:t>
    </dgm:pt>
    <dgm:pt modelId="{CE0CB00F-E4E2-4C43-B1E2-387968ED346D}" type="parTrans" cxnId="{E75528D4-D44F-4D88-A507-A9B7A1C5388E}">
      <dgm:prSet/>
      <dgm:spPr/>
      <dgm:t>
        <a:bodyPr/>
        <a:lstStyle/>
        <a:p>
          <a:endParaRPr lang="en-US"/>
        </a:p>
      </dgm:t>
    </dgm:pt>
    <dgm:pt modelId="{951BD32D-BC49-439F-9B0E-BF83457EE2C9}" type="sibTrans" cxnId="{E75528D4-D44F-4D88-A507-A9B7A1C5388E}">
      <dgm:prSet/>
      <dgm:spPr/>
      <dgm:t>
        <a:bodyPr/>
        <a:lstStyle/>
        <a:p>
          <a:endParaRPr lang="en-US"/>
        </a:p>
      </dgm:t>
    </dgm:pt>
    <dgm:pt modelId="{27E3AC58-2566-47BF-A975-21C6E6EB6197}">
      <dgm:prSet/>
      <dgm:spPr/>
      <dgm:t>
        <a:bodyPr/>
        <a:lstStyle/>
        <a:p>
          <a:r>
            <a:rPr lang="en-US" b="1" baseline="0"/>
            <a:t>- `pygame` for game development  - `sys`, `time` for system and timing functions</a:t>
          </a:r>
          <a:endParaRPr lang="en-US"/>
        </a:p>
      </dgm:t>
    </dgm:pt>
    <dgm:pt modelId="{2279C107-9FE2-4C92-A634-F7396B93A6CC}" type="parTrans" cxnId="{A5F24F11-9425-4CAD-9DD9-176DCD2DEA7D}">
      <dgm:prSet/>
      <dgm:spPr/>
      <dgm:t>
        <a:bodyPr/>
        <a:lstStyle/>
        <a:p>
          <a:endParaRPr lang="en-US"/>
        </a:p>
      </dgm:t>
    </dgm:pt>
    <dgm:pt modelId="{6EA05E36-15DA-4D3C-BC0B-DF594B1BA61A}" type="sibTrans" cxnId="{A5F24F11-9425-4CAD-9DD9-176DCD2DEA7D}">
      <dgm:prSet/>
      <dgm:spPr/>
      <dgm:t>
        <a:bodyPr/>
        <a:lstStyle/>
        <a:p>
          <a:endParaRPr lang="en-US"/>
        </a:p>
      </dgm:t>
    </dgm:pt>
    <dgm:pt modelId="{4C515AF1-F9E3-4C47-8E0F-74EDFEC6CD52}">
      <dgm:prSet/>
      <dgm:spPr/>
      <dgm:t>
        <a:bodyPr/>
        <a:lstStyle/>
        <a:p>
          <a:r>
            <a:rPr lang="en-US" b="1" baseline="0"/>
            <a:t>- Initialisation:</a:t>
          </a:r>
          <a:endParaRPr lang="en-US"/>
        </a:p>
      </dgm:t>
    </dgm:pt>
    <dgm:pt modelId="{571D9FC6-7338-4F72-B406-7101BB39C048}" type="parTrans" cxnId="{CFAF6216-B8E4-49D9-AE03-35436D638FCB}">
      <dgm:prSet/>
      <dgm:spPr/>
      <dgm:t>
        <a:bodyPr/>
        <a:lstStyle/>
        <a:p>
          <a:endParaRPr lang="en-US"/>
        </a:p>
      </dgm:t>
    </dgm:pt>
    <dgm:pt modelId="{5D6F2FC8-F85D-46B9-8926-B2D4A2DA99E1}" type="sibTrans" cxnId="{CFAF6216-B8E4-49D9-AE03-35436D638FCB}">
      <dgm:prSet/>
      <dgm:spPr/>
      <dgm:t>
        <a:bodyPr/>
        <a:lstStyle/>
        <a:p>
          <a:endParaRPr lang="en-US"/>
        </a:p>
      </dgm:t>
    </dgm:pt>
    <dgm:pt modelId="{B0725FB4-5938-47B2-B48D-96B0E5965699}">
      <dgm:prSet/>
      <dgm:spPr/>
      <dgm:t>
        <a:bodyPr/>
        <a:lstStyle/>
        <a:p>
          <a:r>
            <a:rPr lang="en-US" b="1" baseline="0"/>
            <a:t>- Setting up the display window  - Loading images for the bird, pipes, background, and ground</a:t>
          </a:r>
          <a:endParaRPr lang="en-US"/>
        </a:p>
      </dgm:t>
    </dgm:pt>
    <dgm:pt modelId="{7966596C-A43F-4C42-9E80-E4E5AF107DF6}" type="parTrans" cxnId="{640057BB-838C-4C06-B21A-80BA772D58F2}">
      <dgm:prSet/>
      <dgm:spPr/>
      <dgm:t>
        <a:bodyPr/>
        <a:lstStyle/>
        <a:p>
          <a:endParaRPr lang="en-US"/>
        </a:p>
      </dgm:t>
    </dgm:pt>
    <dgm:pt modelId="{31D87B98-F7D1-4FDB-8FF9-615F81CEB33B}" type="sibTrans" cxnId="{640057BB-838C-4C06-B21A-80BA772D58F2}">
      <dgm:prSet/>
      <dgm:spPr/>
      <dgm:t>
        <a:bodyPr/>
        <a:lstStyle/>
        <a:p>
          <a:endParaRPr lang="en-US"/>
        </a:p>
      </dgm:t>
    </dgm:pt>
    <dgm:pt modelId="{56B39784-2F94-41C0-8403-C3740BCEA898}" type="pres">
      <dgm:prSet presAssocID="{3D05DDE6-6AA5-4291-BE22-2E63068C5A12}" presName="root" presStyleCnt="0">
        <dgm:presLayoutVars>
          <dgm:dir/>
          <dgm:resizeHandles val="exact"/>
        </dgm:presLayoutVars>
      </dgm:prSet>
      <dgm:spPr/>
    </dgm:pt>
    <dgm:pt modelId="{998A1306-9F3E-42E1-80A7-DB9B0CAA8D49}" type="pres">
      <dgm:prSet presAssocID="{433D9790-F450-41B2-932D-920FB33DFDD1}" presName="compNode" presStyleCnt="0"/>
      <dgm:spPr/>
    </dgm:pt>
    <dgm:pt modelId="{000A990A-F916-4487-85EC-16DE75F1FE1A}" type="pres">
      <dgm:prSet presAssocID="{433D9790-F450-41B2-932D-920FB33DFDD1}" presName="bgRect" presStyleLbl="bgShp" presStyleIdx="0" presStyleCnt="4"/>
      <dgm:spPr/>
    </dgm:pt>
    <dgm:pt modelId="{5E9A61D6-D706-4241-8259-7333B8A84E28}" type="pres">
      <dgm:prSet presAssocID="{433D9790-F450-41B2-932D-920FB33DFD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C3249AFA-C9BC-4754-9877-D54B9FE07B20}" type="pres">
      <dgm:prSet presAssocID="{433D9790-F450-41B2-932D-920FB33DFDD1}" presName="spaceRect" presStyleCnt="0"/>
      <dgm:spPr/>
    </dgm:pt>
    <dgm:pt modelId="{E0AB42B2-032F-4D3E-A538-FB0B02A3B536}" type="pres">
      <dgm:prSet presAssocID="{433D9790-F450-41B2-932D-920FB33DFDD1}" presName="parTx" presStyleLbl="revTx" presStyleIdx="0" presStyleCnt="4">
        <dgm:presLayoutVars>
          <dgm:chMax val="0"/>
          <dgm:chPref val="0"/>
        </dgm:presLayoutVars>
      </dgm:prSet>
      <dgm:spPr/>
    </dgm:pt>
    <dgm:pt modelId="{77FC9431-5095-4B18-A6CF-853CC7F5F77E}" type="pres">
      <dgm:prSet presAssocID="{951BD32D-BC49-439F-9B0E-BF83457EE2C9}" presName="sibTrans" presStyleCnt="0"/>
      <dgm:spPr/>
    </dgm:pt>
    <dgm:pt modelId="{9EBB77FE-ACEE-48DF-84DB-AB10546744C8}" type="pres">
      <dgm:prSet presAssocID="{27E3AC58-2566-47BF-A975-21C6E6EB6197}" presName="compNode" presStyleCnt="0"/>
      <dgm:spPr/>
    </dgm:pt>
    <dgm:pt modelId="{58FC8087-FF1A-482B-9A19-0A37C6B8D60A}" type="pres">
      <dgm:prSet presAssocID="{27E3AC58-2566-47BF-A975-21C6E6EB6197}" presName="bgRect" presStyleLbl="bgShp" presStyleIdx="1" presStyleCnt="4"/>
      <dgm:spPr/>
    </dgm:pt>
    <dgm:pt modelId="{FEE34EB6-EC59-47E2-9EC1-6D69FADFCA11}" type="pres">
      <dgm:prSet presAssocID="{27E3AC58-2566-47BF-A975-21C6E6EB61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927712F-D75F-4B42-815A-F81E28628515}" type="pres">
      <dgm:prSet presAssocID="{27E3AC58-2566-47BF-A975-21C6E6EB6197}" presName="spaceRect" presStyleCnt="0"/>
      <dgm:spPr/>
    </dgm:pt>
    <dgm:pt modelId="{F7CF7C23-57E5-44E4-94D4-BF810979DC73}" type="pres">
      <dgm:prSet presAssocID="{27E3AC58-2566-47BF-A975-21C6E6EB6197}" presName="parTx" presStyleLbl="revTx" presStyleIdx="1" presStyleCnt="4">
        <dgm:presLayoutVars>
          <dgm:chMax val="0"/>
          <dgm:chPref val="0"/>
        </dgm:presLayoutVars>
      </dgm:prSet>
      <dgm:spPr/>
    </dgm:pt>
    <dgm:pt modelId="{4CBC7F8F-2BAD-49D3-BB60-19BAFC94FCA9}" type="pres">
      <dgm:prSet presAssocID="{6EA05E36-15DA-4D3C-BC0B-DF594B1BA61A}" presName="sibTrans" presStyleCnt="0"/>
      <dgm:spPr/>
    </dgm:pt>
    <dgm:pt modelId="{06755EF6-7FA2-4028-8DAD-98188E293F17}" type="pres">
      <dgm:prSet presAssocID="{4C515AF1-F9E3-4C47-8E0F-74EDFEC6CD52}" presName="compNode" presStyleCnt="0"/>
      <dgm:spPr/>
    </dgm:pt>
    <dgm:pt modelId="{A48EC334-E98B-49BC-B784-9500E1ECCC58}" type="pres">
      <dgm:prSet presAssocID="{4C515AF1-F9E3-4C47-8E0F-74EDFEC6CD52}" presName="bgRect" presStyleLbl="bgShp" presStyleIdx="2" presStyleCnt="4"/>
      <dgm:spPr/>
    </dgm:pt>
    <dgm:pt modelId="{F296F4CF-3118-4678-9D88-61CFDAAA7A89}" type="pres">
      <dgm:prSet presAssocID="{4C515AF1-F9E3-4C47-8E0F-74EDFEC6CD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49C5F56-6A5D-453F-AB6F-761E488C0507}" type="pres">
      <dgm:prSet presAssocID="{4C515AF1-F9E3-4C47-8E0F-74EDFEC6CD52}" presName="spaceRect" presStyleCnt="0"/>
      <dgm:spPr/>
    </dgm:pt>
    <dgm:pt modelId="{D3F0AF76-D60A-4DB9-A455-2112E71934E6}" type="pres">
      <dgm:prSet presAssocID="{4C515AF1-F9E3-4C47-8E0F-74EDFEC6CD52}" presName="parTx" presStyleLbl="revTx" presStyleIdx="2" presStyleCnt="4">
        <dgm:presLayoutVars>
          <dgm:chMax val="0"/>
          <dgm:chPref val="0"/>
        </dgm:presLayoutVars>
      </dgm:prSet>
      <dgm:spPr/>
    </dgm:pt>
    <dgm:pt modelId="{5918C7B1-CF36-4940-8A13-6F90FDA7F7D0}" type="pres">
      <dgm:prSet presAssocID="{5D6F2FC8-F85D-46B9-8926-B2D4A2DA99E1}" presName="sibTrans" presStyleCnt="0"/>
      <dgm:spPr/>
    </dgm:pt>
    <dgm:pt modelId="{46A0DF28-BF59-415B-BB5D-EC544FAD1274}" type="pres">
      <dgm:prSet presAssocID="{B0725FB4-5938-47B2-B48D-96B0E5965699}" presName="compNode" presStyleCnt="0"/>
      <dgm:spPr/>
    </dgm:pt>
    <dgm:pt modelId="{FB85D2F2-9A3F-4BA3-A3D2-D0101C5EA625}" type="pres">
      <dgm:prSet presAssocID="{B0725FB4-5938-47B2-B48D-96B0E5965699}" presName="bgRect" presStyleLbl="bgShp" presStyleIdx="3" presStyleCnt="4"/>
      <dgm:spPr/>
    </dgm:pt>
    <dgm:pt modelId="{15B32597-D56F-4581-8DBF-8591E332FFC6}" type="pres">
      <dgm:prSet presAssocID="{B0725FB4-5938-47B2-B48D-96B0E59656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B57C1412-543D-4BB0-985A-D5B605B0B7DB}" type="pres">
      <dgm:prSet presAssocID="{B0725FB4-5938-47B2-B48D-96B0E5965699}" presName="spaceRect" presStyleCnt="0"/>
      <dgm:spPr/>
    </dgm:pt>
    <dgm:pt modelId="{6E1EEF36-9C2A-423F-8F9D-7BA4C28FEAE7}" type="pres">
      <dgm:prSet presAssocID="{B0725FB4-5938-47B2-B48D-96B0E596569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65FFE02-A0A8-45EE-A1FA-38746526B7F1}" type="presOf" srcId="{4C515AF1-F9E3-4C47-8E0F-74EDFEC6CD52}" destId="{D3F0AF76-D60A-4DB9-A455-2112E71934E6}" srcOrd="0" destOrd="0" presId="urn:microsoft.com/office/officeart/2018/2/layout/IconVerticalSolidList"/>
    <dgm:cxn modelId="{08BBFF0F-64DE-4E8E-A87F-39F232F21628}" type="presOf" srcId="{27E3AC58-2566-47BF-A975-21C6E6EB6197}" destId="{F7CF7C23-57E5-44E4-94D4-BF810979DC73}" srcOrd="0" destOrd="0" presId="urn:microsoft.com/office/officeart/2018/2/layout/IconVerticalSolidList"/>
    <dgm:cxn modelId="{A5F24F11-9425-4CAD-9DD9-176DCD2DEA7D}" srcId="{3D05DDE6-6AA5-4291-BE22-2E63068C5A12}" destId="{27E3AC58-2566-47BF-A975-21C6E6EB6197}" srcOrd="1" destOrd="0" parTransId="{2279C107-9FE2-4C92-A634-F7396B93A6CC}" sibTransId="{6EA05E36-15DA-4D3C-BC0B-DF594B1BA61A}"/>
    <dgm:cxn modelId="{6BA3DA14-1A57-4102-B37E-0EEF78A5DAB4}" type="presOf" srcId="{3D05DDE6-6AA5-4291-BE22-2E63068C5A12}" destId="{56B39784-2F94-41C0-8403-C3740BCEA898}" srcOrd="0" destOrd="0" presId="urn:microsoft.com/office/officeart/2018/2/layout/IconVerticalSolidList"/>
    <dgm:cxn modelId="{CFAF6216-B8E4-49D9-AE03-35436D638FCB}" srcId="{3D05DDE6-6AA5-4291-BE22-2E63068C5A12}" destId="{4C515AF1-F9E3-4C47-8E0F-74EDFEC6CD52}" srcOrd="2" destOrd="0" parTransId="{571D9FC6-7338-4F72-B406-7101BB39C048}" sibTransId="{5D6F2FC8-F85D-46B9-8926-B2D4A2DA99E1}"/>
    <dgm:cxn modelId="{0E602239-4416-4151-A776-9A578AEAAA3A}" type="presOf" srcId="{433D9790-F450-41B2-932D-920FB33DFDD1}" destId="{E0AB42B2-032F-4D3E-A538-FB0B02A3B536}" srcOrd="0" destOrd="0" presId="urn:microsoft.com/office/officeart/2018/2/layout/IconVerticalSolidList"/>
    <dgm:cxn modelId="{640057BB-838C-4C06-B21A-80BA772D58F2}" srcId="{3D05DDE6-6AA5-4291-BE22-2E63068C5A12}" destId="{B0725FB4-5938-47B2-B48D-96B0E5965699}" srcOrd="3" destOrd="0" parTransId="{7966596C-A43F-4C42-9E80-E4E5AF107DF6}" sibTransId="{31D87B98-F7D1-4FDB-8FF9-615F81CEB33B}"/>
    <dgm:cxn modelId="{E75528D4-D44F-4D88-A507-A9B7A1C5388E}" srcId="{3D05DDE6-6AA5-4291-BE22-2E63068C5A12}" destId="{433D9790-F450-41B2-932D-920FB33DFDD1}" srcOrd="0" destOrd="0" parTransId="{CE0CB00F-E4E2-4C43-B1E2-387968ED346D}" sibTransId="{951BD32D-BC49-439F-9B0E-BF83457EE2C9}"/>
    <dgm:cxn modelId="{FC929BFB-E452-4302-93BE-511086E51059}" type="presOf" srcId="{B0725FB4-5938-47B2-B48D-96B0E5965699}" destId="{6E1EEF36-9C2A-423F-8F9D-7BA4C28FEAE7}" srcOrd="0" destOrd="0" presId="urn:microsoft.com/office/officeart/2018/2/layout/IconVerticalSolidList"/>
    <dgm:cxn modelId="{419C9A73-F59F-44E8-972A-9A1736448AFC}" type="presParOf" srcId="{56B39784-2F94-41C0-8403-C3740BCEA898}" destId="{998A1306-9F3E-42E1-80A7-DB9B0CAA8D49}" srcOrd="0" destOrd="0" presId="urn:microsoft.com/office/officeart/2018/2/layout/IconVerticalSolidList"/>
    <dgm:cxn modelId="{65127748-008F-40B3-97DE-F981AAEAFF16}" type="presParOf" srcId="{998A1306-9F3E-42E1-80A7-DB9B0CAA8D49}" destId="{000A990A-F916-4487-85EC-16DE75F1FE1A}" srcOrd="0" destOrd="0" presId="urn:microsoft.com/office/officeart/2018/2/layout/IconVerticalSolidList"/>
    <dgm:cxn modelId="{29B8DBB2-8F1F-4CC8-98CF-F1C58868EBFC}" type="presParOf" srcId="{998A1306-9F3E-42E1-80A7-DB9B0CAA8D49}" destId="{5E9A61D6-D706-4241-8259-7333B8A84E28}" srcOrd="1" destOrd="0" presId="urn:microsoft.com/office/officeart/2018/2/layout/IconVerticalSolidList"/>
    <dgm:cxn modelId="{3216834E-0B9B-4C9F-B31F-DAD2505E877E}" type="presParOf" srcId="{998A1306-9F3E-42E1-80A7-DB9B0CAA8D49}" destId="{C3249AFA-C9BC-4754-9877-D54B9FE07B20}" srcOrd="2" destOrd="0" presId="urn:microsoft.com/office/officeart/2018/2/layout/IconVerticalSolidList"/>
    <dgm:cxn modelId="{CF2151A6-D940-474B-8E57-95ADE8952D0F}" type="presParOf" srcId="{998A1306-9F3E-42E1-80A7-DB9B0CAA8D49}" destId="{E0AB42B2-032F-4D3E-A538-FB0B02A3B536}" srcOrd="3" destOrd="0" presId="urn:microsoft.com/office/officeart/2018/2/layout/IconVerticalSolidList"/>
    <dgm:cxn modelId="{F3990189-DB33-490E-B9B7-DB621DCCDFD9}" type="presParOf" srcId="{56B39784-2F94-41C0-8403-C3740BCEA898}" destId="{77FC9431-5095-4B18-A6CF-853CC7F5F77E}" srcOrd="1" destOrd="0" presId="urn:microsoft.com/office/officeart/2018/2/layout/IconVerticalSolidList"/>
    <dgm:cxn modelId="{03FA9ECD-97CA-4C9F-9137-1BAF0C1119B4}" type="presParOf" srcId="{56B39784-2F94-41C0-8403-C3740BCEA898}" destId="{9EBB77FE-ACEE-48DF-84DB-AB10546744C8}" srcOrd="2" destOrd="0" presId="urn:microsoft.com/office/officeart/2018/2/layout/IconVerticalSolidList"/>
    <dgm:cxn modelId="{9FD45BC9-BC8D-4E23-BF1C-3E2C0CBF962F}" type="presParOf" srcId="{9EBB77FE-ACEE-48DF-84DB-AB10546744C8}" destId="{58FC8087-FF1A-482B-9A19-0A37C6B8D60A}" srcOrd="0" destOrd="0" presId="urn:microsoft.com/office/officeart/2018/2/layout/IconVerticalSolidList"/>
    <dgm:cxn modelId="{D00EF148-A4B7-48B6-A2B8-B85428199FCC}" type="presParOf" srcId="{9EBB77FE-ACEE-48DF-84DB-AB10546744C8}" destId="{FEE34EB6-EC59-47E2-9EC1-6D69FADFCA11}" srcOrd="1" destOrd="0" presId="urn:microsoft.com/office/officeart/2018/2/layout/IconVerticalSolidList"/>
    <dgm:cxn modelId="{662183E1-A27E-419A-B736-BC7BC12E458A}" type="presParOf" srcId="{9EBB77FE-ACEE-48DF-84DB-AB10546744C8}" destId="{2927712F-D75F-4B42-815A-F81E28628515}" srcOrd="2" destOrd="0" presId="urn:microsoft.com/office/officeart/2018/2/layout/IconVerticalSolidList"/>
    <dgm:cxn modelId="{98855741-69DE-4870-83AE-E0B7F8EDFD90}" type="presParOf" srcId="{9EBB77FE-ACEE-48DF-84DB-AB10546744C8}" destId="{F7CF7C23-57E5-44E4-94D4-BF810979DC73}" srcOrd="3" destOrd="0" presId="urn:microsoft.com/office/officeart/2018/2/layout/IconVerticalSolidList"/>
    <dgm:cxn modelId="{72A70920-0A02-46C6-BEF9-D705C44E978A}" type="presParOf" srcId="{56B39784-2F94-41C0-8403-C3740BCEA898}" destId="{4CBC7F8F-2BAD-49D3-BB60-19BAFC94FCA9}" srcOrd="3" destOrd="0" presId="urn:microsoft.com/office/officeart/2018/2/layout/IconVerticalSolidList"/>
    <dgm:cxn modelId="{15670F4A-CFD5-4CCA-93AD-2DA873E992A9}" type="presParOf" srcId="{56B39784-2F94-41C0-8403-C3740BCEA898}" destId="{06755EF6-7FA2-4028-8DAD-98188E293F17}" srcOrd="4" destOrd="0" presId="urn:microsoft.com/office/officeart/2018/2/layout/IconVerticalSolidList"/>
    <dgm:cxn modelId="{4C26A7CD-5449-4235-A796-6EC077577645}" type="presParOf" srcId="{06755EF6-7FA2-4028-8DAD-98188E293F17}" destId="{A48EC334-E98B-49BC-B784-9500E1ECCC58}" srcOrd="0" destOrd="0" presId="urn:microsoft.com/office/officeart/2018/2/layout/IconVerticalSolidList"/>
    <dgm:cxn modelId="{42C1CF15-2BEC-471B-B5C7-B39E5412D90C}" type="presParOf" srcId="{06755EF6-7FA2-4028-8DAD-98188E293F17}" destId="{F296F4CF-3118-4678-9D88-61CFDAAA7A89}" srcOrd="1" destOrd="0" presId="urn:microsoft.com/office/officeart/2018/2/layout/IconVerticalSolidList"/>
    <dgm:cxn modelId="{2CC13847-E7DD-4472-8649-603B1DD2EE57}" type="presParOf" srcId="{06755EF6-7FA2-4028-8DAD-98188E293F17}" destId="{849C5F56-6A5D-453F-AB6F-761E488C0507}" srcOrd="2" destOrd="0" presId="urn:microsoft.com/office/officeart/2018/2/layout/IconVerticalSolidList"/>
    <dgm:cxn modelId="{CA082D42-CF7B-41FA-AAF9-F4C4E04CBAD9}" type="presParOf" srcId="{06755EF6-7FA2-4028-8DAD-98188E293F17}" destId="{D3F0AF76-D60A-4DB9-A455-2112E71934E6}" srcOrd="3" destOrd="0" presId="urn:microsoft.com/office/officeart/2018/2/layout/IconVerticalSolidList"/>
    <dgm:cxn modelId="{B5EDD36C-5A75-4C09-86CD-4963A566ED64}" type="presParOf" srcId="{56B39784-2F94-41C0-8403-C3740BCEA898}" destId="{5918C7B1-CF36-4940-8A13-6F90FDA7F7D0}" srcOrd="5" destOrd="0" presId="urn:microsoft.com/office/officeart/2018/2/layout/IconVerticalSolidList"/>
    <dgm:cxn modelId="{4A325E43-A2E1-4C49-8F2C-34D0E98B729A}" type="presParOf" srcId="{56B39784-2F94-41C0-8403-C3740BCEA898}" destId="{46A0DF28-BF59-415B-BB5D-EC544FAD1274}" srcOrd="6" destOrd="0" presId="urn:microsoft.com/office/officeart/2018/2/layout/IconVerticalSolidList"/>
    <dgm:cxn modelId="{1160DFEB-F8DB-444A-898B-16D36DE0968C}" type="presParOf" srcId="{46A0DF28-BF59-415B-BB5D-EC544FAD1274}" destId="{FB85D2F2-9A3F-4BA3-A3D2-D0101C5EA625}" srcOrd="0" destOrd="0" presId="urn:microsoft.com/office/officeart/2018/2/layout/IconVerticalSolidList"/>
    <dgm:cxn modelId="{63E1095E-40E9-48A0-8D88-DC770B07F62F}" type="presParOf" srcId="{46A0DF28-BF59-415B-BB5D-EC544FAD1274}" destId="{15B32597-D56F-4581-8DBF-8591E332FFC6}" srcOrd="1" destOrd="0" presId="urn:microsoft.com/office/officeart/2018/2/layout/IconVerticalSolidList"/>
    <dgm:cxn modelId="{3F349C1F-277C-4B60-A1A5-3B6CF5F1A44E}" type="presParOf" srcId="{46A0DF28-BF59-415B-BB5D-EC544FAD1274}" destId="{B57C1412-543D-4BB0-985A-D5B605B0B7DB}" srcOrd="2" destOrd="0" presId="urn:microsoft.com/office/officeart/2018/2/layout/IconVerticalSolidList"/>
    <dgm:cxn modelId="{3C1C4C6C-FC86-40F5-B2B6-094DDA2F0E96}" type="presParOf" srcId="{46A0DF28-BF59-415B-BB5D-EC544FAD1274}" destId="{6E1EEF36-9C2A-423F-8F9D-7BA4C28FEA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A990A-F916-4487-85EC-16DE75F1FE1A}">
      <dsp:nvSpPr>
        <dsp:cNvPr id="0" name=""/>
        <dsp:cNvSpPr/>
      </dsp:nvSpPr>
      <dsp:spPr>
        <a:xfrm>
          <a:off x="0" y="2324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A61D6-D706-4241-8259-7333B8A84E28}">
      <dsp:nvSpPr>
        <dsp:cNvPr id="0" name=""/>
        <dsp:cNvSpPr/>
      </dsp:nvSpPr>
      <dsp:spPr>
        <a:xfrm>
          <a:off x="356381" y="267401"/>
          <a:ext cx="647965" cy="647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B42B2-032F-4D3E-A538-FB0B02A3B536}">
      <dsp:nvSpPr>
        <dsp:cNvPr id="0" name=""/>
        <dsp:cNvSpPr/>
      </dsp:nvSpPr>
      <dsp:spPr>
        <a:xfrm>
          <a:off x="1360727" y="2324"/>
          <a:ext cx="5022374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/>
            <a:t>- Libraries used:</a:t>
          </a:r>
          <a:endParaRPr lang="en-US" sz="2000" kern="1200"/>
        </a:p>
      </dsp:txBody>
      <dsp:txXfrm>
        <a:off x="1360727" y="2324"/>
        <a:ext cx="5022374" cy="1178119"/>
      </dsp:txXfrm>
    </dsp:sp>
    <dsp:sp modelId="{58FC8087-FF1A-482B-9A19-0A37C6B8D60A}">
      <dsp:nvSpPr>
        <dsp:cNvPr id="0" name=""/>
        <dsp:cNvSpPr/>
      </dsp:nvSpPr>
      <dsp:spPr>
        <a:xfrm>
          <a:off x="0" y="1474973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34EB6-EC59-47E2-9EC1-6D69FADFCA11}">
      <dsp:nvSpPr>
        <dsp:cNvPr id="0" name=""/>
        <dsp:cNvSpPr/>
      </dsp:nvSpPr>
      <dsp:spPr>
        <a:xfrm>
          <a:off x="356381" y="1740050"/>
          <a:ext cx="647965" cy="647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F7C23-57E5-44E4-94D4-BF810979DC73}">
      <dsp:nvSpPr>
        <dsp:cNvPr id="0" name=""/>
        <dsp:cNvSpPr/>
      </dsp:nvSpPr>
      <dsp:spPr>
        <a:xfrm>
          <a:off x="1360727" y="1474973"/>
          <a:ext cx="5022374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/>
            <a:t>- `pygame` for game development  - `sys`, `time` for system and timing functions</a:t>
          </a:r>
          <a:endParaRPr lang="en-US" sz="2000" kern="1200"/>
        </a:p>
      </dsp:txBody>
      <dsp:txXfrm>
        <a:off x="1360727" y="1474973"/>
        <a:ext cx="5022374" cy="1178119"/>
      </dsp:txXfrm>
    </dsp:sp>
    <dsp:sp modelId="{A48EC334-E98B-49BC-B784-9500E1ECCC58}">
      <dsp:nvSpPr>
        <dsp:cNvPr id="0" name=""/>
        <dsp:cNvSpPr/>
      </dsp:nvSpPr>
      <dsp:spPr>
        <a:xfrm>
          <a:off x="0" y="2947622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6F4CF-3118-4678-9D88-61CFDAAA7A89}">
      <dsp:nvSpPr>
        <dsp:cNvPr id="0" name=""/>
        <dsp:cNvSpPr/>
      </dsp:nvSpPr>
      <dsp:spPr>
        <a:xfrm>
          <a:off x="356381" y="3212699"/>
          <a:ext cx="647965" cy="647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0AF76-D60A-4DB9-A455-2112E71934E6}">
      <dsp:nvSpPr>
        <dsp:cNvPr id="0" name=""/>
        <dsp:cNvSpPr/>
      </dsp:nvSpPr>
      <dsp:spPr>
        <a:xfrm>
          <a:off x="1360727" y="2947622"/>
          <a:ext cx="5022374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/>
            <a:t>- Initialisation:</a:t>
          </a:r>
          <a:endParaRPr lang="en-US" sz="2000" kern="1200"/>
        </a:p>
      </dsp:txBody>
      <dsp:txXfrm>
        <a:off x="1360727" y="2947622"/>
        <a:ext cx="5022374" cy="1178119"/>
      </dsp:txXfrm>
    </dsp:sp>
    <dsp:sp modelId="{FB85D2F2-9A3F-4BA3-A3D2-D0101C5EA625}">
      <dsp:nvSpPr>
        <dsp:cNvPr id="0" name=""/>
        <dsp:cNvSpPr/>
      </dsp:nvSpPr>
      <dsp:spPr>
        <a:xfrm>
          <a:off x="0" y="4420272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32597-D56F-4581-8DBF-8591E332FFC6}">
      <dsp:nvSpPr>
        <dsp:cNvPr id="0" name=""/>
        <dsp:cNvSpPr/>
      </dsp:nvSpPr>
      <dsp:spPr>
        <a:xfrm>
          <a:off x="356381" y="4685348"/>
          <a:ext cx="647965" cy="6479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EEF36-9C2A-423F-8F9D-7BA4C28FEAE7}">
      <dsp:nvSpPr>
        <dsp:cNvPr id="0" name=""/>
        <dsp:cNvSpPr/>
      </dsp:nvSpPr>
      <dsp:spPr>
        <a:xfrm>
          <a:off x="1360727" y="4420272"/>
          <a:ext cx="5022374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/>
            <a:t>- Setting up the display window  - Loading images for the bird, pipes, background, and ground</a:t>
          </a:r>
          <a:endParaRPr lang="en-US" sz="2000" kern="1200"/>
        </a:p>
      </dsp:txBody>
      <dsp:txXfrm>
        <a:off x="1360727" y="4420272"/>
        <a:ext cx="5022374" cy="1178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5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8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2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5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335910"/>
          </a:xfrm>
        </p:spPr>
        <p:txBody>
          <a:bodyPr anchor="b">
            <a:normAutofit/>
          </a:bodyPr>
          <a:lstStyle/>
          <a:p>
            <a:r>
              <a:rPr lang="en-US" sz="4000" dirty="0"/>
              <a:t>Flappy Bird Game 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446154" y="1488377"/>
            <a:ext cx="4296227" cy="767971"/>
          </a:xfrm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A Python Project 
Group members and their contribution:
A.Samad Soomro 058 : Programming 
M.Saadat 013 : Picture sourcing 
Fahad Tanoli 020 : Presentation 
M.Saqlain 015 : Editing 
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eep going through pipes">
            <a:extLst>
              <a:ext uri="{FF2B5EF4-FFF2-40B4-BE49-F238E27FC236}">
                <a16:creationId xmlns:a16="http://schemas.microsoft.com/office/drawing/2014/main" id="{E0016DCC-336F-BA59-63E3-86ACC94AE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04" r="-2" b="1206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Updating Elements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lvl="0" algn="ctr">
              <a:lnSpc>
                <a:spcPct val="90000"/>
              </a:lnSpc>
            </a:pPr>
            <a:r>
              <a:rPr lang="en-US" sz="1500" dirty="0"/>
              <a:t>- Moves the ground and pipes  - Updates the bird’s position and animation  - Generates new pipes and removes old ones  - Code snippet:    ```python    def updateEverything(self, dt):        if self.is_enter_pressed:            # Moving the ground            self.ground1_rect.x -= int(self.move_speed * dt)            self.ground2_rect.x -= int(self.move_speed * dt)            if self.ground1_rect.right &lt; 0:                self.ground1_rect.x = self.ground2_rect.right            if self.ground2_rect.right &lt; 0:                self.ground2_rect.x = self.ground1_rect.right            # Generating and moving pipes            if self.pipe_generate_counter &gt; 70:                self.pipes.append(Pipe(self.scale_factor, self.move_speed))                self.pipe_generate_counter = 0            self.pipe_generate_counter += 1            for pipe in self.pipes:                pipe.update(dt)            if len(self.pipes) != 0:                if self.pipes[0].rect_up.right &lt; 0:                    self.pipes.pop(0)            # Moving the bird        self.bird.update(dt)    ```</a:t>
            </a:r>
          </a:p>
        </p:txBody>
      </p:sp>
    </p:spTree>
    <p:extLst>
      <p:ext uri="{BB962C8B-B14F-4D97-AF65-F5344CB8AC3E}">
        <p14:creationId xmlns:p14="http://schemas.microsoft.com/office/powerpoint/2010/main" val="36932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eep going through pipes">
            <a:extLst>
              <a:ext uri="{FF2B5EF4-FFF2-40B4-BE49-F238E27FC236}">
                <a16:creationId xmlns:a16="http://schemas.microsoft.com/office/drawing/2014/main" id="{A2659425-B5B3-315F-7A72-56B7F8D01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04" r="-2" b="1206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Elements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lvl="0" algn="ctr">
              <a:lnSpc>
                <a:spcPct val="90000"/>
              </a:lnSpc>
            </a:pPr>
            <a:r>
              <a:rPr lang="en-US" sz="2500" dirty="0"/>
              <a:t>- Renders the background, ground, bird, and pipes  - Code snippet:    ```python    def drawEverything(self):        self.win.blit(self.bg_img, (0, -300))        for pipe in self.pipes:            pipe.drawPipe(self.win)        self.win.blit(self.ground1_img, self.ground1_rect)        self.win.blit(self.ground2_img, self.ground2_rect)        self.win.blit(self.bird.image, self.bird.rect)    ```</a:t>
            </a:r>
          </a:p>
          <a:p>
            <a:pPr algn="ctr">
              <a:lnSpc>
                <a:spcPct val="9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2608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lourful boardgame">
            <a:extLst>
              <a:ext uri="{FF2B5EF4-FFF2-40B4-BE49-F238E27FC236}">
                <a16:creationId xmlns:a16="http://schemas.microsoft.com/office/drawing/2014/main" id="{9E1C9845-C9F9-463E-3CE9-BDF5560C6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7" r="-2" b="1291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lvl="0" algn="ctr"/>
            <a:r>
              <a:rPr lang="en-US" dirty="0"/>
              <a:t> - Recap of the game’s functionality and main features  - Explanation of how different classes and methods work together</a:t>
            </a:r>
          </a:p>
        </p:txBody>
      </p:sp>
    </p:spTree>
    <p:extLst>
      <p:ext uri="{BB962C8B-B14F-4D97-AF65-F5344CB8AC3E}">
        <p14:creationId xmlns:p14="http://schemas.microsoft.com/office/powerpoint/2010/main" val="385291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hite flowers on a green background">
            <a:extLst>
              <a:ext uri="{FF2B5EF4-FFF2-40B4-BE49-F238E27FC236}">
                <a16:creationId xmlns:a16="http://schemas.microsoft.com/office/drawing/2014/main" id="{2C076C26-31CE-1423-4721-B6BA5F7C2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3" r="-2" b="113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Thankyou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1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ribbage board game in red, blue, and white">
            <a:extLst>
              <a:ext uri="{FF2B5EF4-FFF2-40B4-BE49-F238E27FC236}">
                <a16:creationId xmlns:a16="http://schemas.microsoft.com/office/drawing/2014/main" id="{5BC392A1-B57C-51BE-8DCC-100FEB02F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90" r="-2" b="675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lvl="0" algn="ctr"/>
            <a:r>
              <a:rPr lang="en-US" dirty="0"/>
              <a:t>Overview: Flappy Bird is a side-scrolling game where players tap the screen to keep a bird flying through gaps in pipes, aiming to achieve the highest score without crashing.</a:t>
            </a:r>
          </a:p>
        </p:txBody>
      </p:sp>
    </p:spTree>
    <p:extLst>
      <p:ext uri="{BB962C8B-B14F-4D97-AF65-F5344CB8AC3E}">
        <p14:creationId xmlns:p14="http://schemas.microsoft.com/office/powerpoint/2010/main" val="80891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ribbage board game in red, blue, and white">
            <a:extLst>
              <a:ext uri="{FF2B5EF4-FFF2-40B4-BE49-F238E27FC236}">
                <a16:creationId xmlns:a16="http://schemas.microsoft.com/office/drawing/2014/main" id="{9F6FA21A-0A76-41C3-3547-9E361E24D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90" r="-2" b="675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Game Mechanics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lvl="0" algn="ctr">
              <a:lnSpc>
                <a:spcPct val="90000"/>
              </a:lnSpc>
            </a:pPr>
            <a:r>
              <a:rPr lang="en-US" dirty="0"/>
              <a:t>  -How the Game Works:  - The bird flaps and moves up when the spacebar is pressed  - Gravity pulls the bird down constantly  - Pipes appear from the right side of the screen at regular intervals  - The game ends if the bird collides with a pipe or the ground</a:t>
            </a:r>
          </a:p>
        </p:txBody>
      </p:sp>
    </p:spTree>
    <p:extLst>
      <p:ext uri="{BB962C8B-B14F-4D97-AF65-F5344CB8AC3E}">
        <p14:creationId xmlns:p14="http://schemas.microsoft.com/office/powerpoint/2010/main" val="79299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eep going through pipes">
            <a:extLst>
              <a:ext uri="{FF2B5EF4-FFF2-40B4-BE49-F238E27FC236}">
                <a16:creationId xmlns:a16="http://schemas.microsoft.com/office/drawing/2014/main" id="{2F37B01B-5EB9-B136-1049-46DF62778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04" r="-2" b="1206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Features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lvl="0" algn="ctr"/>
            <a:r>
              <a:rPr lang="en-US" dirty="0"/>
              <a:t>   - Animated bird   - Scrolling ground and background  - Randomly generated pipes  - Collision detection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5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Libraries and Setup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821B5F1-9B94-DD91-F03F-3A7847240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446887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66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adgets on a desk">
            <a:extLst>
              <a:ext uri="{FF2B5EF4-FFF2-40B4-BE49-F238E27FC236}">
                <a16:creationId xmlns:a16="http://schemas.microsoft.com/office/drawing/2014/main" id="{83D01541-B554-81DE-B908-136FBC59F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9" r="-2" b="1841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Game Loop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lvl="0" algn="ctr"/>
            <a:r>
              <a:rPr lang="en-US" dirty="0"/>
              <a:t>- Continuously updates and renders the game  - Handles events like quitting and key presses  - Updates game elements and checks for collisions</a:t>
            </a:r>
          </a:p>
        </p:txBody>
      </p:sp>
    </p:spTree>
    <p:extLst>
      <p:ext uri="{BB962C8B-B14F-4D97-AF65-F5344CB8AC3E}">
        <p14:creationId xmlns:p14="http://schemas.microsoft.com/office/powerpoint/2010/main" val="101511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80331C3-DDF5-48A9-8947-D71EAAFFA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59171" y="-127077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8527" y="604801"/>
            <a:ext cx="5556425" cy="15310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Bird Class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25057" y="2311400"/>
            <a:ext cx="5218487" cy="3652212"/>
          </a:xfrm>
        </p:spPr>
        <p:txBody>
          <a:bodyPr>
            <a:normAutofit/>
          </a:bodyPr>
          <a:lstStyle/>
          <a:p>
            <a:pPr lvl="0" algn="ctr">
              <a:lnSpc>
                <a:spcPct val="90000"/>
              </a:lnSpc>
            </a:pPr>
            <a:r>
              <a:rPr lang="en-US" sz="2000" dirty="0"/>
              <a:t>- Responsible for bird’s image, position, and movement  - Handles gravity, flapping, and animation  - Code snippet:    ```python    class Bird(pg.sprite.Sprite):        def __init__(self, scale_factor):            super(Bird, self).__init__()            self.img_list = [pg.transform.scale_by(pg.image.load(“assets/birdup.png”).convert_alpha(), scale_factor),                             pg.transform.scale_by(pg.image.load(“assets/birddown.png”).convert_alpha(), scale_factor)]            self.image_index = 0            self.image = self.img_list[self.image_index]            self.rect = self.image.get_rect(center=(100, 100))            self.y_velocity = 0            self.gravity = 10            self.flap_speed = 250            self.anim_counter = 0            self.update_on = False        # More code …    ```</a:t>
            </a:r>
          </a:p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8" name="Graphic 7" descr="Sparrow">
            <a:extLst>
              <a:ext uri="{FF2B5EF4-FFF2-40B4-BE49-F238E27FC236}">
                <a16:creationId xmlns:a16="http://schemas.microsoft.com/office/drawing/2014/main" id="{53B5AD80-883E-4A67-EC87-C4F6E755B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555" y="1373790"/>
            <a:ext cx="4110419" cy="411041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535A640-1948-4AFD-A0B7-19AFDA955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806735" y="-157114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2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etal tubes aligned in an angle">
            <a:extLst>
              <a:ext uri="{FF2B5EF4-FFF2-40B4-BE49-F238E27FC236}">
                <a16:creationId xmlns:a16="http://schemas.microsoft.com/office/drawing/2014/main" id="{CB7AED07-36C4-7555-C768-76481DDFD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0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Pipe Class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lvl="0" algn="ctr">
              <a:lnSpc>
                <a:spcPct val="90000"/>
              </a:lnSpc>
            </a:pPr>
            <a:r>
              <a:rPr lang="en-US" sz="1500" dirty="0"/>
              <a:t>  - Manages the pipes’ images and positions  - Randomly generates pipe heights and positions  - Moves pipes to the left and removes them when off-screen  - Code snippet:    ```python    class Pipe:        def __init__(self, scale_factor, move_speed):            self.img_up = pg.transform.scale_by(pg.image.load(“assets/pipeup.png”).convert_alpha(), scale_factor)            self.img_down = pg.transform.scale_by(pg.image.load(“assets/pipedown.png”).convert_alpha(), scale_factor)            self.rect_up = self.img_up.get_rect()            self.rect_down = self.img_down.get_rect()            self.pipe_distance = 200            self.rect_up.y = randint(250, 520)            self.rect_up.x = 600            self.rect_down.y = self.rect_up.y – self.pipe_distance – self.rect_up.height            self.rect_down.x = 600            self.move_speed = move_speed        # More code …    ```</a:t>
            </a:r>
          </a:p>
        </p:txBody>
      </p:sp>
    </p:spTree>
    <p:extLst>
      <p:ext uri="{BB962C8B-B14F-4D97-AF65-F5344CB8AC3E}">
        <p14:creationId xmlns:p14="http://schemas.microsoft.com/office/powerpoint/2010/main" val="338573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ird landing on a tree">
            <a:extLst>
              <a:ext uri="{FF2B5EF4-FFF2-40B4-BE49-F238E27FC236}">
                <a16:creationId xmlns:a16="http://schemas.microsoft.com/office/drawing/2014/main" id="{0EE0B50B-0BAD-6B48-8319-2EF0B4FED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6" r="-2" b="1359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Collision Detection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lvl="0" algn="ctr">
              <a:lnSpc>
                <a:spcPct val="90000"/>
              </a:lnSpc>
            </a:pPr>
            <a:r>
              <a:rPr lang="en-US" sz="2200" dirty="0"/>
              <a:t>- Checks if the bird collides with pipes or ground  - Stops the game when a collision occurs  - Code snippet:    ```python    def checkCollisions(self):        if len(self.pipes):            if self.bird.rect.bottom &gt; 568:                self.bird.update_on = False                self.is_enter_pressed = False            if (self.bird.rect.colliderect(self.pipes[0].rect_down) or                self.bird.rect.colliderect(self.pipes[0].rect_up)):                self.is_enter_pressed = False    ```</a:t>
            </a:r>
          </a:p>
        </p:txBody>
      </p:sp>
    </p:spTree>
    <p:extLst>
      <p:ext uri="{BB962C8B-B14F-4D97-AF65-F5344CB8AC3E}">
        <p14:creationId xmlns:p14="http://schemas.microsoft.com/office/powerpoint/2010/main" val="3555771573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RegularSeed_2SEEDS">
      <a:dk1>
        <a:srgbClr val="000000"/>
      </a:dk1>
      <a:lt1>
        <a:srgbClr val="FFFFFF"/>
      </a:lt1>
      <a:dk2>
        <a:srgbClr val="412724"/>
      </a:dk2>
      <a:lt2>
        <a:srgbClr val="E8E6E2"/>
      </a:lt2>
      <a:accent1>
        <a:srgbClr val="3B68B1"/>
      </a:accent1>
      <a:accent2>
        <a:srgbClr val="4DABC3"/>
      </a:accent2>
      <a:accent3>
        <a:srgbClr val="514DC3"/>
      </a:accent3>
      <a:accent4>
        <a:srgbClr val="B1543B"/>
      </a:accent4>
      <a:accent5>
        <a:srgbClr val="C3974D"/>
      </a:accent5>
      <a:accent6>
        <a:srgbClr val="A4A938"/>
      </a:accent6>
      <a:hlink>
        <a:srgbClr val="A57B37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ChitchatVTI</vt:lpstr>
      <vt:lpstr>Flappy Bird Game </vt:lpstr>
      <vt:lpstr>Introduction </vt:lpstr>
      <vt:lpstr>Game Mechanics </vt:lpstr>
      <vt:lpstr>Key Features </vt:lpstr>
      <vt:lpstr>Libraries and Setup </vt:lpstr>
      <vt:lpstr>Game Loop</vt:lpstr>
      <vt:lpstr>Bird Class</vt:lpstr>
      <vt:lpstr>Pipe Class</vt:lpstr>
      <vt:lpstr> Collision Detection </vt:lpstr>
      <vt:lpstr>Updating Elements </vt:lpstr>
      <vt:lpstr>Drawing Elements </vt:lpstr>
      <vt:lpstr>Conclusion 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 Game </dc:title>
  <dc:creator>BCB23S058</dc:creator>
  <cp:lastModifiedBy>BCB23S058</cp:lastModifiedBy>
  <cp:revision>3</cp:revision>
  <dcterms:created xsi:type="dcterms:W3CDTF">2024-06-07T21:40:44Z</dcterms:created>
  <dcterms:modified xsi:type="dcterms:W3CDTF">2024-06-08T08:14:26Z</dcterms:modified>
</cp:coreProperties>
</file>