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8" d="100"/>
          <a:sy n="38" d="100"/>
        </p:scale>
        <p:origin x="239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50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38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237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005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0481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5796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524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2018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008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4556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2033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2542F5-4949-40BB-BCB6-DB56F1F454F9}" type="datetimeFigureOut">
              <a:rPr lang="es-MX" smtClean="0"/>
              <a:t>02/07/2025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2671E-88DD-40E3-8989-02C68A7972C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8053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DA0C8DF6-5B9B-98D6-78E8-BBEE46370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9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838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01AD3-73C3-4805-EF04-0EC2AF8BF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3CD51E0F-8A25-D9C7-64E2-A9213F2329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29" b="17407"/>
          <a:stretch>
            <a:fillRect/>
          </a:stretch>
        </p:blipFill>
        <p:spPr>
          <a:xfrm>
            <a:off x="0" y="1151467"/>
            <a:ext cx="6858000" cy="658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238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Office PowerPoint</Application>
  <PresentationFormat>Carta (216 x 279 mm)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cecilia garza</dc:creator>
  <cp:lastModifiedBy>cecilia garza</cp:lastModifiedBy>
  <cp:revision>1</cp:revision>
  <dcterms:created xsi:type="dcterms:W3CDTF">2025-07-02T21:11:05Z</dcterms:created>
  <dcterms:modified xsi:type="dcterms:W3CDTF">2025-07-02T21:12:32Z</dcterms:modified>
</cp:coreProperties>
</file>