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19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1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51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01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312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72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4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9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A3DC8-168A-4314-B9B0-55B049089205}" type="datetimeFigureOut">
              <a:rPr lang="es-MX" smtClean="0"/>
              <a:t>16/07/2025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3843D-7F32-4D03-AA50-6A24D67BF2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E64AD6-E128-7DE7-C35F-5900E52B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32"/>
            <a:ext cx="6858000" cy="81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B451-38AE-FE9B-0993-BC7EC901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AA8E1D-0EFC-32A6-743A-EC2BCFD4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639D-0C66-E535-6032-883F9C549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CDC3EE-F1E6-11EC-9E0A-CE5C7BF8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9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garza</dc:creator>
  <cp:lastModifiedBy>cecilia garza</cp:lastModifiedBy>
  <cp:revision>1</cp:revision>
  <dcterms:created xsi:type="dcterms:W3CDTF">2025-07-16T14:07:13Z</dcterms:created>
  <dcterms:modified xsi:type="dcterms:W3CDTF">2025-07-16T14:08:58Z</dcterms:modified>
</cp:coreProperties>
</file>