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0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8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9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3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5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9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7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3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3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A8051-10DF-4201-8199-F00F9CAD4B98}" type="datetimeFigureOut">
              <a:rPr lang="es-MX" smtClean="0"/>
              <a:t>19/07/2025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EDDB3-D706-4CDC-853E-8AC6351568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3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15A655-7C23-F833-C567-AB67965E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810B-2FC0-BA3D-6411-589824AC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F71422-AAAE-46C1-A0BC-7D82D212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28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garza</dc:creator>
  <cp:lastModifiedBy>cecilia garza</cp:lastModifiedBy>
  <cp:revision>1</cp:revision>
  <dcterms:created xsi:type="dcterms:W3CDTF">2025-07-19T18:45:52Z</dcterms:created>
  <dcterms:modified xsi:type="dcterms:W3CDTF">2025-07-19T18:47:28Z</dcterms:modified>
</cp:coreProperties>
</file>