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C32F-BE72-440E-895C-BC2CEF4387C3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3C4-9970-4632-B6E2-CDDB33140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65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C32F-BE72-440E-895C-BC2CEF4387C3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3C4-9970-4632-B6E2-CDDB33140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22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C32F-BE72-440E-895C-BC2CEF4387C3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3C4-9970-4632-B6E2-CDDB33140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28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C32F-BE72-440E-895C-BC2CEF4387C3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3C4-9970-4632-B6E2-CDDB33140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3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C32F-BE72-440E-895C-BC2CEF4387C3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3C4-9970-4632-B6E2-CDDB33140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42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C32F-BE72-440E-895C-BC2CEF4387C3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3C4-9970-4632-B6E2-CDDB33140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93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C32F-BE72-440E-895C-BC2CEF4387C3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3C4-9970-4632-B6E2-CDDB33140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66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C32F-BE72-440E-895C-BC2CEF4387C3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3C4-9970-4632-B6E2-CDDB33140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9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C32F-BE72-440E-895C-BC2CEF4387C3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3C4-9970-4632-B6E2-CDDB33140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1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C32F-BE72-440E-895C-BC2CEF4387C3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3C4-9970-4632-B6E2-CDDB33140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34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C32F-BE72-440E-895C-BC2CEF4387C3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3C4-9970-4632-B6E2-CDDB33140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57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0C32F-BE72-440E-895C-BC2CEF4387C3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A3C4-9970-4632-B6E2-CDDB33140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1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Evolução dos Aparelhos Celulares no Brasil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08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0" r="2429"/>
          <a:stretch/>
        </p:blipFill>
        <p:spPr>
          <a:xfrm>
            <a:off x="231821" y="167425"/>
            <a:ext cx="11384923" cy="6439435"/>
          </a:xfrm>
        </p:spPr>
      </p:pic>
    </p:spTree>
    <p:extLst>
      <p:ext uri="{BB962C8B-B14F-4D97-AF65-F5344CB8AC3E}">
        <p14:creationId xmlns:p14="http://schemas.microsoft.com/office/powerpoint/2010/main" val="169737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0"/>
            <a:ext cx="11668259" cy="6581104"/>
          </a:xfrm>
        </p:spPr>
      </p:pic>
    </p:spTree>
    <p:extLst>
      <p:ext uri="{BB962C8B-B14F-4D97-AF65-F5344CB8AC3E}">
        <p14:creationId xmlns:p14="http://schemas.microsoft.com/office/powerpoint/2010/main" val="42941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4" y="180304"/>
            <a:ext cx="11114466" cy="6297769"/>
          </a:xfrm>
        </p:spPr>
      </p:pic>
    </p:spTree>
    <p:extLst>
      <p:ext uri="{BB962C8B-B14F-4D97-AF65-F5344CB8AC3E}">
        <p14:creationId xmlns:p14="http://schemas.microsoft.com/office/powerpoint/2010/main" val="94197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4547"/>
            <a:ext cx="10972800" cy="6276528"/>
          </a:xfrm>
        </p:spPr>
      </p:pic>
    </p:spTree>
    <p:extLst>
      <p:ext uri="{BB962C8B-B14F-4D97-AF65-F5344CB8AC3E}">
        <p14:creationId xmlns:p14="http://schemas.microsoft.com/office/powerpoint/2010/main" val="11379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" y="115911"/>
            <a:ext cx="11384923" cy="6259132"/>
          </a:xfrm>
        </p:spPr>
      </p:pic>
    </p:spTree>
    <p:extLst>
      <p:ext uri="{BB962C8B-B14F-4D97-AF65-F5344CB8AC3E}">
        <p14:creationId xmlns:p14="http://schemas.microsoft.com/office/powerpoint/2010/main" val="235027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1" y="1"/>
            <a:ext cx="11307650" cy="6310648"/>
          </a:xfrm>
        </p:spPr>
      </p:pic>
    </p:spTree>
    <p:extLst>
      <p:ext uri="{BB962C8B-B14F-4D97-AF65-F5344CB8AC3E}">
        <p14:creationId xmlns:p14="http://schemas.microsoft.com/office/powerpoint/2010/main" val="2229431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0" r="1254"/>
          <a:stretch/>
        </p:blipFill>
        <p:spPr>
          <a:xfrm>
            <a:off x="526423" y="365125"/>
            <a:ext cx="10948653" cy="5035640"/>
          </a:xfrm>
        </p:spPr>
      </p:pic>
    </p:spTree>
    <p:extLst>
      <p:ext uri="{BB962C8B-B14F-4D97-AF65-F5344CB8AC3E}">
        <p14:creationId xmlns:p14="http://schemas.microsoft.com/office/powerpoint/2010/main" val="135482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" t="8183" r="1036" b="1597"/>
          <a:stretch/>
        </p:blipFill>
        <p:spPr>
          <a:xfrm>
            <a:off x="303728" y="257578"/>
            <a:ext cx="11050072" cy="5821250"/>
          </a:xfrm>
        </p:spPr>
      </p:pic>
    </p:spTree>
    <p:extLst>
      <p:ext uri="{BB962C8B-B14F-4D97-AF65-F5344CB8AC3E}">
        <p14:creationId xmlns:p14="http://schemas.microsoft.com/office/powerpoint/2010/main" val="100813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"/>
            <a:ext cx="11036121" cy="6349284"/>
          </a:xfrm>
        </p:spPr>
      </p:pic>
    </p:spTree>
    <p:extLst>
      <p:ext uri="{BB962C8B-B14F-4D97-AF65-F5344CB8AC3E}">
        <p14:creationId xmlns:p14="http://schemas.microsoft.com/office/powerpoint/2010/main" val="107348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8" r="1342"/>
          <a:stretch/>
        </p:blipFill>
        <p:spPr>
          <a:xfrm>
            <a:off x="-94444" y="0"/>
            <a:ext cx="12286444" cy="6707489"/>
          </a:xfrm>
        </p:spPr>
      </p:pic>
    </p:spTree>
    <p:extLst>
      <p:ext uri="{BB962C8B-B14F-4D97-AF65-F5344CB8AC3E}">
        <p14:creationId xmlns:p14="http://schemas.microsoft.com/office/powerpoint/2010/main" val="382147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" y="90152"/>
            <a:ext cx="12147581" cy="6503831"/>
          </a:xfrm>
        </p:spPr>
      </p:pic>
    </p:spTree>
    <p:extLst>
      <p:ext uri="{BB962C8B-B14F-4D97-AF65-F5344CB8AC3E}">
        <p14:creationId xmlns:p14="http://schemas.microsoft.com/office/powerpoint/2010/main" val="84454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85866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606862"/>
          </a:xfrm>
        </p:spPr>
      </p:pic>
    </p:spTree>
    <p:extLst>
      <p:ext uri="{BB962C8B-B14F-4D97-AF65-F5344CB8AC3E}">
        <p14:creationId xmlns:p14="http://schemas.microsoft.com/office/powerpoint/2010/main" val="409536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52259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12192000" cy="6465194"/>
          </a:xfrm>
        </p:spPr>
      </p:pic>
    </p:spTree>
    <p:extLst>
      <p:ext uri="{BB962C8B-B14F-4D97-AF65-F5344CB8AC3E}">
        <p14:creationId xmlns:p14="http://schemas.microsoft.com/office/powerpoint/2010/main" val="283320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7" y="0"/>
            <a:ext cx="11269014" cy="6400799"/>
          </a:xfrm>
        </p:spPr>
      </p:pic>
    </p:spTree>
    <p:extLst>
      <p:ext uri="{BB962C8B-B14F-4D97-AF65-F5344CB8AC3E}">
        <p14:creationId xmlns:p14="http://schemas.microsoft.com/office/powerpoint/2010/main" val="358445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1"/>
            <a:ext cx="11797047" cy="6375042"/>
          </a:xfrm>
        </p:spPr>
      </p:pic>
    </p:spTree>
    <p:extLst>
      <p:ext uri="{BB962C8B-B14F-4D97-AF65-F5344CB8AC3E}">
        <p14:creationId xmlns:p14="http://schemas.microsoft.com/office/powerpoint/2010/main" val="1008795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Tema do Office</vt:lpstr>
      <vt:lpstr>Evolução dos Aparelhos Celulares no Brasil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4</cp:revision>
  <dcterms:created xsi:type="dcterms:W3CDTF">2020-11-17T01:21:23Z</dcterms:created>
  <dcterms:modified xsi:type="dcterms:W3CDTF">2020-11-17T01:33:01Z</dcterms:modified>
</cp:coreProperties>
</file>