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E49-984B-4F0C-B161-711356102942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FE9F-2046-4445-B2DD-E92DA99B9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32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E49-984B-4F0C-B161-711356102942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FE9F-2046-4445-B2DD-E92DA99B9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08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E49-984B-4F0C-B161-711356102942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FE9F-2046-4445-B2DD-E92DA99B9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E49-984B-4F0C-B161-711356102942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FE9F-2046-4445-B2DD-E92DA99B982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6553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E49-984B-4F0C-B161-711356102942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FE9F-2046-4445-B2DD-E92DA99B9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425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E49-984B-4F0C-B161-711356102942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FE9F-2046-4445-B2DD-E92DA99B9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382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E49-984B-4F0C-B161-711356102942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FE9F-2046-4445-B2DD-E92DA99B9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92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E49-984B-4F0C-B161-711356102942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FE9F-2046-4445-B2DD-E92DA99B9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420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E49-984B-4F0C-B161-711356102942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FE9F-2046-4445-B2DD-E92DA99B9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44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E49-984B-4F0C-B161-711356102942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FE9F-2046-4445-B2DD-E92DA99B9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54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E49-984B-4F0C-B161-711356102942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FE9F-2046-4445-B2DD-E92DA99B9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21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E49-984B-4F0C-B161-711356102942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FE9F-2046-4445-B2DD-E92DA99B9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5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E49-984B-4F0C-B161-711356102942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FE9F-2046-4445-B2DD-E92DA99B9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25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E49-984B-4F0C-B161-711356102942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FE9F-2046-4445-B2DD-E92DA99B9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0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E49-984B-4F0C-B161-711356102942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FE9F-2046-4445-B2DD-E92DA99B9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86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E49-984B-4F0C-B161-711356102942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FE9F-2046-4445-B2DD-E92DA99B9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31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7E49-984B-4F0C-B161-711356102942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FE9F-2046-4445-B2DD-E92DA99B9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78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AF7E49-984B-4F0C-B161-711356102942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6FE9F-2046-4445-B2DD-E92DA99B98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672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Xiaomi#:~:text=7%20Liga%C3%A7%C3%B5es%20externas-,Hist%C3%B3ria,primeira%20empresa%20de%20tecnologia%20m%C3%B3vel" TargetMode="External"/><Relationship Id="rId2" Type="http://schemas.openxmlformats.org/officeDocument/2006/relationships/hyperlink" Target="https://mundoconectado.com.br/artigos/v/8342/conheca-a-historia-da-xiaomi-de-startup-a-gigante-dos-smartphones-barato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naltech.com.br/smartphone/xiaomi-os-5-produtos-mais-vendidos-no-brasil-em-2019-15771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9332"/>
          </a:xfrm>
        </p:spPr>
        <p:txBody>
          <a:bodyPr/>
          <a:lstStyle/>
          <a:p>
            <a:r>
              <a:rPr lang="pt-BR" dirty="0" smtClean="0"/>
              <a:t>A História da Xiaomi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74" y="2121695"/>
            <a:ext cx="6735651" cy="394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9" y="0"/>
            <a:ext cx="11178862" cy="5648121"/>
          </a:xfrm>
        </p:spPr>
      </p:pic>
      <p:sp>
        <p:nvSpPr>
          <p:cNvPr id="5" name="CaixaDeTexto 4"/>
          <p:cNvSpPr txBox="1"/>
          <p:nvPr/>
        </p:nvSpPr>
        <p:spPr>
          <a:xfrm>
            <a:off x="7733211" y="599585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Lei Jun, 2018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6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2019, A Linha Redmi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janeiro de 2019, a Xiaomi anunciou que a linha Redmi se tornaria uma submarca, focando em aparelhos com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MIUI.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No mesmo ano a empresa anunciou que depois de 2 anos voltaria ao Brasil no mês de Junho, seus aparelhos mais vendidos nesse ano no nosso país foi: </a:t>
            </a:r>
          </a:p>
          <a:p>
            <a:pPr marL="0" indent="0">
              <a:buNone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Redmi Note 8 Pro(celular): preço médio R$ 1600,00.</a:t>
            </a:r>
          </a:p>
          <a:p>
            <a:pPr marL="0" indent="0">
              <a:buNone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Mi 9 Lite(celular): preço médio R$ 1850,00.</a:t>
            </a:r>
          </a:p>
          <a:p>
            <a:pPr marL="0" indent="0">
              <a:buNone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Redmi Note 7(celular): preço médio R$ 1140,00.</a:t>
            </a:r>
          </a:p>
          <a:p>
            <a:pPr marL="0" indent="0">
              <a:buNone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Redmi Airdots(fones de ouvido): preço médio R$ 115,00.</a:t>
            </a:r>
          </a:p>
          <a:p>
            <a:pPr marL="0" indent="0">
              <a:buNone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Mi Band 4(pulseira inteligente): preço médio R$ 175,00.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9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4" y="0"/>
            <a:ext cx="11127346" cy="5550794"/>
          </a:xfrm>
        </p:spPr>
      </p:pic>
      <p:sp>
        <p:nvSpPr>
          <p:cNvPr id="5" name="CaixaDeTexto 4"/>
          <p:cNvSpPr txBox="1"/>
          <p:nvPr/>
        </p:nvSpPr>
        <p:spPr>
          <a:xfrm>
            <a:off x="4230911" y="6049621"/>
            <a:ext cx="792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 Band 4, as pulseiras inteligentes da Xiaomi, sucesso no ano de 2019.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Futuro.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	-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 cofundador da Empresa disse em uma entrevista algo interessante sobre o futuro, que inicialmente o sucesso da Xiaomi veio através dos celulares, porém, daqui pra frente, uma onda maior está por vir, e acredita que será maior que os smartphones, A Internet das Coisas, alegando que todo aparelho que você usa hoje poderá se tornar inteligente.</a:t>
            </a:r>
          </a:p>
          <a:p>
            <a:pPr marL="0" indent="0">
              <a:buNone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Xiaomi desenvolve, investe, produz e distribui smartphones, notebooks, smartbands, fones de ouvido, televisões, dispositivos para casas inteligentes, e muitos outros produtos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empresa tem 16911 funcionários e é a 5ª maior fabricante de smartphones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mundo, com uma fatia de 10% do mercado global de Smartphones.</a:t>
            </a:r>
          </a:p>
        </p:txBody>
      </p:sp>
    </p:spTree>
    <p:extLst>
      <p:ext uri="{BB962C8B-B14F-4D97-AF65-F5344CB8AC3E}">
        <p14:creationId xmlns:p14="http://schemas.microsoft.com/office/powerpoint/2010/main" val="37854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Fim.</a:t>
            </a:r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7" y="2052638"/>
            <a:ext cx="4195762" cy="4195762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558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Referências:</a:t>
            </a:r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pt-BR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mundoconectado.com.br/artigos/v/8342/conheca-a-historia-da-xiaomi-de-startup-a-gigante-dos-smartphones-baratos</a:t>
            </a:r>
            <a:endParaRPr lang="pt-BR" sz="20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https://pt.wikipedia.org/wiki/Xiaomi#:~:text=7%20Liga%C3%A7%C3%B5es%20externas-,</a:t>
            </a:r>
            <a:r>
              <a:rPr lang="pt-BR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Hist%C3%B3ria,primeira%20empresa%20de%20tecnologia%20m%C3%B3vel</a:t>
            </a:r>
            <a:endParaRPr lang="pt-BR" sz="20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0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https://canaltech.com.br/smartphone/xiaomi-os-5-produtos-mais-vendidos-no-brasil-em-2019-157713</a:t>
            </a:r>
            <a:r>
              <a:rPr lang="pt-BR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pt-BR" sz="20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2010, O Ano da Fundação.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dirty="0" smtClean="0"/>
              <a:t>	- </a:t>
            </a:r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principal nome por trás da fundação da empresa e da ideia do modelo de negócio da Xiaomi é Lei Jun, que mais cedo foi conhecido como Steve Jobs da Ásia.</a:t>
            </a:r>
          </a:p>
          <a:p>
            <a:pPr marL="0" indent="0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Com 7 sócios, em 6 de abril de 2010, Lei Jun fundava uma empresa que viria a se tornar a quarta maior fabricante de smartphones do mundo apenas 8 anos depois - um período curto para um</a:t>
            </a:r>
            <a:r>
              <a:rPr lang="pt-BR" sz="1800" dirty="0" smtClean="0"/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mercado</a:t>
            </a:r>
            <a:r>
              <a:rPr lang="pt-BR" sz="1800" dirty="0" smtClean="0"/>
              <a:t> </a:t>
            </a:r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tão competitivo.</a:t>
            </a:r>
          </a:p>
          <a:p>
            <a:pPr marL="0" indent="0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Curiosidade sobre o nome: Em chinês Xiaomi significa </a:t>
            </a:r>
            <a:r>
              <a:rPr lang="pt-B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milhete, </a:t>
            </a:r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nome foi criado após o pai de um dos sócios fazer um mingau de milhete, e com isso surgiu a ideia do nome, segundo Lei Jun: “Milhete tem preço acessível, é nutritivo, e Xiaomi é um nome entusiasmante, e ao mesmo tempo é tranquilizador, familiar e fácil de se lembrar na China.”.</a:t>
            </a:r>
            <a:endParaRPr lang="pt-BR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300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2011, O Primeiro Smartphone.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Em maio de 2011, Lei Jun fez a primeira chamada com um smartphone feito pela Xiaomi. </a:t>
            </a:r>
          </a:p>
          <a:p>
            <a:pPr marL="0" indent="0">
              <a:buNone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No período de Dezembro de 2011 a Junho de 2012 a empresa recebeu cerca de 306 milhões de dólares por investidores que acreditavam no negócio.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880" y="465596"/>
            <a:ext cx="9404723" cy="140053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9" y="0"/>
            <a:ext cx="11771290" cy="5460642"/>
          </a:xfrm>
        </p:spPr>
      </p:pic>
      <p:sp>
        <p:nvSpPr>
          <p:cNvPr id="5" name="CaixaDeTexto 4"/>
          <p:cNvSpPr txBox="1"/>
          <p:nvPr/>
        </p:nvSpPr>
        <p:spPr>
          <a:xfrm>
            <a:off x="6596742" y="5930536"/>
            <a:ext cx="3469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Lei Jun apresenta o Xiaomi Mi 1.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2014, Terceira Maior Fabricante.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	-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 2014, ela se tornou a terceira maior fabricante de smartphones do planeta, com valor estimado de U$46 milhões e mais de 61 milhões de smartphones vendidos. 	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 empresa bateu o recorde de aparelhos vendidos em um único dia dentro de um website, vendendo 2.112.010 smartphones.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No mesmo ano a empresa teve criticas vindas da Apple, que a acusava de ser uma cópia da empresa americana, respondendo, o vice-presidente da Xiaomi, Hugo Barra diz que se inspirava em vários designs pelo mundo todo, a Apple entendeu isso como uma ofensa.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6571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2015, A Chegada no Brasil.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Redmi 2 anunciado por R$ 500.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Anúncio da chegada pelo vice-presidente da empresa Hugo Barra.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980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0" y="0"/>
            <a:ext cx="11938714" cy="5628066"/>
          </a:xfrm>
        </p:spPr>
      </p:pic>
      <p:sp>
        <p:nvSpPr>
          <p:cNvPr id="5" name="CaixaDeTexto 4"/>
          <p:cNvSpPr txBox="1"/>
          <p:nvPr/>
        </p:nvSpPr>
        <p:spPr>
          <a:xfrm>
            <a:off x="7080069" y="5969726"/>
            <a:ext cx="4793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Anúncio da Chegada da Xiaomi no Brasil.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9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2016, Vendas em Queda.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	-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vendas caíram em 2016, levando a empresa do primeiro para o quinto lugar entre os fabricantes de smartphones da China. Lei Jun, chegou a declarar que o fato de a empresa ter crescido rápido demais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 sido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dos principais problemas na época. </a:t>
            </a: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diversos outros problemas,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resultou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saída da empresa de países como 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Indonésia e Brasil</a:t>
            </a: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2018,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Lucro é no máximo 5% 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19349"/>
            <a:ext cx="10515600" cy="48576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	-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Xiaomi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anuncia que vai limitar seus lucros com hardwares em 5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%, assim mesmo que a empresa cresça ela vai continuar faturando a mesma quantia com a venda de seus smartphones.</a:t>
            </a:r>
          </a:p>
          <a:p>
            <a:pPr marL="0" indent="0">
              <a:buNone/>
            </a:pP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332</TotalTime>
  <Words>107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Íon</vt:lpstr>
      <vt:lpstr>A História da Xiaomi</vt:lpstr>
      <vt:lpstr>2010, O Ano da Fundação.</vt:lpstr>
      <vt:lpstr>2011, O Primeiro Smartphone.</vt:lpstr>
      <vt:lpstr>Apresentação do PowerPoint</vt:lpstr>
      <vt:lpstr>2014, Terceira Maior Fabricante.</vt:lpstr>
      <vt:lpstr>2015, A Chegada no Brasil.</vt:lpstr>
      <vt:lpstr>Apresentação do PowerPoint</vt:lpstr>
      <vt:lpstr>2016, Vendas em Queda.</vt:lpstr>
      <vt:lpstr>2018, Lucro é no máximo 5% . </vt:lpstr>
      <vt:lpstr>Apresentação do PowerPoint</vt:lpstr>
      <vt:lpstr>2019, A Linha Redmi</vt:lpstr>
      <vt:lpstr>Apresentação do PowerPoint</vt:lpstr>
      <vt:lpstr>O Futuro.</vt:lpstr>
      <vt:lpstr>Fim.</vt:lpstr>
      <vt:lpstr>Referências: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História da Xiaomi</dc:title>
  <dc:creator>User</dc:creator>
  <cp:lastModifiedBy>User</cp:lastModifiedBy>
  <cp:revision>29</cp:revision>
  <dcterms:created xsi:type="dcterms:W3CDTF">2020-11-22T23:41:13Z</dcterms:created>
  <dcterms:modified xsi:type="dcterms:W3CDTF">2020-11-24T02:34:06Z</dcterms:modified>
</cp:coreProperties>
</file>