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71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00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0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36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0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1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7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5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72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6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89F3-ED05-48C4-A673-D97781510FF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FEFDB7-BD81-4080-8B71-1F4279542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5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usign.com.br/blog/6-maneiras-como-a-tecnologia-esta-transformando-o-esporte-no-mundo" TargetMode="External"/><Relationship Id="rId7" Type="http://schemas.openxmlformats.org/officeDocument/2006/relationships/hyperlink" Target="https://atletasnow.com/como-a-tecnologia-pode-elevar-a-performance-dos-atletas/" TargetMode="External"/><Relationship Id="rId2" Type="http://schemas.openxmlformats.org/officeDocument/2006/relationships/hyperlink" Target="https://ge.globo.com/esports/noticia/coi-anuncia-olympic-virtual-series-com-cinco-modalidades.g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raquedismoskycompany.com.br/blog/tecnologia-nos-esportes-e-no-salto-de-paraquedas/" TargetMode="External"/><Relationship Id="rId5" Type="http://schemas.openxmlformats.org/officeDocument/2006/relationships/hyperlink" Target="https://canaltech.com.br/computacao-na-nuvem/tecnologia-no-esporte-otimizando-resultados-com-a-analise-de-dados-75293/" TargetMode="External"/><Relationship Id="rId4" Type="http://schemas.openxmlformats.org/officeDocument/2006/relationships/hyperlink" Target="https://www.spinpalace.com/br/blogue/o-impacto-da-tecnologia-no-espor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546BD-6C64-4B70-9886-C8974FF38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 Tecnologia nos Esportes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E4E6BF-6B43-4C1A-9BC2-648B654B6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7760"/>
            <a:ext cx="9144000" cy="4572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4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E79F-DEE2-4E89-ABA0-61CE922E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Paratletas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9F7CD-5038-4F66-8514-9214972C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  <a:latin typeface="lora"/>
              </a:rPr>
              <a:t>Previstos para começar no dia 24 de agosto de 2021, os Jogos Paralímpicos de Tóquio trarão algumas novidades tecnológicas com intuito de aprimorar o desempenho dos atletas.</a:t>
            </a:r>
          </a:p>
          <a:p>
            <a:pPr algn="l"/>
            <a:r>
              <a:rPr lang="pt-BR" b="0" i="0" dirty="0">
                <a:effectLst/>
                <a:latin typeface="lora"/>
              </a:rPr>
              <a:t>A cada competição inovações melhoram próteses, suportes e cadeiras de rodas usados pelos atletas que competem. Nos locais de provas, essas melhorias podem ser a diferença entre ter uma medalha ou não.</a:t>
            </a:r>
          </a:p>
          <a:p>
            <a:pPr algn="l"/>
            <a:r>
              <a:rPr lang="pt-BR" b="0" i="0" dirty="0">
                <a:effectLst/>
                <a:latin typeface="lora"/>
              </a:rPr>
              <a:t>Já é cada vez mais comum que atletas com membros amputados e que utilizam próteses tenham desempenhos semelhantes e até superiores a atletas sem qualquer deficiência.</a:t>
            </a:r>
          </a:p>
          <a:p>
            <a:pPr algn="l"/>
            <a:r>
              <a:rPr lang="pt-BR" b="0" i="0" dirty="0">
                <a:effectLst/>
                <a:latin typeface="lora"/>
              </a:rPr>
              <a:t>São centenas de cientistas pelo mundo estudando anatomia, biomecânica, fisioterapia, design e educação física, todas integradas, para que os atletas paralímpicos de seus países tenham os melhores equipamentos possíveis para as competições.</a:t>
            </a:r>
          </a:p>
        </p:txBody>
      </p:sp>
    </p:spTree>
    <p:extLst>
      <p:ext uri="{BB962C8B-B14F-4D97-AF65-F5344CB8AC3E}">
        <p14:creationId xmlns:p14="http://schemas.microsoft.com/office/powerpoint/2010/main" val="85770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69848-99E1-4C50-9781-7CA4AA1A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eSports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A7DCE-67D3-47EE-BD60-6A374B2E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categoria de esportes virtuais ganha cada vez mais força com a tecnologia e o passar dos anos, com campeonatos envolvendo muito dinheiro, público e entretenimento. Com isso tudo em vista, do dia 13 de maio a 23 de junho deste ano foi realizado a primeira Olympic Virtual Series, organizado diretamente pelo comitê olímpico, com 5 modalidades e jogos que são simulador de esportes.</a:t>
            </a:r>
          </a:p>
        </p:txBody>
      </p:sp>
    </p:spTree>
    <p:extLst>
      <p:ext uri="{BB962C8B-B14F-4D97-AF65-F5344CB8AC3E}">
        <p14:creationId xmlns:p14="http://schemas.microsoft.com/office/powerpoint/2010/main" val="158380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4BCF6-1120-45D9-9157-5F20BDC3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26E87-7D4A-42EA-B85D-39062A64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https://ge.globo.com/esports/noticia/coi-anuncia-olympic-virtual-series-com-cinco-modalidades.ghtml</a:t>
            </a:r>
            <a:endParaRPr lang="pt-BR" dirty="0"/>
          </a:p>
          <a:p>
            <a:r>
              <a:rPr lang="pt-BR" dirty="0">
                <a:hlinkClick r:id="rId3"/>
              </a:rPr>
              <a:t>https://www.docusign.com.br/blog/6-maneiras-como-a-tecnologia-esta-transformando-o-esporte-no-mundo</a:t>
            </a:r>
            <a:endParaRPr lang="pt-BR" dirty="0"/>
          </a:p>
          <a:p>
            <a:r>
              <a:rPr lang="pt-BR" dirty="0">
                <a:hlinkClick r:id="rId4"/>
              </a:rPr>
              <a:t>https://www.spinpalace.com/br/blogue/o-impacto-da-tecnologia-no-esporte/</a:t>
            </a:r>
            <a:endParaRPr lang="pt-BR" dirty="0"/>
          </a:p>
          <a:p>
            <a:r>
              <a:rPr lang="pt-BR" dirty="0">
                <a:hlinkClick r:id="rId5"/>
              </a:rPr>
              <a:t>https://canaltech.com.br/computacao-na-nuvem/tecnologia-no-esporte-otimizando-resultados-com-a-analise-de-dados-75293/</a:t>
            </a:r>
            <a:endParaRPr lang="pt-BR" dirty="0"/>
          </a:p>
          <a:p>
            <a:r>
              <a:rPr lang="pt-BR" dirty="0">
                <a:hlinkClick r:id="rId6"/>
              </a:rPr>
              <a:t>https://www.paraquedismoskycompany.com.br/blog/tecnologia-nos-esportes-e-no-salto-de-paraquedas/</a:t>
            </a:r>
            <a:endParaRPr lang="pt-BR" dirty="0"/>
          </a:p>
          <a:p>
            <a:r>
              <a:rPr lang="pt-BR" dirty="0">
                <a:hlinkClick r:id="rId7"/>
              </a:rPr>
              <a:t>https://atletasnow.com/como-a-tecnologia-pode-elevar-a-performance-dos-atletas/</a:t>
            </a:r>
            <a:endParaRPr lang="pt-BR" dirty="0"/>
          </a:p>
          <a:p>
            <a:r>
              <a:rPr lang="pt-BR" dirty="0"/>
              <a:t>https://prensa.li/mulesoft/tecnologia-dos-esportes-paralimpicos-ajuda-dia-dia-de-pessoas-com-deficiencia/</a:t>
            </a:r>
          </a:p>
        </p:txBody>
      </p:sp>
    </p:spTree>
    <p:extLst>
      <p:ext uri="{BB962C8B-B14F-4D97-AF65-F5344CB8AC3E}">
        <p14:creationId xmlns:p14="http://schemas.microsoft.com/office/powerpoint/2010/main" val="240982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ulher com roupa azul&#10;&#10;Descrição gerada automaticamente com confiança média">
            <a:extLst>
              <a:ext uri="{FF2B5EF4-FFF2-40B4-BE49-F238E27FC236}">
                <a16:creationId xmlns:a16="http://schemas.microsoft.com/office/drawing/2014/main" id="{D7DF7808-C256-430C-AB01-87E6F49E4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B24AA-7893-4BCD-8BF6-1409AA13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 tecnologia vem progredindo e trazendo investimentos em diversas áreas sociais, inovando seus espaços e contribuindo para seus avanços com objetivo de aperfeiçoar esses campos. No esporte não seria diferente, a tecnologia se estendeu até às práticas esportivas e agora notamos de muitas formas a presença da ciência tecnológica no meio esportivo.</a:t>
            </a:r>
          </a:p>
          <a:p>
            <a:pPr marL="0" indent="0">
              <a:buNone/>
            </a:pPr>
            <a:r>
              <a:rPr lang="pt-BR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6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6BCAC-3C14-4215-8C17-C4777C9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 da tecnologia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D9C55-E254-41B7-941A-5A5C5730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impactos tecnológicos já podem ser sentidos dentro do esporte, mostrando garantias e facilidades para melhor desempenho de seus atletas. Essa ciência está sendo aplicada em diversos materiais esportivos, trajes especiais, suscitação de informações, assim como em análise de performance.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3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B3E1A-D294-4E0A-8DD0-50A81F0C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Nesse sentido, a tecnologia tem sido cada vez mais aliada para as práticas esportivas, as novas tecnologias proporcionam a obtenção de dados essenciais e seguros para a criação e cruzamento de informações para a reprodução de estatísticas individuais ou coletivas da prática esportiva. Com isso, a tomada de decisão de um treinador para com o seu atleta, foi aprimorada, tomando como base dados seguros em tempo real da performance do mesmo.</a:t>
            </a:r>
          </a:p>
          <a:p>
            <a:pPr marL="0" indent="0">
              <a:buNone/>
            </a:pPr>
            <a:r>
              <a:rPr lang="pt-BR" dirty="0"/>
              <a:t>	O objetivo do uso do esporte e tecnologia em conjunto é garantir facilidades que aumentem o rendimento dos atletas a fim de alcançar melhores resultados no dia a dia e também trazer mais justiça em alguns casos.</a:t>
            </a:r>
          </a:p>
        </p:txBody>
      </p:sp>
    </p:spTree>
    <p:extLst>
      <p:ext uri="{BB962C8B-B14F-4D97-AF65-F5344CB8AC3E}">
        <p14:creationId xmlns:p14="http://schemas.microsoft.com/office/powerpoint/2010/main" val="246479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FF30F-3B1A-43B7-B4CC-EE050328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Desde...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19228-B918-483B-BD7B-481892B6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relatos de que a primeira vez que a tecnologia foi usada em prol dos esportes foi nas Olímpiadas de 1936 em Berlin.</a:t>
            </a:r>
          </a:p>
          <a:p>
            <a:r>
              <a:rPr lang="pt-BR" dirty="0"/>
              <a:t>Nas atuais Olímpiadas podemos ver a influência que a tecnologia tem.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69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F3E56-3A9B-48B3-94E4-900848F0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868BD8-1190-437D-9264-5B29A677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Desafio</a:t>
            </a:r>
            <a:r>
              <a:rPr lang="en-US" dirty="0"/>
              <a:t> no </a:t>
            </a:r>
            <a:r>
              <a:rPr lang="en-US" dirty="0" err="1"/>
              <a:t>volêi</a:t>
            </a:r>
            <a:r>
              <a:rPr lang="en-US" dirty="0"/>
              <a:t>.</a:t>
            </a:r>
          </a:p>
        </p:txBody>
      </p:sp>
      <p:pic>
        <p:nvPicPr>
          <p:cNvPr id="5" name="Espaço Reservado para Conteúdo 4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6FD6D43B-7B82-4BC3-B434-63C4AE992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5" r="947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09CF7-BCE2-45AD-872D-88E19D42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06AA-3B71-412F-8D5B-D5FA1B9A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Sensor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raias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natação</a:t>
            </a:r>
            <a:r>
              <a:rPr lang="en-US" dirty="0"/>
              <a:t>.</a:t>
            </a:r>
          </a:p>
        </p:txBody>
      </p:sp>
      <p:pic>
        <p:nvPicPr>
          <p:cNvPr id="5" name="Espaço Reservado para Conteúdo 4" descr="Uma imagem contendo água, homem, mulher, jovem&#10;&#10;Descrição gerada automaticamente">
            <a:extLst>
              <a:ext uri="{FF2B5EF4-FFF2-40B4-BE49-F238E27FC236}">
                <a16:creationId xmlns:a16="http://schemas.microsoft.com/office/drawing/2014/main" id="{5ACD3F91-68DF-4B99-B239-51463BE2B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80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C2D87-9C58-41B5-8C18-2D9BC87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  <p:pic>
        <p:nvPicPr>
          <p:cNvPr id="5" name="Espaço Reservado para Conteúdo 4" descr="Homens jogando basquete&#10;&#10;Descrição gerada automaticamente">
            <a:extLst>
              <a:ext uri="{FF2B5EF4-FFF2-40B4-BE49-F238E27FC236}">
                <a16:creationId xmlns:a16="http://schemas.microsoft.com/office/drawing/2014/main" id="{CF13EAE6-52DF-467F-BF23-C6C941C1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6322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BE06C-2487-451A-BBAA-7852C8FD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O VAR no </a:t>
            </a:r>
            <a:r>
              <a:rPr lang="en-US" sz="1500" dirty="0" err="1"/>
              <a:t>futebol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0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2F0BE-A067-4466-9FE9-1210EA47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Elevando os atletas?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B7978-6480-4893-B17C-C44524C3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uso de recursos tecnológicos na prática esportiva possibilita a integração de todas as informações mais relevantes sobre um atleta ou de um time.</a:t>
            </a:r>
          </a:p>
          <a:p>
            <a:r>
              <a:rPr lang="pt-BR" dirty="0"/>
              <a:t>Com um banco de dados facilitando a análise para propor melhorias no treinamento, auxiliando na tomada de decisões estratégicas na hora de enfrentar um novo desafio ou um adversário e ainda ajuda a minimizar o risco de lesões.</a:t>
            </a:r>
          </a:p>
          <a:p>
            <a:r>
              <a:rPr lang="pt-BR" dirty="0"/>
              <a:t>Todas as informações são coletadas em tempo real e podem ser armazenadas a fim de criar um histórico de acompanhamento para implementar melhorias, sempre que necessário. Os parâmetros de avaliação incluem três pilares.</a:t>
            </a:r>
          </a:p>
          <a:p>
            <a:r>
              <a:rPr lang="pt-BR" dirty="0"/>
              <a:t>• Físico: força e aceleração.</a:t>
            </a:r>
          </a:p>
          <a:p>
            <a:r>
              <a:rPr lang="pt-BR" dirty="0"/>
              <a:t>• Biológico: pulsação e oxigênio.</a:t>
            </a:r>
          </a:p>
          <a:p>
            <a:r>
              <a:rPr lang="pt-BR" dirty="0"/>
              <a:t>• Mental: preparo ou despreparo psicológico.</a:t>
            </a:r>
          </a:p>
          <a:p>
            <a:r>
              <a:rPr lang="pt-BR" dirty="0"/>
              <a:t>Com todas as informações relevantes sobre os atletas nas mãos, fica muito mais fácil preparar treinos que respeitam os limites de cada esportista. E para que cada um atinja o nível mais alto, as qualidades físicas predominantes podem ser desenvolvidas com o máximo de potencial.</a:t>
            </a:r>
          </a:p>
          <a:p>
            <a:r>
              <a:rPr lang="pt-BR" dirty="0"/>
              <a:t>Isso impacta diretamente no condicionamento muscular, que ganha mais força e maior poder de recuperação no caso de lesões provocadas devido ao esforço.</a:t>
            </a:r>
          </a:p>
        </p:txBody>
      </p:sp>
    </p:spTree>
    <p:extLst>
      <p:ext uri="{BB962C8B-B14F-4D97-AF65-F5344CB8AC3E}">
        <p14:creationId xmlns:p14="http://schemas.microsoft.com/office/powerpoint/2010/main" val="1166653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776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lora</vt:lpstr>
      <vt:lpstr>Trebuchet MS</vt:lpstr>
      <vt:lpstr>Wingdings 3</vt:lpstr>
      <vt:lpstr>Facetado</vt:lpstr>
      <vt:lpstr>A Tecnologia nos Esportes </vt:lpstr>
      <vt:lpstr>Apresentação do PowerPoint</vt:lpstr>
      <vt:lpstr>Impacto da tecnologia</vt:lpstr>
      <vt:lpstr>Apresentação do PowerPoint</vt:lpstr>
      <vt:lpstr>Desde...</vt:lpstr>
      <vt:lpstr>Exemplos</vt:lpstr>
      <vt:lpstr>Apresentação do PowerPoint</vt:lpstr>
      <vt:lpstr>Apresentação do PowerPoint</vt:lpstr>
      <vt:lpstr>Elevando os atletas?</vt:lpstr>
      <vt:lpstr>Paratletas</vt:lpstr>
      <vt:lpstr>eSports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Tecnologia nos Esportes</dc:title>
  <dc:creator>Samael Muniz Picoli</dc:creator>
  <cp:lastModifiedBy>Samael Muniz Picoli</cp:lastModifiedBy>
  <cp:revision>10</cp:revision>
  <dcterms:created xsi:type="dcterms:W3CDTF">2021-06-29T23:01:20Z</dcterms:created>
  <dcterms:modified xsi:type="dcterms:W3CDTF">2021-08-04T02:27:42Z</dcterms:modified>
</cp:coreProperties>
</file>