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9" r:id="rId3"/>
    <p:sldId id="270" r:id="rId4"/>
    <p:sldId id="265" r:id="rId5"/>
    <p:sldId id="256" r:id="rId6"/>
    <p:sldId id="257" r:id="rId7"/>
    <p:sldId id="268" r:id="rId8"/>
    <p:sldId id="266" r:id="rId9"/>
    <p:sldId id="267" r:id="rId10"/>
    <p:sldId id="258" r:id="rId11"/>
    <p:sldId id="259" r:id="rId12"/>
    <p:sldId id="260" r:id="rId13"/>
    <p:sldId id="261" r:id="rId14"/>
    <p:sldId id="262" r:id="rId15"/>
    <p:sldId id="263" r:id="rId16"/>
    <p:sldId id="264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B2B1-AE5A-41A4-BBEC-F76F7A0FE9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9700-122A-4ADB-936F-6CC043D21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88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B2B1-AE5A-41A4-BBEC-F76F7A0FE9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9700-122A-4ADB-936F-6CC043D21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86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B2B1-AE5A-41A4-BBEC-F76F7A0FE9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9700-122A-4ADB-936F-6CC043D21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59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B2B1-AE5A-41A4-BBEC-F76F7A0FE9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9700-122A-4ADB-936F-6CC043D21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726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B2B1-AE5A-41A4-BBEC-F76F7A0FE9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9700-122A-4ADB-936F-6CC043D21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087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B2B1-AE5A-41A4-BBEC-F76F7A0FE9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9700-122A-4ADB-936F-6CC043D21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12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B2B1-AE5A-41A4-BBEC-F76F7A0FE9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9700-122A-4ADB-936F-6CC043D21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10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B2B1-AE5A-41A4-BBEC-F76F7A0FE9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9700-122A-4ADB-936F-6CC043D21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56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B2B1-AE5A-41A4-BBEC-F76F7A0FE9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9700-122A-4ADB-936F-6CC043D21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13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B2B1-AE5A-41A4-BBEC-F76F7A0FE9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9700-122A-4ADB-936F-6CC043D21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41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B2B1-AE5A-41A4-BBEC-F76F7A0FE9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E9700-122A-4ADB-936F-6CC043D21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98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EB2B1-AE5A-41A4-BBEC-F76F7A0FE9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E9700-122A-4ADB-936F-6CC043D21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523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Academy</a:t>
            </a:r>
            <a:r>
              <a:rPr lang="pt-BR" dirty="0" smtClean="0"/>
              <a:t> </a:t>
            </a:r>
            <a:r>
              <a:rPr lang="pt-BR" dirty="0" err="1" smtClean="0"/>
              <a:t>Hack</a:t>
            </a:r>
            <a:r>
              <a:rPr lang="pt-BR" dirty="0" smtClean="0"/>
              <a:t> The Box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>
                <a:latin typeface="+mj-lt"/>
              </a:rPr>
              <a:t>É um site que traz vários cursos e certificados disponíveis para o usuário realizar, com uma moeda dentro da plataforma que se chama Cubos onde você pode comprar eles ou ganhar através de conclusões de cursos e utilizar para acessar outros cursos e opções disponíveis, eu achei um site bem interessante com muitas funcionalidades legais e com um intuito de ensinar do 0 um usuário, além de um site bonito e fácil de se usar.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5364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pt-BR" dirty="0" smtClean="0"/>
              <a:t>	</a:t>
            </a:r>
            <a:r>
              <a:rPr lang="pt-BR" sz="2800" dirty="0" smtClean="0">
                <a:latin typeface="+mj-lt"/>
              </a:rPr>
              <a:t>Na seção “Caminhos” que seria como se fossem as Trilhas de aprendizado, compõem uma gama de cursos para determinado aprendizado, nessa seção, o site divide em dois, os Caminhos de Habilidade e Caminhos de Função de Trabalho onde em cada uma dessas seções tem trilhas diferentes para realizar.</a:t>
            </a:r>
            <a:endParaRPr lang="pt-BR" sz="2800" dirty="0"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79714" y="555172"/>
            <a:ext cx="24497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/>
              <a:t>Caminhos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015228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69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Certificações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>
                <a:latin typeface="+mj-lt"/>
              </a:rPr>
              <a:t>Na seção de “Meus Certificados” e “Meus Emblemas”, pode ser visto as Certificações e Emblemas que você conquistou na plataforma.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4189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033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04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Acesso a VPN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smtClean="0">
                <a:latin typeface="+mj-lt"/>
              </a:rPr>
              <a:t>Para realizar alguns cursos, é interessante realizar o download e acessar a VPN que o site disponibiliza, para chegar nessa tela, clique no seu </a:t>
            </a:r>
            <a:r>
              <a:rPr lang="pt-BR" dirty="0" err="1" smtClean="0">
                <a:latin typeface="+mj-lt"/>
              </a:rPr>
              <a:t>username</a:t>
            </a:r>
            <a:r>
              <a:rPr lang="pt-BR" dirty="0">
                <a:latin typeface="+mj-lt"/>
              </a:rPr>
              <a:t> </a:t>
            </a:r>
            <a:r>
              <a:rPr lang="pt-BR" dirty="0" smtClean="0">
                <a:latin typeface="+mj-lt"/>
              </a:rPr>
              <a:t>no canto superior direito da tela e depois em Configurações de VPN, nessa página está o arquivo disponível para instalação e algumas informações necessárias.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8469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9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Página Inicial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>
                <a:latin typeface="+mj-lt"/>
              </a:rPr>
              <a:t>A página inicial da plataforma é muito amigável e intuitiva, contendo alguns cursos para você iniciar, a porcentagem de cursos realizados de cada intuito (Ofensiva, Defensiva e Em Geral) e como está seu andamento das atividades, tem um menu abaixo do </a:t>
            </a:r>
            <a:r>
              <a:rPr lang="pt-BR" dirty="0" err="1" smtClean="0">
                <a:latin typeface="+mj-lt"/>
              </a:rPr>
              <a:t>username</a:t>
            </a:r>
            <a:r>
              <a:rPr lang="pt-BR" dirty="0" smtClean="0">
                <a:latin typeface="+mj-lt"/>
              </a:rPr>
              <a:t> com as principais seções e que trazem os cursos que o site disponibiliza e algumas outras informações.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425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01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smtClean="0">
                <a:latin typeface="+mj-lt"/>
              </a:rPr>
              <a:t>Na seção “Exames” podemos ver algumas certificações que podemos fazer na página, onde tem 3 possibilidades de testes, podemos ver mais informações sobre cada um clicando em “</a:t>
            </a:r>
            <a:r>
              <a:rPr lang="pt-BR" dirty="0" err="1" smtClean="0">
                <a:latin typeface="+mj-lt"/>
              </a:rPr>
              <a:t>Exam</a:t>
            </a:r>
            <a:r>
              <a:rPr lang="pt-BR" dirty="0" smtClean="0">
                <a:latin typeface="+mj-lt"/>
              </a:rPr>
              <a:t> </a:t>
            </a:r>
            <a:r>
              <a:rPr lang="pt-BR" dirty="0" err="1" smtClean="0">
                <a:latin typeface="+mj-lt"/>
              </a:rPr>
              <a:t>Information</a:t>
            </a:r>
            <a:r>
              <a:rPr lang="pt-BR" dirty="0" smtClean="0">
                <a:latin typeface="+mj-lt"/>
              </a:rPr>
              <a:t>”, e ali é descrito o que é necessário estudar, e descreve detalhes sobre a prova, além da compra do voucher.</a:t>
            </a:r>
            <a:endParaRPr lang="pt-BR" dirty="0"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88274" y="607422"/>
            <a:ext cx="20747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/>
              <a:t>Exames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637266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1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07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+mn-lt"/>
              </a:rPr>
              <a:t>Módulos</a:t>
            </a:r>
            <a:endParaRPr lang="pt-BR" dirty="0">
              <a:latin typeface="+mn-l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 smtClean="0">
                <a:latin typeface="+mj-lt"/>
              </a:rPr>
              <a:t>Na seção “Módulos” e clicar em Todos os Módulos, podemos ver os cursos que a plataforma disponibiliza para seus usuários, todos eles tem um “preço” em cubos, que é como se fosse a moeda da plataforma, e conforme você termina os cursos, você vai ganhando esse crédito para desbloquear e assistir outro curso, e assim sucessivamente.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6230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4692" y="0"/>
            <a:ext cx="12206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13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976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425</Words>
  <Application>Microsoft Office PowerPoint</Application>
  <PresentationFormat>Widescreen</PresentationFormat>
  <Paragraphs>14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Academy Hack The Box </vt:lpstr>
      <vt:lpstr>Página Inicial</vt:lpstr>
      <vt:lpstr>Apresentação do PowerPoint</vt:lpstr>
      <vt:lpstr>Apresentação do PowerPoint</vt:lpstr>
      <vt:lpstr>Apresentação do PowerPoint</vt:lpstr>
      <vt:lpstr>Apresentação do PowerPoint</vt:lpstr>
      <vt:lpstr>Módulos</vt:lpstr>
      <vt:lpstr>Apresentação do PowerPoint</vt:lpstr>
      <vt:lpstr>Apresentação do PowerPoint</vt:lpstr>
      <vt:lpstr>Apresentação do PowerPoint</vt:lpstr>
      <vt:lpstr>Apresentação do PowerPoint</vt:lpstr>
      <vt:lpstr>Certificações</vt:lpstr>
      <vt:lpstr>Apresentação do PowerPoint</vt:lpstr>
      <vt:lpstr>Apresentação do PowerPoint</vt:lpstr>
      <vt:lpstr>Acesso a VPN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Samael</dc:creator>
  <cp:lastModifiedBy>Samael</cp:lastModifiedBy>
  <cp:revision>5</cp:revision>
  <dcterms:created xsi:type="dcterms:W3CDTF">2023-11-26T18:04:50Z</dcterms:created>
  <dcterms:modified xsi:type="dcterms:W3CDTF">2023-11-26T18:37:01Z</dcterms:modified>
</cp:coreProperties>
</file>