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833B-58CE-B0F5-2DD2-24B56336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031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CompilE mate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FA437-907E-9621-EA41-BB55AC18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6" y="294317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An online wizard to make your coding experience more fun and smooth</a:t>
            </a:r>
            <a:endParaRPr lang="en-IN" sz="3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D84C7B-AE8D-F5FF-9E8E-3656F85E5D04}"/>
              </a:ext>
            </a:extLst>
          </p:cNvPr>
          <p:cNvSpPr txBox="1">
            <a:spLocks/>
          </p:cNvSpPr>
          <p:nvPr/>
        </p:nvSpPr>
        <p:spPr>
          <a:xfrm>
            <a:off x="7177548" y="5936121"/>
            <a:ext cx="5244147" cy="68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chemeClr val="accent5"/>
                </a:solidFill>
              </a:rPr>
              <a:t>-by </a:t>
            </a:r>
            <a:r>
              <a:rPr lang="en-US" sz="3000" dirty="0" err="1">
                <a:solidFill>
                  <a:schemeClr val="accent5"/>
                </a:solidFill>
              </a:rPr>
              <a:t>samagra</a:t>
            </a:r>
            <a:r>
              <a:rPr lang="en-US" sz="3000" dirty="0">
                <a:solidFill>
                  <a:schemeClr val="accent5"/>
                </a:solidFill>
              </a:rPr>
              <a:t> </a:t>
            </a:r>
            <a:r>
              <a:rPr lang="en-US" sz="3000" dirty="0" err="1">
                <a:solidFill>
                  <a:schemeClr val="accent5"/>
                </a:solidFill>
              </a:rPr>
              <a:t>agrawal</a:t>
            </a:r>
            <a:endParaRPr lang="en-IN" sz="3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0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CA1DE-82E6-62F4-E948-E88C2B652F99}"/>
              </a:ext>
            </a:extLst>
          </p:cNvPr>
          <p:cNvSpPr txBox="1">
            <a:spLocks/>
          </p:cNvSpPr>
          <p:nvPr/>
        </p:nvSpPr>
        <p:spPr>
          <a:xfrm>
            <a:off x="1876423" y="70312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latin typeface="Book Antiqua" panose="02040602050305030304" pitchFamily="18" charset="0"/>
              </a:rPr>
              <a:t>What is compile mate  ?</a:t>
            </a:r>
            <a:endParaRPr lang="en-IN" sz="4500" dirty="0">
              <a:latin typeface="Book Antiqua" panose="0204060205030503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00C942-BE67-CF95-BF3B-4344AA18B6FF}"/>
              </a:ext>
            </a:extLst>
          </p:cNvPr>
          <p:cNvSpPr txBox="1">
            <a:spLocks/>
          </p:cNvSpPr>
          <p:nvPr/>
        </p:nvSpPr>
        <p:spPr>
          <a:xfrm>
            <a:off x="629267" y="2457912"/>
            <a:ext cx="10667998" cy="303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/>
              <a:t>Compile Mate  is an online IDE(integrated developer environment). </a:t>
            </a:r>
            <a:br>
              <a:rPr lang="en-US" sz="3000" dirty="0"/>
            </a:br>
            <a:r>
              <a:rPr lang="en-US" sz="3000" dirty="0"/>
              <a:t>It provides the functionality to run, execute and debug the programs written in various programming languages</a:t>
            </a:r>
            <a:br>
              <a:rPr lang="en-US" sz="3000" dirty="0"/>
            </a:br>
            <a:r>
              <a:rPr lang="en-US" sz="3000" dirty="0"/>
              <a:t>It provides a perfect experience to a programmer for building revolutionary applications and </a:t>
            </a:r>
            <a:r>
              <a:rPr lang="en-US" sz="3000" dirty="0" err="1"/>
              <a:t>softwares</a:t>
            </a:r>
            <a:r>
              <a:rPr lang="en-US" sz="3000" dirty="0"/>
              <a:t> 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7443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CA1DE-82E6-62F4-E948-E88C2B652F99}"/>
              </a:ext>
            </a:extLst>
          </p:cNvPr>
          <p:cNvSpPr txBox="1">
            <a:spLocks/>
          </p:cNvSpPr>
          <p:nvPr/>
        </p:nvSpPr>
        <p:spPr>
          <a:xfrm>
            <a:off x="1876423" y="70312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latin typeface="Book Antiqua" panose="02040602050305030304" pitchFamily="18" charset="0"/>
              </a:rPr>
              <a:t>Features</a:t>
            </a:r>
            <a:endParaRPr lang="en-IN" sz="4500" dirty="0">
              <a:latin typeface="Book Antiqua" panose="0204060205030503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00C942-BE67-CF95-BF3B-4344AA18B6FF}"/>
              </a:ext>
            </a:extLst>
          </p:cNvPr>
          <p:cNvSpPr txBox="1">
            <a:spLocks/>
          </p:cNvSpPr>
          <p:nvPr/>
        </p:nvSpPr>
        <p:spPr>
          <a:xfrm>
            <a:off x="629267" y="2457912"/>
            <a:ext cx="10667998" cy="303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0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8E1D20-A0E3-6CD3-AD66-41B5FECFF49C}"/>
              </a:ext>
            </a:extLst>
          </p:cNvPr>
          <p:cNvSpPr txBox="1">
            <a:spLocks/>
          </p:cNvSpPr>
          <p:nvPr/>
        </p:nvSpPr>
        <p:spPr>
          <a:xfrm>
            <a:off x="781667" y="2610312"/>
            <a:ext cx="10667998" cy="303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Compiler for languages like C, C++, Java </a:t>
            </a:r>
          </a:p>
          <a:p>
            <a:r>
              <a:rPr lang="en-US" sz="3000" dirty="0"/>
              <a:t>Interpreter for Languages like Python</a:t>
            </a:r>
          </a:p>
          <a:p>
            <a:r>
              <a:rPr lang="en-US" sz="3000" dirty="0"/>
              <a:t>Also provide Runtime for </a:t>
            </a:r>
            <a:r>
              <a:rPr lang="en-US" sz="3000" dirty="0" err="1"/>
              <a:t>Javascript</a:t>
            </a:r>
            <a:r>
              <a:rPr lang="en-US" sz="3000" dirty="0"/>
              <a:t> using </a:t>
            </a:r>
            <a:r>
              <a:rPr lang="en-US" sz="3000" dirty="0" err="1"/>
              <a:t>NodeJs</a:t>
            </a:r>
            <a:endParaRPr lang="en-US" sz="3000" dirty="0"/>
          </a:p>
          <a:p>
            <a:r>
              <a:rPr lang="en-US" sz="3000" dirty="0"/>
              <a:t>Customizable Text Editor</a:t>
            </a: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7399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CA1DE-82E6-62F4-E948-E88C2B652F99}"/>
              </a:ext>
            </a:extLst>
          </p:cNvPr>
          <p:cNvSpPr txBox="1">
            <a:spLocks/>
          </p:cNvSpPr>
          <p:nvPr/>
        </p:nvSpPr>
        <p:spPr>
          <a:xfrm>
            <a:off x="1876423" y="70312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>
                <a:latin typeface="Book Antiqua" panose="02040602050305030304" pitchFamily="18" charset="0"/>
              </a:rPr>
              <a:t>Technology </a:t>
            </a:r>
            <a:r>
              <a:rPr lang="en-US" sz="4500" dirty="0" err="1">
                <a:latin typeface="Book Antiqua" panose="02040602050305030304" pitchFamily="18" charset="0"/>
              </a:rPr>
              <a:t>STACk</a:t>
            </a:r>
            <a:endParaRPr lang="en-IN" sz="4500" dirty="0">
              <a:latin typeface="Book Antiqua" panose="0204060205030503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00C942-BE67-CF95-BF3B-4344AA18B6FF}"/>
              </a:ext>
            </a:extLst>
          </p:cNvPr>
          <p:cNvSpPr txBox="1">
            <a:spLocks/>
          </p:cNvSpPr>
          <p:nvPr/>
        </p:nvSpPr>
        <p:spPr>
          <a:xfrm>
            <a:off x="629267" y="2457912"/>
            <a:ext cx="10667998" cy="303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0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8E1D20-A0E3-6CD3-AD66-41B5FECFF49C}"/>
              </a:ext>
            </a:extLst>
          </p:cNvPr>
          <p:cNvSpPr txBox="1">
            <a:spLocks/>
          </p:cNvSpPr>
          <p:nvPr/>
        </p:nvSpPr>
        <p:spPr>
          <a:xfrm>
            <a:off x="781667" y="2610312"/>
            <a:ext cx="10667998" cy="3038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HTML</a:t>
            </a:r>
          </a:p>
          <a:p>
            <a:r>
              <a:rPr lang="en-US" sz="3000" dirty="0"/>
              <a:t>CSS</a:t>
            </a:r>
          </a:p>
          <a:p>
            <a:r>
              <a:rPr lang="en-US" sz="3000" dirty="0"/>
              <a:t>JavaScript (for frontend functionalities)</a:t>
            </a:r>
          </a:p>
          <a:p>
            <a:r>
              <a:rPr lang="en-US" sz="3000" dirty="0"/>
              <a:t>NodeJS (for backend)</a:t>
            </a:r>
          </a:p>
          <a:p>
            <a:r>
              <a:rPr lang="en-US" sz="3000" dirty="0" err="1"/>
              <a:t>CodeX</a:t>
            </a:r>
            <a:r>
              <a:rPr lang="en-US" sz="3000" dirty="0"/>
              <a:t> API</a:t>
            </a: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289582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111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 Antiqua</vt:lpstr>
      <vt:lpstr>Tw Cen MT</vt:lpstr>
      <vt:lpstr>Circuit</vt:lpstr>
      <vt:lpstr>CompilE mate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mate</dc:title>
  <dc:creator>Samagra Agrawal</dc:creator>
  <cp:lastModifiedBy>Samagra Agrawal</cp:lastModifiedBy>
  <cp:revision>3</cp:revision>
  <dcterms:created xsi:type="dcterms:W3CDTF">2023-03-20T07:00:37Z</dcterms:created>
  <dcterms:modified xsi:type="dcterms:W3CDTF">2023-03-20T07:17:07Z</dcterms:modified>
</cp:coreProperties>
</file>