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0" r:id="rId4"/>
    <p:sldId id="265" r:id="rId5"/>
    <p:sldId id="272" r:id="rId6"/>
    <p:sldId id="267" r:id="rId7"/>
    <p:sldId id="274" r:id="rId8"/>
    <p:sldId id="261" r:id="rId9"/>
    <p:sldId id="259" r:id="rId10"/>
    <p:sldId id="258" r:id="rId11"/>
    <p:sldId id="260" r:id="rId12"/>
    <p:sldId id="257" r:id="rId13"/>
    <p:sldId id="262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A9F5E-62CF-48AE-B6D7-1A16C71155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E10EE-24B9-4BCF-BD3D-A845DA3BE5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Clarity</a:t>
          </a:r>
          <a:endParaRPr lang="en-US"/>
        </a:p>
      </dgm:t>
    </dgm:pt>
    <dgm:pt modelId="{0142580C-A19D-4E29-A228-A063E8013C4D}" type="parTrans" cxnId="{39C20160-644B-4DB9-BADC-6AEE9512A287}">
      <dgm:prSet/>
      <dgm:spPr/>
      <dgm:t>
        <a:bodyPr/>
        <a:lstStyle/>
        <a:p>
          <a:endParaRPr lang="en-US"/>
        </a:p>
      </dgm:t>
    </dgm:pt>
    <dgm:pt modelId="{1E15B7E6-407F-432B-B366-7AB53AD77EB5}" type="sibTrans" cxnId="{39C20160-644B-4DB9-BADC-6AEE9512A287}">
      <dgm:prSet/>
      <dgm:spPr/>
      <dgm:t>
        <a:bodyPr/>
        <a:lstStyle/>
        <a:p>
          <a:endParaRPr lang="en-US"/>
        </a:p>
      </dgm:t>
    </dgm:pt>
    <dgm:pt modelId="{6419B47D-AC31-4F90-B8DF-8B54179259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 design allows you to clarify your ideas and communicate them clearly to others.</a:t>
          </a:r>
          <a:endParaRPr lang="en-US"/>
        </a:p>
      </dgm:t>
    </dgm:pt>
    <dgm:pt modelId="{DA5A7745-9CED-42E4-B560-5DF79BF1BAE5}" type="parTrans" cxnId="{46227517-7FD2-4143-B0D4-20526354396E}">
      <dgm:prSet/>
      <dgm:spPr/>
      <dgm:t>
        <a:bodyPr/>
        <a:lstStyle/>
        <a:p>
          <a:endParaRPr lang="en-US"/>
        </a:p>
      </dgm:t>
    </dgm:pt>
    <dgm:pt modelId="{8ECAB4FC-FD60-4611-ADD3-B92813DFA7C0}" type="sibTrans" cxnId="{46227517-7FD2-4143-B0D4-20526354396E}">
      <dgm:prSet/>
      <dgm:spPr/>
      <dgm:t>
        <a:bodyPr/>
        <a:lstStyle/>
        <a:p>
          <a:endParaRPr lang="en-US"/>
        </a:p>
      </dgm:t>
    </dgm:pt>
    <dgm:pt modelId="{19EC0F66-15F9-4B5F-A323-06672931F7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Potential issues</a:t>
          </a:r>
          <a:endParaRPr lang="en-US" dirty="0"/>
        </a:p>
      </dgm:t>
    </dgm:pt>
    <dgm:pt modelId="{DDEA9D88-235A-4BEF-B71E-0EC78A1185AB}" type="parTrans" cxnId="{6AF0CEF3-98E2-4D59-92D1-98A34BB76D01}">
      <dgm:prSet/>
      <dgm:spPr/>
      <dgm:t>
        <a:bodyPr/>
        <a:lstStyle/>
        <a:p>
          <a:endParaRPr lang="en-US"/>
        </a:p>
      </dgm:t>
    </dgm:pt>
    <dgm:pt modelId="{DCC72D73-1C84-448D-9CBE-2A71E9D35550}" type="sibTrans" cxnId="{6AF0CEF3-98E2-4D59-92D1-98A34BB76D01}">
      <dgm:prSet/>
      <dgm:spPr/>
      <dgm:t>
        <a:bodyPr/>
        <a:lstStyle/>
        <a:p>
          <a:endParaRPr lang="en-US"/>
        </a:p>
      </dgm:t>
    </dgm:pt>
    <dgm:pt modelId="{C09BEFE4-2EEB-4BC3-8813-37CCE19568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Visual design helps you to see the bigger picture and identify potential issues or roadblocks in the system before it is built</a:t>
          </a:r>
          <a:endParaRPr lang="en-US" dirty="0"/>
        </a:p>
      </dgm:t>
    </dgm:pt>
    <dgm:pt modelId="{B7C1216E-C5C1-4E01-AB83-89EF757A654E}" type="parTrans" cxnId="{EA62C03A-805F-4A18-8E13-27A956D2CCB0}">
      <dgm:prSet/>
      <dgm:spPr/>
      <dgm:t>
        <a:bodyPr/>
        <a:lstStyle/>
        <a:p>
          <a:endParaRPr lang="en-US"/>
        </a:p>
      </dgm:t>
    </dgm:pt>
    <dgm:pt modelId="{19863DD7-C7D8-4165-A2DE-28FF48B26844}" type="sibTrans" cxnId="{EA62C03A-805F-4A18-8E13-27A956D2CCB0}">
      <dgm:prSet/>
      <dgm:spPr/>
      <dgm:t>
        <a:bodyPr/>
        <a:lstStyle/>
        <a:p>
          <a:endParaRPr lang="en-US"/>
        </a:p>
      </dgm:t>
    </dgm:pt>
    <dgm:pt modelId="{6AEC4FFE-BDAD-4D5C-80CB-B9AD115965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Iteration</a:t>
          </a:r>
          <a:endParaRPr lang="en-US"/>
        </a:p>
      </dgm:t>
    </dgm:pt>
    <dgm:pt modelId="{9FF2FF05-8A75-4C06-B63E-DF5AE9613765}" type="parTrans" cxnId="{B88D8AD1-E171-4188-90C9-6529FEA8D71D}">
      <dgm:prSet/>
      <dgm:spPr/>
      <dgm:t>
        <a:bodyPr/>
        <a:lstStyle/>
        <a:p>
          <a:endParaRPr lang="en-US"/>
        </a:p>
      </dgm:t>
    </dgm:pt>
    <dgm:pt modelId="{54A238A9-0367-4220-8D45-C5F8110378FC}" type="sibTrans" cxnId="{B88D8AD1-E171-4188-90C9-6529FEA8D71D}">
      <dgm:prSet/>
      <dgm:spPr/>
      <dgm:t>
        <a:bodyPr/>
        <a:lstStyle/>
        <a:p>
          <a:endParaRPr lang="en-US"/>
        </a:p>
      </dgm:t>
    </dgm:pt>
    <dgm:pt modelId="{3AF36997-088D-48B0-B5C4-72D2927D07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Visual design facilitates iterative design by allowing you to make changes to the design quickly and easily.</a:t>
          </a:r>
          <a:endParaRPr lang="en-US" dirty="0"/>
        </a:p>
      </dgm:t>
    </dgm:pt>
    <dgm:pt modelId="{09738BB8-EF65-40BC-95B2-773F3183362F}" type="parTrans" cxnId="{124775C4-A3D5-481C-890D-663B233A0773}">
      <dgm:prSet/>
      <dgm:spPr/>
      <dgm:t>
        <a:bodyPr/>
        <a:lstStyle/>
        <a:p>
          <a:endParaRPr lang="en-US"/>
        </a:p>
      </dgm:t>
    </dgm:pt>
    <dgm:pt modelId="{8F3FA874-C99A-4CD5-A3D0-28EC50AF73CF}" type="sibTrans" cxnId="{124775C4-A3D5-481C-890D-663B233A0773}">
      <dgm:prSet/>
      <dgm:spPr/>
      <dgm:t>
        <a:bodyPr/>
        <a:lstStyle/>
        <a:p>
          <a:endParaRPr lang="en-US"/>
        </a:p>
      </dgm:t>
    </dgm:pt>
    <dgm:pt modelId="{65D54BF6-F5F9-42BB-BCFA-A60981C21C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Early identification of problems</a:t>
          </a:r>
        </a:p>
      </dgm:t>
    </dgm:pt>
    <dgm:pt modelId="{9D2D71A2-D97E-4101-8FDF-35580F544993}" type="parTrans" cxnId="{CB7FC839-896A-4A71-85CD-1AD647A162D4}">
      <dgm:prSet/>
      <dgm:spPr/>
      <dgm:t>
        <a:bodyPr/>
        <a:lstStyle/>
        <a:p>
          <a:endParaRPr lang="en-US"/>
        </a:p>
      </dgm:t>
    </dgm:pt>
    <dgm:pt modelId="{079BA598-49DB-4165-966F-5BA3A22A3039}" type="sibTrans" cxnId="{CB7FC839-896A-4A71-85CD-1AD647A162D4}">
      <dgm:prSet/>
      <dgm:spPr/>
      <dgm:t>
        <a:bodyPr/>
        <a:lstStyle/>
        <a:p>
          <a:endParaRPr lang="en-US"/>
        </a:p>
      </dgm:t>
    </dgm:pt>
    <dgm:pt modelId="{E5B4D2BF-C3AD-4132-B828-F28C82158F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Visual design can help you avoid costly mistakes, by noticing them in prior to coding .</a:t>
          </a:r>
          <a:endParaRPr lang="en-US" dirty="0"/>
        </a:p>
      </dgm:t>
    </dgm:pt>
    <dgm:pt modelId="{201FB4FB-2700-40A0-ABEA-1BDE18D29176}" type="parTrans" cxnId="{89443053-8EAB-473E-88E9-244F40155FCF}">
      <dgm:prSet/>
      <dgm:spPr/>
      <dgm:t>
        <a:bodyPr/>
        <a:lstStyle/>
        <a:p>
          <a:endParaRPr lang="en-US"/>
        </a:p>
      </dgm:t>
    </dgm:pt>
    <dgm:pt modelId="{A20A9273-B463-4836-8696-FB4961CAD004}" type="sibTrans" cxnId="{89443053-8EAB-473E-88E9-244F40155FCF}">
      <dgm:prSet/>
      <dgm:spPr/>
      <dgm:t>
        <a:bodyPr/>
        <a:lstStyle/>
        <a:p>
          <a:endParaRPr lang="en-US"/>
        </a:p>
      </dgm:t>
    </dgm:pt>
    <dgm:pt modelId="{D8081C40-0016-4EF7-B61E-0610050149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Consistency</a:t>
          </a:r>
          <a:endParaRPr lang="en-US"/>
        </a:p>
      </dgm:t>
    </dgm:pt>
    <dgm:pt modelId="{BF760E2B-F43B-4513-8A01-96A43176820F}" type="parTrans" cxnId="{A003F946-07B1-4218-8843-F4489B97ECCB}">
      <dgm:prSet/>
      <dgm:spPr/>
      <dgm:t>
        <a:bodyPr/>
        <a:lstStyle/>
        <a:p>
          <a:endParaRPr lang="en-US"/>
        </a:p>
      </dgm:t>
    </dgm:pt>
    <dgm:pt modelId="{78532C78-E28E-4F9D-823C-7D6E802C59B5}" type="sibTrans" cxnId="{A003F946-07B1-4218-8843-F4489B97ECCB}">
      <dgm:prSet/>
      <dgm:spPr/>
      <dgm:t>
        <a:bodyPr/>
        <a:lstStyle/>
        <a:p>
          <a:endParaRPr lang="en-US"/>
        </a:p>
      </dgm:t>
    </dgm:pt>
    <dgm:pt modelId="{35B8C9F1-B7F2-4BF3-9386-B2AC96CCC9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 design helps to ensure consistency across the system</a:t>
          </a:r>
          <a:endParaRPr lang="en-US"/>
        </a:p>
      </dgm:t>
    </dgm:pt>
    <dgm:pt modelId="{8963EF40-159D-472F-9259-CB95B6ECBD95}" type="parTrans" cxnId="{EF8A2FEF-5F3D-4988-A796-FC76983BA287}">
      <dgm:prSet/>
      <dgm:spPr/>
      <dgm:t>
        <a:bodyPr/>
        <a:lstStyle/>
        <a:p>
          <a:endParaRPr lang="en-US"/>
        </a:p>
      </dgm:t>
    </dgm:pt>
    <dgm:pt modelId="{1E235402-B4C3-4D12-9F7F-AFF7F5282EA8}" type="sibTrans" cxnId="{EF8A2FEF-5F3D-4988-A796-FC76983BA287}">
      <dgm:prSet/>
      <dgm:spPr/>
      <dgm:t>
        <a:bodyPr/>
        <a:lstStyle/>
        <a:p>
          <a:endParaRPr lang="en-US"/>
        </a:p>
      </dgm:t>
    </dgm:pt>
    <dgm:pt modelId="{727E355B-D9F6-4781-892F-1B7665ABE323}" type="pres">
      <dgm:prSet presAssocID="{6FBA9F5E-62CF-48AE-B6D7-1A16C711556D}" presName="root" presStyleCnt="0">
        <dgm:presLayoutVars>
          <dgm:dir/>
          <dgm:resizeHandles val="exact"/>
        </dgm:presLayoutVars>
      </dgm:prSet>
      <dgm:spPr/>
    </dgm:pt>
    <dgm:pt modelId="{2E1E2348-F51A-40D2-B887-D2D1EB944016}" type="pres">
      <dgm:prSet presAssocID="{8B7E10EE-24B9-4BCF-BD3D-A845DA3BE568}" presName="compNode" presStyleCnt="0"/>
      <dgm:spPr/>
    </dgm:pt>
    <dgm:pt modelId="{315634A8-E814-46D2-BB1D-1B2959B2D47B}" type="pres">
      <dgm:prSet presAssocID="{8B7E10EE-24B9-4BCF-BD3D-A845DA3BE568}" presName="bgRect" presStyleLbl="bgShp" presStyleIdx="0" presStyleCnt="5"/>
      <dgm:spPr/>
    </dgm:pt>
    <dgm:pt modelId="{45F6CF91-89A7-41DD-8DC6-E8C1D1848FEA}" type="pres">
      <dgm:prSet presAssocID="{8B7E10EE-24B9-4BCF-BD3D-A845DA3BE5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FB5BC97-D73C-4F9C-88E9-58FEB3C18A7B}" type="pres">
      <dgm:prSet presAssocID="{8B7E10EE-24B9-4BCF-BD3D-A845DA3BE568}" presName="spaceRect" presStyleCnt="0"/>
      <dgm:spPr/>
    </dgm:pt>
    <dgm:pt modelId="{F6948553-F9AC-4AB1-9E67-1AB40DD43DF6}" type="pres">
      <dgm:prSet presAssocID="{8B7E10EE-24B9-4BCF-BD3D-A845DA3BE568}" presName="parTx" presStyleLbl="revTx" presStyleIdx="0" presStyleCnt="10">
        <dgm:presLayoutVars>
          <dgm:chMax val="0"/>
          <dgm:chPref val="0"/>
        </dgm:presLayoutVars>
      </dgm:prSet>
      <dgm:spPr/>
    </dgm:pt>
    <dgm:pt modelId="{BB784419-BDDE-4F7E-8F8A-CA330010F580}" type="pres">
      <dgm:prSet presAssocID="{8B7E10EE-24B9-4BCF-BD3D-A845DA3BE568}" presName="desTx" presStyleLbl="revTx" presStyleIdx="1" presStyleCnt="10">
        <dgm:presLayoutVars/>
      </dgm:prSet>
      <dgm:spPr/>
    </dgm:pt>
    <dgm:pt modelId="{1A4DFD8E-767F-42BE-8F82-FF8D39AF0FA7}" type="pres">
      <dgm:prSet presAssocID="{1E15B7E6-407F-432B-B366-7AB53AD77EB5}" presName="sibTrans" presStyleCnt="0"/>
      <dgm:spPr/>
    </dgm:pt>
    <dgm:pt modelId="{BC7BC9C1-1DC1-491D-B097-C54BBB62DB5C}" type="pres">
      <dgm:prSet presAssocID="{19EC0F66-15F9-4B5F-A323-06672931F7DD}" presName="compNode" presStyleCnt="0"/>
      <dgm:spPr/>
    </dgm:pt>
    <dgm:pt modelId="{037FECF8-601B-4D1B-9672-005C2CADEEF1}" type="pres">
      <dgm:prSet presAssocID="{19EC0F66-15F9-4B5F-A323-06672931F7DD}" presName="bgRect" presStyleLbl="bgShp" presStyleIdx="1" presStyleCnt="5"/>
      <dgm:spPr/>
    </dgm:pt>
    <dgm:pt modelId="{07E9FB9E-AC6C-4DE4-B129-00FD89775D8C}" type="pres">
      <dgm:prSet presAssocID="{19EC0F66-15F9-4B5F-A323-06672931F7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2ED87E6-BFBC-4653-AD04-B3580BFC5C7B}" type="pres">
      <dgm:prSet presAssocID="{19EC0F66-15F9-4B5F-A323-06672931F7DD}" presName="spaceRect" presStyleCnt="0"/>
      <dgm:spPr/>
    </dgm:pt>
    <dgm:pt modelId="{8B667E06-B1C8-4E71-9E63-AD188FC1489E}" type="pres">
      <dgm:prSet presAssocID="{19EC0F66-15F9-4B5F-A323-06672931F7DD}" presName="parTx" presStyleLbl="revTx" presStyleIdx="2" presStyleCnt="10">
        <dgm:presLayoutVars>
          <dgm:chMax val="0"/>
          <dgm:chPref val="0"/>
        </dgm:presLayoutVars>
      </dgm:prSet>
      <dgm:spPr/>
    </dgm:pt>
    <dgm:pt modelId="{A5671731-8616-404C-BD76-4C09E5843FEC}" type="pres">
      <dgm:prSet presAssocID="{19EC0F66-15F9-4B5F-A323-06672931F7DD}" presName="desTx" presStyleLbl="revTx" presStyleIdx="3" presStyleCnt="10">
        <dgm:presLayoutVars/>
      </dgm:prSet>
      <dgm:spPr/>
    </dgm:pt>
    <dgm:pt modelId="{A8FF8434-5BC8-4FBE-A015-44414BE50734}" type="pres">
      <dgm:prSet presAssocID="{DCC72D73-1C84-448D-9CBE-2A71E9D35550}" presName="sibTrans" presStyleCnt="0"/>
      <dgm:spPr/>
    </dgm:pt>
    <dgm:pt modelId="{219C8DF5-E0B2-4609-B62F-893F41AEF77C}" type="pres">
      <dgm:prSet presAssocID="{6AEC4FFE-BDAD-4D5C-80CB-B9AD11596517}" presName="compNode" presStyleCnt="0"/>
      <dgm:spPr/>
    </dgm:pt>
    <dgm:pt modelId="{ECC8A8E4-F60D-4FF7-8205-A9A93F0FC6C6}" type="pres">
      <dgm:prSet presAssocID="{6AEC4FFE-BDAD-4D5C-80CB-B9AD11596517}" presName="bgRect" presStyleLbl="bgShp" presStyleIdx="2" presStyleCnt="5"/>
      <dgm:spPr/>
    </dgm:pt>
    <dgm:pt modelId="{B0C2B5E8-5C70-41E6-9BC6-AD6BEDB76470}" type="pres">
      <dgm:prSet presAssocID="{6AEC4FFE-BDAD-4D5C-80CB-B9AD115965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5969E499-1490-4D42-8E6F-A4ECF89A6454}" type="pres">
      <dgm:prSet presAssocID="{6AEC4FFE-BDAD-4D5C-80CB-B9AD11596517}" presName="spaceRect" presStyleCnt="0"/>
      <dgm:spPr/>
    </dgm:pt>
    <dgm:pt modelId="{3532090C-6EB1-48E0-90F9-691BBE3C9EFB}" type="pres">
      <dgm:prSet presAssocID="{6AEC4FFE-BDAD-4D5C-80CB-B9AD11596517}" presName="parTx" presStyleLbl="revTx" presStyleIdx="4" presStyleCnt="10">
        <dgm:presLayoutVars>
          <dgm:chMax val="0"/>
          <dgm:chPref val="0"/>
        </dgm:presLayoutVars>
      </dgm:prSet>
      <dgm:spPr/>
    </dgm:pt>
    <dgm:pt modelId="{DB6CAEAE-6A1D-4BE4-8986-D0B12929ABC4}" type="pres">
      <dgm:prSet presAssocID="{6AEC4FFE-BDAD-4D5C-80CB-B9AD11596517}" presName="desTx" presStyleLbl="revTx" presStyleIdx="5" presStyleCnt="10">
        <dgm:presLayoutVars/>
      </dgm:prSet>
      <dgm:spPr/>
    </dgm:pt>
    <dgm:pt modelId="{98F4F69B-2D38-4B88-8709-F07DE437A9E7}" type="pres">
      <dgm:prSet presAssocID="{54A238A9-0367-4220-8D45-C5F8110378FC}" presName="sibTrans" presStyleCnt="0"/>
      <dgm:spPr/>
    </dgm:pt>
    <dgm:pt modelId="{96A87508-8B18-4FE9-90C9-B2A130DDEAB4}" type="pres">
      <dgm:prSet presAssocID="{65D54BF6-F5F9-42BB-BCFA-A60981C21C0B}" presName="compNode" presStyleCnt="0"/>
      <dgm:spPr/>
    </dgm:pt>
    <dgm:pt modelId="{DE4F377A-E992-4FF9-8FB4-68B8A2B0F411}" type="pres">
      <dgm:prSet presAssocID="{65D54BF6-F5F9-42BB-BCFA-A60981C21C0B}" presName="bgRect" presStyleLbl="bgShp" presStyleIdx="3" presStyleCnt="5"/>
      <dgm:spPr/>
    </dgm:pt>
    <dgm:pt modelId="{6C57E580-CDEF-4E65-BF4B-A3BDBFE87526}" type="pres">
      <dgm:prSet presAssocID="{65D54BF6-F5F9-42BB-BCFA-A60981C21C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9101403F-3F91-4BF0-9297-736756D72DB8}" type="pres">
      <dgm:prSet presAssocID="{65D54BF6-F5F9-42BB-BCFA-A60981C21C0B}" presName="spaceRect" presStyleCnt="0"/>
      <dgm:spPr/>
    </dgm:pt>
    <dgm:pt modelId="{436D04FA-DFA5-4860-A553-2829C7833517}" type="pres">
      <dgm:prSet presAssocID="{65D54BF6-F5F9-42BB-BCFA-A60981C21C0B}" presName="parTx" presStyleLbl="revTx" presStyleIdx="6" presStyleCnt="10">
        <dgm:presLayoutVars>
          <dgm:chMax val="0"/>
          <dgm:chPref val="0"/>
        </dgm:presLayoutVars>
      </dgm:prSet>
      <dgm:spPr/>
    </dgm:pt>
    <dgm:pt modelId="{65CD5942-76F0-421C-88CE-13C53DAAE1C0}" type="pres">
      <dgm:prSet presAssocID="{65D54BF6-F5F9-42BB-BCFA-A60981C21C0B}" presName="desTx" presStyleLbl="revTx" presStyleIdx="7" presStyleCnt="10">
        <dgm:presLayoutVars/>
      </dgm:prSet>
      <dgm:spPr/>
    </dgm:pt>
    <dgm:pt modelId="{9A6D0A94-9463-44F8-8D6D-6ACAAB38F003}" type="pres">
      <dgm:prSet presAssocID="{079BA598-49DB-4165-966F-5BA3A22A3039}" presName="sibTrans" presStyleCnt="0"/>
      <dgm:spPr/>
    </dgm:pt>
    <dgm:pt modelId="{A1A90DA4-5C6F-4EFF-887B-841D93E74ECD}" type="pres">
      <dgm:prSet presAssocID="{D8081C40-0016-4EF7-B61E-0610050149CD}" presName="compNode" presStyleCnt="0"/>
      <dgm:spPr/>
    </dgm:pt>
    <dgm:pt modelId="{4B268CDD-C96F-422E-8C5F-69271D17E6EC}" type="pres">
      <dgm:prSet presAssocID="{D8081C40-0016-4EF7-B61E-0610050149CD}" presName="bgRect" presStyleLbl="bgShp" presStyleIdx="4" presStyleCnt="5"/>
      <dgm:spPr/>
    </dgm:pt>
    <dgm:pt modelId="{6F691221-9850-4F1B-A811-B4B193D214E3}" type="pres">
      <dgm:prSet presAssocID="{D8081C40-0016-4EF7-B61E-0610050149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A5B8276-C181-4CFC-9BFF-429328CC4388}" type="pres">
      <dgm:prSet presAssocID="{D8081C40-0016-4EF7-B61E-0610050149CD}" presName="spaceRect" presStyleCnt="0"/>
      <dgm:spPr/>
    </dgm:pt>
    <dgm:pt modelId="{B37E813F-31BC-4F25-9574-217D665F7276}" type="pres">
      <dgm:prSet presAssocID="{D8081C40-0016-4EF7-B61E-0610050149CD}" presName="parTx" presStyleLbl="revTx" presStyleIdx="8" presStyleCnt="10">
        <dgm:presLayoutVars>
          <dgm:chMax val="0"/>
          <dgm:chPref val="0"/>
        </dgm:presLayoutVars>
      </dgm:prSet>
      <dgm:spPr/>
    </dgm:pt>
    <dgm:pt modelId="{AA246B85-0217-4141-8F86-E1137D9D14B7}" type="pres">
      <dgm:prSet presAssocID="{D8081C40-0016-4EF7-B61E-0610050149CD}" presName="desTx" presStyleLbl="revTx" presStyleIdx="9" presStyleCnt="10">
        <dgm:presLayoutVars/>
      </dgm:prSet>
      <dgm:spPr/>
    </dgm:pt>
  </dgm:ptLst>
  <dgm:cxnLst>
    <dgm:cxn modelId="{6E7A0D0B-8181-479E-A42A-E17E9D9921F2}" type="presOf" srcId="{65D54BF6-F5F9-42BB-BCFA-A60981C21C0B}" destId="{436D04FA-DFA5-4860-A553-2829C7833517}" srcOrd="0" destOrd="0" presId="urn:microsoft.com/office/officeart/2018/2/layout/IconVerticalSolidList"/>
    <dgm:cxn modelId="{46227517-7FD2-4143-B0D4-20526354396E}" srcId="{8B7E10EE-24B9-4BCF-BD3D-A845DA3BE568}" destId="{6419B47D-AC31-4F90-B8DF-8B5417925927}" srcOrd="0" destOrd="0" parTransId="{DA5A7745-9CED-42E4-B560-5DF79BF1BAE5}" sibTransId="{8ECAB4FC-FD60-4611-ADD3-B92813DFA7C0}"/>
    <dgm:cxn modelId="{C184A02F-C27E-4685-9620-9DFF9453508C}" type="presOf" srcId="{6AEC4FFE-BDAD-4D5C-80CB-B9AD11596517}" destId="{3532090C-6EB1-48E0-90F9-691BBE3C9EFB}" srcOrd="0" destOrd="0" presId="urn:microsoft.com/office/officeart/2018/2/layout/IconVerticalSolidList"/>
    <dgm:cxn modelId="{CB7FC839-896A-4A71-85CD-1AD647A162D4}" srcId="{6FBA9F5E-62CF-48AE-B6D7-1A16C711556D}" destId="{65D54BF6-F5F9-42BB-BCFA-A60981C21C0B}" srcOrd="3" destOrd="0" parTransId="{9D2D71A2-D97E-4101-8FDF-35580F544993}" sibTransId="{079BA598-49DB-4165-966F-5BA3A22A3039}"/>
    <dgm:cxn modelId="{EA62C03A-805F-4A18-8E13-27A956D2CCB0}" srcId="{19EC0F66-15F9-4B5F-A323-06672931F7DD}" destId="{C09BEFE4-2EEB-4BC3-8813-37CCE19568AC}" srcOrd="0" destOrd="0" parTransId="{B7C1216E-C5C1-4E01-AB83-89EF757A654E}" sibTransId="{19863DD7-C7D8-4165-A2DE-28FF48B26844}"/>
    <dgm:cxn modelId="{39C20160-644B-4DB9-BADC-6AEE9512A287}" srcId="{6FBA9F5E-62CF-48AE-B6D7-1A16C711556D}" destId="{8B7E10EE-24B9-4BCF-BD3D-A845DA3BE568}" srcOrd="0" destOrd="0" parTransId="{0142580C-A19D-4E29-A228-A063E8013C4D}" sibTransId="{1E15B7E6-407F-432B-B366-7AB53AD77EB5}"/>
    <dgm:cxn modelId="{653A2146-1BF9-412B-8581-F94F169F8EC6}" type="presOf" srcId="{D8081C40-0016-4EF7-B61E-0610050149CD}" destId="{B37E813F-31BC-4F25-9574-217D665F7276}" srcOrd="0" destOrd="0" presId="urn:microsoft.com/office/officeart/2018/2/layout/IconVerticalSolidList"/>
    <dgm:cxn modelId="{A003F946-07B1-4218-8843-F4489B97ECCB}" srcId="{6FBA9F5E-62CF-48AE-B6D7-1A16C711556D}" destId="{D8081C40-0016-4EF7-B61E-0610050149CD}" srcOrd="4" destOrd="0" parTransId="{BF760E2B-F43B-4513-8A01-96A43176820F}" sibTransId="{78532C78-E28E-4F9D-823C-7D6E802C59B5}"/>
    <dgm:cxn modelId="{2D76694B-C41A-427A-97EF-8FBE1CEC76B9}" type="presOf" srcId="{E5B4D2BF-C3AD-4132-B828-F28C82158F53}" destId="{65CD5942-76F0-421C-88CE-13C53DAAE1C0}" srcOrd="0" destOrd="0" presId="urn:microsoft.com/office/officeart/2018/2/layout/IconVerticalSolidList"/>
    <dgm:cxn modelId="{89443053-8EAB-473E-88E9-244F40155FCF}" srcId="{65D54BF6-F5F9-42BB-BCFA-A60981C21C0B}" destId="{E5B4D2BF-C3AD-4132-B828-F28C82158F53}" srcOrd="0" destOrd="0" parTransId="{201FB4FB-2700-40A0-ABEA-1BDE18D29176}" sibTransId="{A20A9273-B463-4836-8696-FB4961CAD004}"/>
    <dgm:cxn modelId="{3683147B-8E21-4ACE-97D8-743036C14BCB}" type="presOf" srcId="{6FBA9F5E-62CF-48AE-B6D7-1A16C711556D}" destId="{727E355B-D9F6-4781-892F-1B7665ABE323}" srcOrd="0" destOrd="0" presId="urn:microsoft.com/office/officeart/2018/2/layout/IconVerticalSolidList"/>
    <dgm:cxn modelId="{5CAC8C83-F0BD-4C6B-AAC9-34827B859475}" type="presOf" srcId="{C09BEFE4-2EEB-4BC3-8813-37CCE19568AC}" destId="{A5671731-8616-404C-BD76-4C09E5843FEC}" srcOrd="0" destOrd="0" presId="urn:microsoft.com/office/officeart/2018/2/layout/IconVerticalSolidList"/>
    <dgm:cxn modelId="{0E1B4E85-ACC1-462E-AB16-D0EBEAB696EE}" type="presOf" srcId="{6419B47D-AC31-4F90-B8DF-8B5417925927}" destId="{BB784419-BDDE-4F7E-8F8A-CA330010F580}" srcOrd="0" destOrd="0" presId="urn:microsoft.com/office/officeart/2018/2/layout/IconVerticalSolidList"/>
    <dgm:cxn modelId="{58480197-4662-46D4-9628-AF60E8000F9E}" type="presOf" srcId="{19EC0F66-15F9-4B5F-A323-06672931F7DD}" destId="{8B667E06-B1C8-4E71-9E63-AD188FC1489E}" srcOrd="0" destOrd="0" presId="urn:microsoft.com/office/officeart/2018/2/layout/IconVerticalSolidList"/>
    <dgm:cxn modelId="{124775C4-A3D5-481C-890D-663B233A0773}" srcId="{6AEC4FFE-BDAD-4D5C-80CB-B9AD11596517}" destId="{3AF36997-088D-48B0-B5C4-72D2927D079F}" srcOrd="0" destOrd="0" parTransId="{09738BB8-EF65-40BC-95B2-773F3183362F}" sibTransId="{8F3FA874-C99A-4CD5-A3D0-28EC50AF73CF}"/>
    <dgm:cxn modelId="{720918C6-E4B0-43DE-9FDD-25098AF09D02}" type="presOf" srcId="{35B8C9F1-B7F2-4BF3-9386-B2AC96CCC95F}" destId="{AA246B85-0217-4141-8F86-E1137D9D14B7}" srcOrd="0" destOrd="0" presId="urn:microsoft.com/office/officeart/2018/2/layout/IconVerticalSolidList"/>
    <dgm:cxn modelId="{B88D8AD1-E171-4188-90C9-6529FEA8D71D}" srcId="{6FBA9F5E-62CF-48AE-B6D7-1A16C711556D}" destId="{6AEC4FFE-BDAD-4D5C-80CB-B9AD11596517}" srcOrd="2" destOrd="0" parTransId="{9FF2FF05-8A75-4C06-B63E-DF5AE9613765}" sibTransId="{54A238A9-0367-4220-8D45-C5F8110378FC}"/>
    <dgm:cxn modelId="{807E56DA-48E4-4A1C-A9DA-3EC57533429C}" type="presOf" srcId="{3AF36997-088D-48B0-B5C4-72D2927D079F}" destId="{DB6CAEAE-6A1D-4BE4-8986-D0B12929ABC4}" srcOrd="0" destOrd="0" presId="urn:microsoft.com/office/officeart/2018/2/layout/IconVerticalSolidList"/>
    <dgm:cxn modelId="{EF8A2FEF-5F3D-4988-A796-FC76983BA287}" srcId="{D8081C40-0016-4EF7-B61E-0610050149CD}" destId="{35B8C9F1-B7F2-4BF3-9386-B2AC96CCC95F}" srcOrd="0" destOrd="0" parTransId="{8963EF40-159D-472F-9259-CB95B6ECBD95}" sibTransId="{1E235402-B4C3-4D12-9F7F-AFF7F5282EA8}"/>
    <dgm:cxn modelId="{FEBDD8F1-590B-4EA8-934B-E1CD60BB6A60}" type="presOf" srcId="{8B7E10EE-24B9-4BCF-BD3D-A845DA3BE568}" destId="{F6948553-F9AC-4AB1-9E67-1AB40DD43DF6}" srcOrd="0" destOrd="0" presId="urn:microsoft.com/office/officeart/2018/2/layout/IconVerticalSolidList"/>
    <dgm:cxn modelId="{6AF0CEF3-98E2-4D59-92D1-98A34BB76D01}" srcId="{6FBA9F5E-62CF-48AE-B6D7-1A16C711556D}" destId="{19EC0F66-15F9-4B5F-A323-06672931F7DD}" srcOrd="1" destOrd="0" parTransId="{DDEA9D88-235A-4BEF-B71E-0EC78A1185AB}" sibTransId="{DCC72D73-1C84-448D-9CBE-2A71E9D35550}"/>
    <dgm:cxn modelId="{A0C2AC9E-C7C1-4B8A-A601-7B2A4220C349}" type="presParOf" srcId="{727E355B-D9F6-4781-892F-1B7665ABE323}" destId="{2E1E2348-F51A-40D2-B887-D2D1EB944016}" srcOrd="0" destOrd="0" presId="urn:microsoft.com/office/officeart/2018/2/layout/IconVerticalSolidList"/>
    <dgm:cxn modelId="{951C536D-03F5-4234-8024-715443DAC7A8}" type="presParOf" srcId="{2E1E2348-F51A-40D2-B887-D2D1EB944016}" destId="{315634A8-E814-46D2-BB1D-1B2959B2D47B}" srcOrd="0" destOrd="0" presId="urn:microsoft.com/office/officeart/2018/2/layout/IconVerticalSolidList"/>
    <dgm:cxn modelId="{712581C4-E2BE-483D-AEA0-E27EEBFD2BD6}" type="presParOf" srcId="{2E1E2348-F51A-40D2-B887-D2D1EB944016}" destId="{45F6CF91-89A7-41DD-8DC6-E8C1D1848FEA}" srcOrd="1" destOrd="0" presId="urn:microsoft.com/office/officeart/2018/2/layout/IconVerticalSolidList"/>
    <dgm:cxn modelId="{AB00442A-D9BB-471B-8F83-469BE3951D21}" type="presParOf" srcId="{2E1E2348-F51A-40D2-B887-D2D1EB944016}" destId="{EFB5BC97-D73C-4F9C-88E9-58FEB3C18A7B}" srcOrd="2" destOrd="0" presId="urn:microsoft.com/office/officeart/2018/2/layout/IconVerticalSolidList"/>
    <dgm:cxn modelId="{ED1094B8-43AE-489A-95F8-FE8B76EBEF03}" type="presParOf" srcId="{2E1E2348-F51A-40D2-B887-D2D1EB944016}" destId="{F6948553-F9AC-4AB1-9E67-1AB40DD43DF6}" srcOrd="3" destOrd="0" presId="urn:microsoft.com/office/officeart/2018/2/layout/IconVerticalSolidList"/>
    <dgm:cxn modelId="{3B7C93F1-E4FE-4BF5-B4B0-D8B799EB5350}" type="presParOf" srcId="{2E1E2348-F51A-40D2-B887-D2D1EB944016}" destId="{BB784419-BDDE-4F7E-8F8A-CA330010F580}" srcOrd="4" destOrd="0" presId="urn:microsoft.com/office/officeart/2018/2/layout/IconVerticalSolidList"/>
    <dgm:cxn modelId="{9BDC8596-BDA3-44D7-BAA9-033B890C516A}" type="presParOf" srcId="{727E355B-D9F6-4781-892F-1B7665ABE323}" destId="{1A4DFD8E-767F-42BE-8F82-FF8D39AF0FA7}" srcOrd="1" destOrd="0" presId="urn:microsoft.com/office/officeart/2018/2/layout/IconVerticalSolidList"/>
    <dgm:cxn modelId="{CD0AEBF8-41C3-45DA-8780-AC0DE0E94DEF}" type="presParOf" srcId="{727E355B-D9F6-4781-892F-1B7665ABE323}" destId="{BC7BC9C1-1DC1-491D-B097-C54BBB62DB5C}" srcOrd="2" destOrd="0" presId="urn:microsoft.com/office/officeart/2018/2/layout/IconVerticalSolidList"/>
    <dgm:cxn modelId="{3B0EAA5B-37CF-4ECC-9F21-102BD6DE313E}" type="presParOf" srcId="{BC7BC9C1-1DC1-491D-B097-C54BBB62DB5C}" destId="{037FECF8-601B-4D1B-9672-005C2CADEEF1}" srcOrd="0" destOrd="0" presId="urn:microsoft.com/office/officeart/2018/2/layout/IconVerticalSolidList"/>
    <dgm:cxn modelId="{C4273B9B-BE56-4DAB-BA3D-AE21FEB9759E}" type="presParOf" srcId="{BC7BC9C1-1DC1-491D-B097-C54BBB62DB5C}" destId="{07E9FB9E-AC6C-4DE4-B129-00FD89775D8C}" srcOrd="1" destOrd="0" presId="urn:microsoft.com/office/officeart/2018/2/layout/IconVerticalSolidList"/>
    <dgm:cxn modelId="{3E0919D5-B8D6-4C3C-B029-1A7E85DB722D}" type="presParOf" srcId="{BC7BC9C1-1DC1-491D-B097-C54BBB62DB5C}" destId="{62ED87E6-BFBC-4653-AD04-B3580BFC5C7B}" srcOrd="2" destOrd="0" presId="urn:microsoft.com/office/officeart/2018/2/layout/IconVerticalSolidList"/>
    <dgm:cxn modelId="{FEA8E8B7-D60C-4843-9F15-1749C4D02E51}" type="presParOf" srcId="{BC7BC9C1-1DC1-491D-B097-C54BBB62DB5C}" destId="{8B667E06-B1C8-4E71-9E63-AD188FC1489E}" srcOrd="3" destOrd="0" presId="urn:microsoft.com/office/officeart/2018/2/layout/IconVerticalSolidList"/>
    <dgm:cxn modelId="{5CA56FB7-097F-46A6-8588-2F8A91DBDEC1}" type="presParOf" srcId="{BC7BC9C1-1DC1-491D-B097-C54BBB62DB5C}" destId="{A5671731-8616-404C-BD76-4C09E5843FEC}" srcOrd="4" destOrd="0" presId="urn:microsoft.com/office/officeart/2018/2/layout/IconVerticalSolidList"/>
    <dgm:cxn modelId="{2671F7FF-FBD3-4349-8CA4-A15091D9F020}" type="presParOf" srcId="{727E355B-D9F6-4781-892F-1B7665ABE323}" destId="{A8FF8434-5BC8-4FBE-A015-44414BE50734}" srcOrd="3" destOrd="0" presId="urn:microsoft.com/office/officeart/2018/2/layout/IconVerticalSolidList"/>
    <dgm:cxn modelId="{163C9BBF-38F0-4CCF-93EF-329AA4E3BD51}" type="presParOf" srcId="{727E355B-D9F6-4781-892F-1B7665ABE323}" destId="{219C8DF5-E0B2-4609-B62F-893F41AEF77C}" srcOrd="4" destOrd="0" presId="urn:microsoft.com/office/officeart/2018/2/layout/IconVerticalSolidList"/>
    <dgm:cxn modelId="{80790B5F-AC15-474C-9AB3-A8C1336080FD}" type="presParOf" srcId="{219C8DF5-E0B2-4609-B62F-893F41AEF77C}" destId="{ECC8A8E4-F60D-4FF7-8205-A9A93F0FC6C6}" srcOrd="0" destOrd="0" presId="urn:microsoft.com/office/officeart/2018/2/layout/IconVerticalSolidList"/>
    <dgm:cxn modelId="{4279B175-DA8E-444C-AF11-30DBF52A3375}" type="presParOf" srcId="{219C8DF5-E0B2-4609-B62F-893F41AEF77C}" destId="{B0C2B5E8-5C70-41E6-9BC6-AD6BEDB76470}" srcOrd="1" destOrd="0" presId="urn:microsoft.com/office/officeart/2018/2/layout/IconVerticalSolidList"/>
    <dgm:cxn modelId="{1283AE3E-47A8-4A50-B3F6-2D1047487F4B}" type="presParOf" srcId="{219C8DF5-E0B2-4609-B62F-893F41AEF77C}" destId="{5969E499-1490-4D42-8E6F-A4ECF89A6454}" srcOrd="2" destOrd="0" presId="urn:microsoft.com/office/officeart/2018/2/layout/IconVerticalSolidList"/>
    <dgm:cxn modelId="{33808FAD-FB89-4A8E-95AD-9DADB08DB79E}" type="presParOf" srcId="{219C8DF5-E0B2-4609-B62F-893F41AEF77C}" destId="{3532090C-6EB1-48E0-90F9-691BBE3C9EFB}" srcOrd="3" destOrd="0" presId="urn:microsoft.com/office/officeart/2018/2/layout/IconVerticalSolidList"/>
    <dgm:cxn modelId="{60BEB646-97E1-40AC-8E41-8544B3B52FEB}" type="presParOf" srcId="{219C8DF5-E0B2-4609-B62F-893F41AEF77C}" destId="{DB6CAEAE-6A1D-4BE4-8986-D0B12929ABC4}" srcOrd="4" destOrd="0" presId="urn:microsoft.com/office/officeart/2018/2/layout/IconVerticalSolidList"/>
    <dgm:cxn modelId="{D3DE1018-8821-4380-B83A-4A323E95CB2C}" type="presParOf" srcId="{727E355B-D9F6-4781-892F-1B7665ABE323}" destId="{98F4F69B-2D38-4B88-8709-F07DE437A9E7}" srcOrd="5" destOrd="0" presId="urn:microsoft.com/office/officeart/2018/2/layout/IconVerticalSolidList"/>
    <dgm:cxn modelId="{6D68F2E7-B1FD-451A-8A45-6865A89044A0}" type="presParOf" srcId="{727E355B-D9F6-4781-892F-1B7665ABE323}" destId="{96A87508-8B18-4FE9-90C9-B2A130DDEAB4}" srcOrd="6" destOrd="0" presId="urn:microsoft.com/office/officeart/2018/2/layout/IconVerticalSolidList"/>
    <dgm:cxn modelId="{88829F5D-D900-4AC9-B925-5AB7E07A6554}" type="presParOf" srcId="{96A87508-8B18-4FE9-90C9-B2A130DDEAB4}" destId="{DE4F377A-E992-4FF9-8FB4-68B8A2B0F411}" srcOrd="0" destOrd="0" presId="urn:microsoft.com/office/officeart/2018/2/layout/IconVerticalSolidList"/>
    <dgm:cxn modelId="{EB28B1BC-57BE-458C-B367-5C032F8BB0AF}" type="presParOf" srcId="{96A87508-8B18-4FE9-90C9-B2A130DDEAB4}" destId="{6C57E580-CDEF-4E65-BF4B-A3BDBFE87526}" srcOrd="1" destOrd="0" presId="urn:microsoft.com/office/officeart/2018/2/layout/IconVerticalSolidList"/>
    <dgm:cxn modelId="{B31E5B63-E7DF-459B-9499-2ADECA2FFABC}" type="presParOf" srcId="{96A87508-8B18-4FE9-90C9-B2A130DDEAB4}" destId="{9101403F-3F91-4BF0-9297-736756D72DB8}" srcOrd="2" destOrd="0" presId="urn:microsoft.com/office/officeart/2018/2/layout/IconVerticalSolidList"/>
    <dgm:cxn modelId="{BF782C01-65DB-4026-B6D2-F8AF0124FABD}" type="presParOf" srcId="{96A87508-8B18-4FE9-90C9-B2A130DDEAB4}" destId="{436D04FA-DFA5-4860-A553-2829C7833517}" srcOrd="3" destOrd="0" presId="urn:microsoft.com/office/officeart/2018/2/layout/IconVerticalSolidList"/>
    <dgm:cxn modelId="{CFE87429-E66D-42A1-A9B3-F5B7FD6A5D25}" type="presParOf" srcId="{96A87508-8B18-4FE9-90C9-B2A130DDEAB4}" destId="{65CD5942-76F0-421C-88CE-13C53DAAE1C0}" srcOrd="4" destOrd="0" presId="urn:microsoft.com/office/officeart/2018/2/layout/IconVerticalSolidList"/>
    <dgm:cxn modelId="{12589658-ED9E-47D9-824D-EBF2F95F4421}" type="presParOf" srcId="{727E355B-D9F6-4781-892F-1B7665ABE323}" destId="{9A6D0A94-9463-44F8-8D6D-6ACAAB38F003}" srcOrd="7" destOrd="0" presId="urn:microsoft.com/office/officeart/2018/2/layout/IconVerticalSolidList"/>
    <dgm:cxn modelId="{7F835B9B-36BE-45F7-9875-C0641DA0B1DE}" type="presParOf" srcId="{727E355B-D9F6-4781-892F-1B7665ABE323}" destId="{A1A90DA4-5C6F-4EFF-887B-841D93E74ECD}" srcOrd="8" destOrd="0" presId="urn:microsoft.com/office/officeart/2018/2/layout/IconVerticalSolidList"/>
    <dgm:cxn modelId="{05404D86-7D91-41FC-8E4D-50DEE3A91D33}" type="presParOf" srcId="{A1A90DA4-5C6F-4EFF-887B-841D93E74ECD}" destId="{4B268CDD-C96F-422E-8C5F-69271D17E6EC}" srcOrd="0" destOrd="0" presId="urn:microsoft.com/office/officeart/2018/2/layout/IconVerticalSolidList"/>
    <dgm:cxn modelId="{B39B54C7-F425-42F6-A3C6-C14825FAE666}" type="presParOf" srcId="{A1A90DA4-5C6F-4EFF-887B-841D93E74ECD}" destId="{6F691221-9850-4F1B-A811-B4B193D214E3}" srcOrd="1" destOrd="0" presId="urn:microsoft.com/office/officeart/2018/2/layout/IconVerticalSolidList"/>
    <dgm:cxn modelId="{A3344149-DA48-440A-8531-5FF08105BCD4}" type="presParOf" srcId="{A1A90DA4-5C6F-4EFF-887B-841D93E74ECD}" destId="{2A5B8276-C181-4CFC-9BFF-429328CC4388}" srcOrd="2" destOrd="0" presId="urn:microsoft.com/office/officeart/2018/2/layout/IconVerticalSolidList"/>
    <dgm:cxn modelId="{8F7831BF-7E1A-4B62-9179-DF0C69D4145B}" type="presParOf" srcId="{A1A90DA4-5C6F-4EFF-887B-841D93E74ECD}" destId="{B37E813F-31BC-4F25-9574-217D665F7276}" srcOrd="3" destOrd="0" presId="urn:microsoft.com/office/officeart/2018/2/layout/IconVerticalSolidList"/>
    <dgm:cxn modelId="{106937F6-B523-4BEF-B298-73294FB437EE}" type="presParOf" srcId="{A1A90DA4-5C6F-4EFF-887B-841D93E74ECD}" destId="{AA246B85-0217-4141-8F86-E1137D9D14B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5E0A85-46B4-480F-BCCE-95286AC1C5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FC6019-CC93-4002-B296-18F792623831}">
      <dgm:prSet/>
      <dgm:spPr/>
      <dgm:t>
        <a:bodyPr/>
        <a:lstStyle/>
        <a:p>
          <a:r>
            <a:rPr lang="en-US" b="0" i="0"/>
            <a:t>Feedback from others</a:t>
          </a:r>
          <a:endParaRPr lang="en-US"/>
        </a:p>
      </dgm:t>
    </dgm:pt>
    <dgm:pt modelId="{84113952-D9BD-4529-A194-8023086007D8}" type="parTrans" cxnId="{C13EA1C7-E8B4-4579-BDB0-65420C28CFDE}">
      <dgm:prSet/>
      <dgm:spPr/>
      <dgm:t>
        <a:bodyPr/>
        <a:lstStyle/>
        <a:p>
          <a:endParaRPr lang="en-US"/>
        </a:p>
      </dgm:t>
    </dgm:pt>
    <dgm:pt modelId="{317DF099-BADF-4EC5-9C0B-E773B8B2EAC1}" type="sibTrans" cxnId="{C13EA1C7-E8B4-4579-BDB0-65420C28CFDE}">
      <dgm:prSet/>
      <dgm:spPr/>
      <dgm:t>
        <a:bodyPr/>
        <a:lstStyle/>
        <a:p>
          <a:endParaRPr lang="en-US"/>
        </a:p>
      </dgm:t>
    </dgm:pt>
    <dgm:pt modelId="{E7A6B9A9-B12C-4CAB-8E22-B430446A8505}">
      <dgm:prSet/>
      <dgm:spPr/>
      <dgm:t>
        <a:bodyPr/>
        <a:lstStyle/>
        <a:p>
          <a:r>
            <a:rPr lang="en-US" b="0" i="0"/>
            <a:t>The review typically involves a group of stakeholders, including designers, engineers, project managers, and end-users.</a:t>
          </a:r>
          <a:endParaRPr lang="en-US"/>
        </a:p>
      </dgm:t>
    </dgm:pt>
    <dgm:pt modelId="{F2329906-EA2C-4F7E-A875-9BA482988CC3}" type="parTrans" cxnId="{560877A0-931C-43FA-BFE0-F3EE006D3386}">
      <dgm:prSet/>
      <dgm:spPr/>
      <dgm:t>
        <a:bodyPr/>
        <a:lstStyle/>
        <a:p>
          <a:endParaRPr lang="en-US"/>
        </a:p>
      </dgm:t>
    </dgm:pt>
    <dgm:pt modelId="{B22343A4-74F1-4C2D-B0F5-85C6F6BDEEF2}" type="sibTrans" cxnId="{560877A0-931C-43FA-BFE0-F3EE006D3386}">
      <dgm:prSet/>
      <dgm:spPr/>
      <dgm:t>
        <a:bodyPr/>
        <a:lstStyle/>
        <a:p>
          <a:endParaRPr lang="en-US"/>
        </a:p>
      </dgm:t>
    </dgm:pt>
    <dgm:pt modelId="{2F1E957C-A44B-4E16-8B59-4E54EA4477B3}">
      <dgm:prSet/>
      <dgm:spPr/>
      <dgm:t>
        <a:bodyPr/>
        <a:lstStyle/>
        <a:p>
          <a:r>
            <a:rPr lang="en-US" b="0" i="0"/>
            <a:t>Alternatives</a:t>
          </a:r>
          <a:endParaRPr lang="en-US"/>
        </a:p>
      </dgm:t>
    </dgm:pt>
    <dgm:pt modelId="{864AA9E2-9E10-4319-B2A2-5811461ADB5B}" type="parTrans" cxnId="{B3724414-784C-455D-83C4-E96C75A98033}">
      <dgm:prSet/>
      <dgm:spPr/>
      <dgm:t>
        <a:bodyPr/>
        <a:lstStyle/>
        <a:p>
          <a:endParaRPr lang="en-US"/>
        </a:p>
      </dgm:t>
    </dgm:pt>
    <dgm:pt modelId="{328CE67D-BA99-42CA-BCBB-3CC3F466692F}" type="sibTrans" cxnId="{B3724414-784C-455D-83C4-E96C75A98033}">
      <dgm:prSet/>
      <dgm:spPr/>
      <dgm:t>
        <a:bodyPr/>
        <a:lstStyle/>
        <a:p>
          <a:endParaRPr lang="en-US"/>
        </a:p>
      </dgm:t>
    </dgm:pt>
    <dgm:pt modelId="{7D6A9202-A542-4189-B1EB-404FE69DCF4C}">
      <dgm:prSet/>
      <dgm:spPr/>
      <dgm:t>
        <a:bodyPr/>
        <a:lstStyle/>
        <a:p>
          <a:r>
            <a:rPr lang="en-US" b="0" i="0"/>
            <a:t>The review evaluates the design proposal against predefined criteria or requirements, such as usability, functionality, safety, or aesthetics.</a:t>
          </a:r>
          <a:endParaRPr lang="en-US"/>
        </a:p>
      </dgm:t>
    </dgm:pt>
    <dgm:pt modelId="{1B7A42CE-7A6E-4741-B9AC-AB67B0F364A7}" type="parTrans" cxnId="{880DF7D9-7DB3-45B2-A7B8-256C7D530BB0}">
      <dgm:prSet/>
      <dgm:spPr/>
      <dgm:t>
        <a:bodyPr/>
        <a:lstStyle/>
        <a:p>
          <a:endParaRPr lang="en-US"/>
        </a:p>
      </dgm:t>
    </dgm:pt>
    <dgm:pt modelId="{69D17FB9-4A3A-46DE-BC6F-F1298EAA3D45}" type="sibTrans" cxnId="{880DF7D9-7DB3-45B2-A7B8-256C7D530BB0}">
      <dgm:prSet/>
      <dgm:spPr/>
      <dgm:t>
        <a:bodyPr/>
        <a:lstStyle/>
        <a:p>
          <a:endParaRPr lang="en-US"/>
        </a:p>
      </dgm:t>
    </dgm:pt>
    <dgm:pt modelId="{33339E25-E47E-4596-A559-CDA869480107}">
      <dgm:prSet/>
      <dgm:spPr/>
      <dgm:t>
        <a:bodyPr/>
        <a:lstStyle/>
        <a:p>
          <a:r>
            <a:rPr lang="en-US" b="0" i="0"/>
            <a:t>Identify problems</a:t>
          </a:r>
          <a:endParaRPr lang="en-US"/>
        </a:p>
      </dgm:t>
    </dgm:pt>
    <dgm:pt modelId="{9A55607A-DD3B-487C-B406-67F9C05D4B34}" type="parTrans" cxnId="{48678050-8F39-493C-8C10-71CECFAB69A0}">
      <dgm:prSet/>
      <dgm:spPr/>
      <dgm:t>
        <a:bodyPr/>
        <a:lstStyle/>
        <a:p>
          <a:endParaRPr lang="en-US"/>
        </a:p>
      </dgm:t>
    </dgm:pt>
    <dgm:pt modelId="{42E262B4-0504-4D00-BCC8-EF7B3A744274}" type="sibTrans" cxnId="{48678050-8F39-493C-8C10-71CECFAB69A0}">
      <dgm:prSet/>
      <dgm:spPr/>
      <dgm:t>
        <a:bodyPr/>
        <a:lstStyle/>
        <a:p>
          <a:endParaRPr lang="en-US"/>
        </a:p>
      </dgm:t>
    </dgm:pt>
    <dgm:pt modelId="{A1004818-5403-44A3-A9F6-62ACFA72E4A7}">
      <dgm:prSet/>
      <dgm:spPr/>
      <dgm:t>
        <a:bodyPr/>
        <a:lstStyle/>
        <a:p>
          <a:r>
            <a:rPr lang="en-US" b="0" i="0" dirty="0"/>
            <a:t>intended to identify and address potential issues before the design is implemented.</a:t>
          </a:r>
          <a:endParaRPr lang="en-US" dirty="0"/>
        </a:p>
      </dgm:t>
    </dgm:pt>
    <dgm:pt modelId="{67898F1B-96E5-4A04-BD0E-F34158406723}" type="parTrans" cxnId="{8CA026D1-4D68-43BB-9A10-5C42376B47D9}">
      <dgm:prSet/>
      <dgm:spPr/>
      <dgm:t>
        <a:bodyPr/>
        <a:lstStyle/>
        <a:p>
          <a:endParaRPr lang="en-US"/>
        </a:p>
      </dgm:t>
    </dgm:pt>
    <dgm:pt modelId="{A7675EF4-70BD-46CA-B308-41DD13C469E1}" type="sibTrans" cxnId="{8CA026D1-4D68-43BB-9A10-5C42376B47D9}">
      <dgm:prSet/>
      <dgm:spPr/>
      <dgm:t>
        <a:bodyPr/>
        <a:lstStyle/>
        <a:p>
          <a:endParaRPr lang="en-US"/>
        </a:p>
      </dgm:t>
    </dgm:pt>
    <dgm:pt modelId="{72AB9DAA-1E91-4F46-AE95-0DEAAE7D44E1}">
      <dgm:prSet/>
      <dgm:spPr/>
      <dgm:t>
        <a:bodyPr/>
        <a:lstStyle/>
        <a:p>
          <a:r>
            <a:rPr lang="en-US"/>
            <a:t>Iteration</a:t>
          </a:r>
        </a:p>
      </dgm:t>
    </dgm:pt>
    <dgm:pt modelId="{AB1EE73E-6D3F-4CC1-8A0E-4659C238EF40}" type="parTrans" cxnId="{E83DDD5E-3374-4AD8-BA6C-A177417D091E}">
      <dgm:prSet/>
      <dgm:spPr/>
      <dgm:t>
        <a:bodyPr/>
        <a:lstStyle/>
        <a:p>
          <a:endParaRPr lang="en-US"/>
        </a:p>
      </dgm:t>
    </dgm:pt>
    <dgm:pt modelId="{23B6D024-5C92-41D6-8ED6-BD7B3C30C3E4}" type="sibTrans" cxnId="{E83DDD5E-3374-4AD8-BA6C-A177417D091E}">
      <dgm:prSet/>
      <dgm:spPr/>
      <dgm:t>
        <a:bodyPr/>
        <a:lstStyle/>
        <a:p>
          <a:endParaRPr lang="en-US"/>
        </a:p>
      </dgm:t>
    </dgm:pt>
    <dgm:pt modelId="{8E5ED64D-8DE1-4113-AACD-550CE9937267}">
      <dgm:prSet/>
      <dgm:spPr/>
      <dgm:t>
        <a:bodyPr/>
        <a:lstStyle/>
        <a:p>
          <a:r>
            <a:rPr lang="en-US" b="0" i="0" dirty="0"/>
            <a:t>The review process is iterative, meaning that the design is refined based on feedback and reviewed again until all issues are resolved.</a:t>
          </a:r>
          <a:endParaRPr lang="en-US" dirty="0"/>
        </a:p>
      </dgm:t>
    </dgm:pt>
    <dgm:pt modelId="{AEAF6E08-26A2-4587-9736-8FD0F25EA844}" type="parTrans" cxnId="{DBEE4E31-F30F-4A33-8DD3-8EA4D9DF144C}">
      <dgm:prSet/>
      <dgm:spPr/>
      <dgm:t>
        <a:bodyPr/>
        <a:lstStyle/>
        <a:p>
          <a:endParaRPr lang="en-US"/>
        </a:p>
      </dgm:t>
    </dgm:pt>
    <dgm:pt modelId="{E515878E-81B2-467B-960E-E1399D8571F4}" type="sibTrans" cxnId="{DBEE4E31-F30F-4A33-8DD3-8EA4D9DF144C}">
      <dgm:prSet/>
      <dgm:spPr/>
      <dgm:t>
        <a:bodyPr/>
        <a:lstStyle/>
        <a:p>
          <a:endParaRPr lang="en-US"/>
        </a:p>
      </dgm:t>
    </dgm:pt>
    <dgm:pt modelId="{D6EE3DBA-17D1-4746-AAEC-0517C96D24D8}">
      <dgm:prSet/>
      <dgm:spPr/>
      <dgm:t>
        <a:bodyPr/>
        <a:lstStyle/>
        <a:p>
          <a:r>
            <a:rPr lang="en-US"/>
            <a:t>Clear actions </a:t>
          </a:r>
        </a:p>
      </dgm:t>
    </dgm:pt>
    <dgm:pt modelId="{B1C60262-D274-4757-AA3D-66044702DD3F}" type="parTrans" cxnId="{890EC8E0-9D3C-4021-841F-87EDDFA93FF4}">
      <dgm:prSet/>
      <dgm:spPr/>
      <dgm:t>
        <a:bodyPr/>
        <a:lstStyle/>
        <a:p>
          <a:endParaRPr lang="en-US"/>
        </a:p>
      </dgm:t>
    </dgm:pt>
    <dgm:pt modelId="{CC7A2FAF-71CE-4668-94BF-EBFA2A088E7C}" type="sibTrans" cxnId="{890EC8E0-9D3C-4021-841F-87EDDFA93FF4}">
      <dgm:prSet/>
      <dgm:spPr/>
      <dgm:t>
        <a:bodyPr/>
        <a:lstStyle/>
        <a:p>
          <a:endParaRPr lang="en-US"/>
        </a:p>
      </dgm:t>
    </dgm:pt>
    <dgm:pt modelId="{C669B7A3-C151-4EB3-B904-B3F9D961D04B}">
      <dgm:prSet/>
      <dgm:spPr/>
      <dgm:t>
        <a:bodyPr/>
        <a:lstStyle/>
        <a:p>
          <a:r>
            <a:rPr lang="en-US" b="0" i="0" dirty="0"/>
            <a:t>The outcome of the review is a set of actionable recommendations that inform the next steps in the design process.</a:t>
          </a:r>
          <a:endParaRPr lang="en-US" dirty="0"/>
        </a:p>
      </dgm:t>
    </dgm:pt>
    <dgm:pt modelId="{913C8F7E-D659-4667-96A7-6D31540A5216}" type="parTrans" cxnId="{820CCE5A-22DC-443E-B161-907EADA43D43}">
      <dgm:prSet/>
      <dgm:spPr/>
      <dgm:t>
        <a:bodyPr/>
        <a:lstStyle/>
        <a:p>
          <a:endParaRPr lang="en-US"/>
        </a:p>
      </dgm:t>
    </dgm:pt>
    <dgm:pt modelId="{D9CF89C0-9FBC-4B4F-AB98-E1B79C5F50F4}" type="sibTrans" cxnId="{820CCE5A-22DC-443E-B161-907EADA43D43}">
      <dgm:prSet/>
      <dgm:spPr/>
      <dgm:t>
        <a:bodyPr/>
        <a:lstStyle/>
        <a:p>
          <a:endParaRPr lang="en-US"/>
        </a:p>
      </dgm:t>
    </dgm:pt>
    <dgm:pt modelId="{69F466E8-726B-4D26-8846-C0154D2F50C4}">
      <dgm:prSet/>
      <dgm:spPr/>
      <dgm:t>
        <a:bodyPr/>
        <a:lstStyle/>
        <a:p>
          <a:r>
            <a:rPr lang="en-US"/>
            <a:t>Value verification</a:t>
          </a:r>
        </a:p>
      </dgm:t>
    </dgm:pt>
    <dgm:pt modelId="{61C4D664-29F1-4BAF-8B32-3CA1005BFAAB}" type="parTrans" cxnId="{BE0B694D-1163-4E99-B6FA-37A7337AF155}">
      <dgm:prSet/>
      <dgm:spPr/>
      <dgm:t>
        <a:bodyPr/>
        <a:lstStyle/>
        <a:p>
          <a:endParaRPr lang="en-US"/>
        </a:p>
      </dgm:t>
    </dgm:pt>
    <dgm:pt modelId="{8909796D-51C5-4C1E-9BF0-F09DFD9EF77F}" type="sibTrans" cxnId="{BE0B694D-1163-4E99-B6FA-37A7337AF155}">
      <dgm:prSet/>
      <dgm:spPr/>
      <dgm:t>
        <a:bodyPr/>
        <a:lstStyle/>
        <a:p>
          <a:endParaRPr lang="en-US"/>
        </a:p>
      </dgm:t>
    </dgm:pt>
    <dgm:pt modelId="{74635FE3-DC0F-4211-9FE5-2511206509A3}">
      <dgm:prSet/>
      <dgm:spPr/>
      <dgm:t>
        <a:bodyPr/>
        <a:lstStyle/>
        <a:p>
          <a:r>
            <a:rPr lang="en-US" b="0" i="0" dirty="0"/>
            <a:t>Conducting design reviews can help ensure that the design meets the needs of stakeholders and end-users, is feasible to implement, and is of high quality.</a:t>
          </a:r>
          <a:endParaRPr lang="en-US" dirty="0"/>
        </a:p>
      </dgm:t>
    </dgm:pt>
    <dgm:pt modelId="{B8853963-FB90-4113-B5A5-7A73AD4F0B95}" type="parTrans" cxnId="{58667DCC-0126-466F-AD3E-D76D355CB6AF}">
      <dgm:prSet/>
      <dgm:spPr/>
      <dgm:t>
        <a:bodyPr/>
        <a:lstStyle/>
        <a:p>
          <a:endParaRPr lang="en-US"/>
        </a:p>
      </dgm:t>
    </dgm:pt>
    <dgm:pt modelId="{E32FA60E-4AB8-46EB-A5AE-D7770367CBDB}" type="sibTrans" cxnId="{58667DCC-0126-466F-AD3E-D76D355CB6AF}">
      <dgm:prSet/>
      <dgm:spPr/>
      <dgm:t>
        <a:bodyPr/>
        <a:lstStyle/>
        <a:p>
          <a:endParaRPr lang="en-US"/>
        </a:p>
      </dgm:t>
    </dgm:pt>
    <dgm:pt modelId="{94E6B534-6BAA-43EC-B024-E1102581BECE}" type="pres">
      <dgm:prSet presAssocID="{7A5E0A85-46B4-480F-BCCE-95286AC1C560}" presName="Name0" presStyleCnt="0">
        <dgm:presLayoutVars>
          <dgm:dir/>
          <dgm:animLvl val="lvl"/>
          <dgm:resizeHandles val="exact"/>
        </dgm:presLayoutVars>
      </dgm:prSet>
      <dgm:spPr/>
    </dgm:pt>
    <dgm:pt modelId="{E9AD767B-0737-49B9-B6DC-5DFC70D06CE7}" type="pres">
      <dgm:prSet presAssocID="{03FC6019-CC93-4002-B296-18F792623831}" presName="linNode" presStyleCnt="0"/>
      <dgm:spPr/>
    </dgm:pt>
    <dgm:pt modelId="{F528EA20-A025-4320-A78A-589B29DF611D}" type="pres">
      <dgm:prSet presAssocID="{03FC6019-CC93-4002-B296-18F79262383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B099FF9-8F7F-4B06-AE27-7E7130108EBF}" type="pres">
      <dgm:prSet presAssocID="{03FC6019-CC93-4002-B296-18F792623831}" presName="descendantText" presStyleLbl="alignAccFollowNode1" presStyleIdx="0" presStyleCnt="6">
        <dgm:presLayoutVars>
          <dgm:bulletEnabled val="1"/>
        </dgm:presLayoutVars>
      </dgm:prSet>
      <dgm:spPr/>
    </dgm:pt>
    <dgm:pt modelId="{55CDAD56-7050-4868-893C-8FCBC94A7636}" type="pres">
      <dgm:prSet presAssocID="{317DF099-BADF-4EC5-9C0B-E773B8B2EAC1}" presName="sp" presStyleCnt="0"/>
      <dgm:spPr/>
    </dgm:pt>
    <dgm:pt modelId="{487D6AAD-7EA9-4DF4-87E3-91C5F6E7B57A}" type="pres">
      <dgm:prSet presAssocID="{2F1E957C-A44B-4E16-8B59-4E54EA4477B3}" presName="linNode" presStyleCnt="0"/>
      <dgm:spPr/>
    </dgm:pt>
    <dgm:pt modelId="{A4CC5465-5326-481E-A72E-3734842C303C}" type="pres">
      <dgm:prSet presAssocID="{2F1E957C-A44B-4E16-8B59-4E54EA4477B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95B256E6-ED35-4E9F-9C0E-414066B9E7DF}" type="pres">
      <dgm:prSet presAssocID="{2F1E957C-A44B-4E16-8B59-4E54EA4477B3}" presName="descendantText" presStyleLbl="alignAccFollowNode1" presStyleIdx="1" presStyleCnt="6">
        <dgm:presLayoutVars>
          <dgm:bulletEnabled val="1"/>
        </dgm:presLayoutVars>
      </dgm:prSet>
      <dgm:spPr/>
    </dgm:pt>
    <dgm:pt modelId="{A59CE516-2C3F-44F1-B908-A756B8151F12}" type="pres">
      <dgm:prSet presAssocID="{328CE67D-BA99-42CA-BCBB-3CC3F466692F}" presName="sp" presStyleCnt="0"/>
      <dgm:spPr/>
    </dgm:pt>
    <dgm:pt modelId="{B91F5EB2-D123-4855-8484-DEC91BA2B2EC}" type="pres">
      <dgm:prSet presAssocID="{33339E25-E47E-4596-A559-CDA869480107}" presName="linNode" presStyleCnt="0"/>
      <dgm:spPr/>
    </dgm:pt>
    <dgm:pt modelId="{CE6B3379-B497-46DD-AADB-E893B7EF07F9}" type="pres">
      <dgm:prSet presAssocID="{33339E25-E47E-4596-A559-CDA86948010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CA5B1E0-5738-4CC5-9838-90650B53FDC7}" type="pres">
      <dgm:prSet presAssocID="{33339E25-E47E-4596-A559-CDA869480107}" presName="descendantText" presStyleLbl="alignAccFollowNode1" presStyleIdx="2" presStyleCnt="6">
        <dgm:presLayoutVars>
          <dgm:bulletEnabled val="1"/>
        </dgm:presLayoutVars>
      </dgm:prSet>
      <dgm:spPr/>
    </dgm:pt>
    <dgm:pt modelId="{95820662-0A42-4C2D-AF60-C4B671792CF3}" type="pres">
      <dgm:prSet presAssocID="{42E262B4-0504-4D00-BCC8-EF7B3A744274}" presName="sp" presStyleCnt="0"/>
      <dgm:spPr/>
    </dgm:pt>
    <dgm:pt modelId="{0A2458E7-5581-48F3-91AD-6DC11F5FDC96}" type="pres">
      <dgm:prSet presAssocID="{72AB9DAA-1E91-4F46-AE95-0DEAAE7D44E1}" presName="linNode" presStyleCnt="0"/>
      <dgm:spPr/>
    </dgm:pt>
    <dgm:pt modelId="{28F4997D-F89A-4067-A525-59976317A7E4}" type="pres">
      <dgm:prSet presAssocID="{72AB9DAA-1E91-4F46-AE95-0DEAAE7D44E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AC531F2-2573-4B72-9F49-B5B237E18375}" type="pres">
      <dgm:prSet presAssocID="{72AB9DAA-1E91-4F46-AE95-0DEAAE7D44E1}" presName="descendantText" presStyleLbl="alignAccFollowNode1" presStyleIdx="3" presStyleCnt="6">
        <dgm:presLayoutVars>
          <dgm:bulletEnabled val="1"/>
        </dgm:presLayoutVars>
      </dgm:prSet>
      <dgm:spPr/>
    </dgm:pt>
    <dgm:pt modelId="{8BD05DA3-0E95-45EC-AE76-C0B60EB6A130}" type="pres">
      <dgm:prSet presAssocID="{23B6D024-5C92-41D6-8ED6-BD7B3C30C3E4}" presName="sp" presStyleCnt="0"/>
      <dgm:spPr/>
    </dgm:pt>
    <dgm:pt modelId="{EACF50CB-0F3F-426B-8DAA-63F382172649}" type="pres">
      <dgm:prSet presAssocID="{D6EE3DBA-17D1-4746-AAEC-0517C96D24D8}" presName="linNode" presStyleCnt="0"/>
      <dgm:spPr/>
    </dgm:pt>
    <dgm:pt modelId="{2D03CF1D-229C-4EFF-8B70-61B819AB9AF8}" type="pres">
      <dgm:prSet presAssocID="{D6EE3DBA-17D1-4746-AAEC-0517C96D24D8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00B836E-B399-4920-B437-2185C3A7CF80}" type="pres">
      <dgm:prSet presAssocID="{D6EE3DBA-17D1-4746-AAEC-0517C96D24D8}" presName="descendantText" presStyleLbl="alignAccFollowNode1" presStyleIdx="4" presStyleCnt="6">
        <dgm:presLayoutVars>
          <dgm:bulletEnabled val="1"/>
        </dgm:presLayoutVars>
      </dgm:prSet>
      <dgm:spPr/>
    </dgm:pt>
    <dgm:pt modelId="{752ACC5C-C232-48D9-9BDA-D2F20DD90868}" type="pres">
      <dgm:prSet presAssocID="{CC7A2FAF-71CE-4668-94BF-EBFA2A088E7C}" presName="sp" presStyleCnt="0"/>
      <dgm:spPr/>
    </dgm:pt>
    <dgm:pt modelId="{B7DD50C2-4589-484B-B019-1EBF9F411100}" type="pres">
      <dgm:prSet presAssocID="{69F466E8-726B-4D26-8846-C0154D2F50C4}" presName="linNode" presStyleCnt="0"/>
      <dgm:spPr/>
    </dgm:pt>
    <dgm:pt modelId="{58203574-6BB4-4CBA-A712-8A5AEEE7B59B}" type="pres">
      <dgm:prSet presAssocID="{69F466E8-726B-4D26-8846-C0154D2F50C4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FC68DA39-88CA-43C6-B8F5-6F75B35011AD}" type="pres">
      <dgm:prSet presAssocID="{69F466E8-726B-4D26-8846-C0154D2F50C4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3724414-784C-455D-83C4-E96C75A98033}" srcId="{7A5E0A85-46B4-480F-BCCE-95286AC1C560}" destId="{2F1E957C-A44B-4E16-8B59-4E54EA4477B3}" srcOrd="1" destOrd="0" parTransId="{864AA9E2-9E10-4319-B2A2-5811461ADB5B}" sibTransId="{328CE67D-BA99-42CA-BCBB-3CC3F466692F}"/>
    <dgm:cxn modelId="{33D64A1E-C60A-4D7A-8E10-7876CABFFA7B}" type="presOf" srcId="{7A5E0A85-46B4-480F-BCCE-95286AC1C560}" destId="{94E6B534-6BAA-43EC-B024-E1102581BECE}" srcOrd="0" destOrd="0" presId="urn:microsoft.com/office/officeart/2005/8/layout/vList5"/>
    <dgm:cxn modelId="{B8B36F26-1595-4DB2-A9F5-7DB654976935}" type="presOf" srcId="{72AB9DAA-1E91-4F46-AE95-0DEAAE7D44E1}" destId="{28F4997D-F89A-4067-A525-59976317A7E4}" srcOrd="0" destOrd="0" presId="urn:microsoft.com/office/officeart/2005/8/layout/vList5"/>
    <dgm:cxn modelId="{ED890D2A-88AA-4726-9723-AAC944A6F2C1}" type="presOf" srcId="{69F466E8-726B-4D26-8846-C0154D2F50C4}" destId="{58203574-6BB4-4CBA-A712-8A5AEEE7B59B}" srcOrd="0" destOrd="0" presId="urn:microsoft.com/office/officeart/2005/8/layout/vList5"/>
    <dgm:cxn modelId="{DBEE4E31-F30F-4A33-8DD3-8EA4D9DF144C}" srcId="{72AB9DAA-1E91-4F46-AE95-0DEAAE7D44E1}" destId="{8E5ED64D-8DE1-4113-AACD-550CE9937267}" srcOrd="0" destOrd="0" parTransId="{AEAF6E08-26A2-4587-9736-8FD0F25EA844}" sibTransId="{E515878E-81B2-467B-960E-E1399D8571F4}"/>
    <dgm:cxn modelId="{E83DDD5E-3374-4AD8-BA6C-A177417D091E}" srcId="{7A5E0A85-46B4-480F-BCCE-95286AC1C560}" destId="{72AB9DAA-1E91-4F46-AE95-0DEAAE7D44E1}" srcOrd="3" destOrd="0" parTransId="{AB1EE73E-6D3F-4CC1-8A0E-4659C238EF40}" sibTransId="{23B6D024-5C92-41D6-8ED6-BD7B3C30C3E4}"/>
    <dgm:cxn modelId="{A4171047-1313-48CC-9EA5-F8F37E6E6443}" type="presOf" srcId="{A1004818-5403-44A3-A9F6-62ACFA72E4A7}" destId="{9CA5B1E0-5738-4CC5-9838-90650B53FDC7}" srcOrd="0" destOrd="0" presId="urn:microsoft.com/office/officeart/2005/8/layout/vList5"/>
    <dgm:cxn modelId="{BE0B694D-1163-4E99-B6FA-37A7337AF155}" srcId="{7A5E0A85-46B4-480F-BCCE-95286AC1C560}" destId="{69F466E8-726B-4D26-8846-C0154D2F50C4}" srcOrd="5" destOrd="0" parTransId="{61C4D664-29F1-4BAF-8B32-3CA1005BFAAB}" sibTransId="{8909796D-51C5-4C1E-9BF0-F09DFD9EF77F}"/>
    <dgm:cxn modelId="{2CC81950-428B-4A96-80ED-8748BF3D40C1}" type="presOf" srcId="{8E5ED64D-8DE1-4113-AACD-550CE9937267}" destId="{8AC531F2-2573-4B72-9F49-B5B237E18375}" srcOrd="0" destOrd="0" presId="urn:microsoft.com/office/officeart/2005/8/layout/vList5"/>
    <dgm:cxn modelId="{48678050-8F39-493C-8C10-71CECFAB69A0}" srcId="{7A5E0A85-46B4-480F-BCCE-95286AC1C560}" destId="{33339E25-E47E-4596-A559-CDA869480107}" srcOrd="2" destOrd="0" parTransId="{9A55607A-DD3B-487C-B406-67F9C05D4B34}" sibTransId="{42E262B4-0504-4D00-BCC8-EF7B3A744274}"/>
    <dgm:cxn modelId="{12F1EF59-3130-4541-B057-2125F00A0018}" type="presOf" srcId="{03FC6019-CC93-4002-B296-18F792623831}" destId="{F528EA20-A025-4320-A78A-589B29DF611D}" srcOrd="0" destOrd="0" presId="urn:microsoft.com/office/officeart/2005/8/layout/vList5"/>
    <dgm:cxn modelId="{820CCE5A-22DC-443E-B161-907EADA43D43}" srcId="{D6EE3DBA-17D1-4746-AAEC-0517C96D24D8}" destId="{C669B7A3-C151-4EB3-B904-B3F9D961D04B}" srcOrd="0" destOrd="0" parTransId="{913C8F7E-D659-4667-96A7-6D31540A5216}" sibTransId="{D9CF89C0-9FBC-4B4F-AB98-E1B79C5F50F4}"/>
    <dgm:cxn modelId="{B6D5C285-9A82-4C24-8331-F7AF27D67F5C}" type="presOf" srcId="{C669B7A3-C151-4EB3-B904-B3F9D961D04B}" destId="{000B836E-B399-4920-B437-2185C3A7CF80}" srcOrd="0" destOrd="0" presId="urn:microsoft.com/office/officeart/2005/8/layout/vList5"/>
    <dgm:cxn modelId="{ACDD8A8D-C5CB-412A-AC96-CC37E8DB805F}" type="presOf" srcId="{7D6A9202-A542-4189-B1EB-404FE69DCF4C}" destId="{95B256E6-ED35-4E9F-9C0E-414066B9E7DF}" srcOrd="0" destOrd="0" presId="urn:microsoft.com/office/officeart/2005/8/layout/vList5"/>
    <dgm:cxn modelId="{F254BF97-E5BB-4142-88B8-4AE5A35907FD}" type="presOf" srcId="{2F1E957C-A44B-4E16-8B59-4E54EA4477B3}" destId="{A4CC5465-5326-481E-A72E-3734842C303C}" srcOrd="0" destOrd="0" presId="urn:microsoft.com/office/officeart/2005/8/layout/vList5"/>
    <dgm:cxn modelId="{560877A0-931C-43FA-BFE0-F3EE006D3386}" srcId="{03FC6019-CC93-4002-B296-18F792623831}" destId="{E7A6B9A9-B12C-4CAB-8E22-B430446A8505}" srcOrd="0" destOrd="0" parTransId="{F2329906-EA2C-4F7E-A875-9BA482988CC3}" sibTransId="{B22343A4-74F1-4C2D-B0F5-85C6F6BDEEF2}"/>
    <dgm:cxn modelId="{411634C1-EF1E-444F-A6CF-5F63AC883D0C}" type="presOf" srcId="{E7A6B9A9-B12C-4CAB-8E22-B430446A8505}" destId="{9B099FF9-8F7F-4B06-AE27-7E7130108EBF}" srcOrd="0" destOrd="0" presId="urn:microsoft.com/office/officeart/2005/8/layout/vList5"/>
    <dgm:cxn modelId="{C13EA1C7-E8B4-4579-BDB0-65420C28CFDE}" srcId="{7A5E0A85-46B4-480F-BCCE-95286AC1C560}" destId="{03FC6019-CC93-4002-B296-18F792623831}" srcOrd="0" destOrd="0" parTransId="{84113952-D9BD-4529-A194-8023086007D8}" sibTransId="{317DF099-BADF-4EC5-9C0B-E773B8B2EAC1}"/>
    <dgm:cxn modelId="{58667DCC-0126-466F-AD3E-D76D355CB6AF}" srcId="{69F466E8-726B-4D26-8846-C0154D2F50C4}" destId="{74635FE3-DC0F-4211-9FE5-2511206509A3}" srcOrd="0" destOrd="0" parTransId="{B8853963-FB90-4113-B5A5-7A73AD4F0B95}" sibTransId="{E32FA60E-4AB8-46EB-A5AE-D7770367CBDB}"/>
    <dgm:cxn modelId="{8CA026D1-4D68-43BB-9A10-5C42376B47D9}" srcId="{33339E25-E47E-4596-A559-CDA869480107}" destId="{A1004818-5403-44A3-A9F6-62ACFA72E4A7}" srcOrd="0" destOrd="0" parTransId="{67898F1B-96E5-4A04-BD0E-F34158406723}" sibTransId="{A7675EF4-70BD-46CA-B308-41DD13C469E1}"/>
    <dgm:cxn modelId="{880DF7D9-7DB3-45B2-A7B8-256C7D530BB0}" srcId="{2F1E957C-A44B-4E16-8B59-4E54EA4477B3}" destId="{7D6A9202-A542-4189-B1EB-404FE69DCF4C}" srcOrd="0" destOrd="0" parTransId="{1B7A42CE-7A6E-4741-B9AC-AB67B0F364A7}" sibTransId="{69D17FB9-4A3A-46DE-BC6F-F1298EAA3D45}"/>
    <dgm:cxn modelId="{890EC8E0-9D3C-4021-841F-87EDDFA93FF4}" srcId="{7A5E0A85-46B4-480F-BCCE-95286AC1C560}" destId="{D6EE3DBA-17D1-4746-AAEC-0517C96D24D8}" srcOrd="4" destOrd="0" parTransId="{B1C60262-D274-4757-AA3D-66044702DD3F}" sibTransId="{CC7A2FAF-71CE-4668-94BF-EBFA2A088E7C}"/>
    <dgm:cxn modelId="{389CC0E3-1098-475D-AEA0-3637DBC70189}" type="presOf" srcId="{74635FE3-DC0F-4211-9FE5-2511206509A3}" destId="{FC68DA39-88CA-43C6-B8F5-6F75B35011AD}" srcOrd="0" destOrd="0" presId="urn:microsoft.com/office/officeart/2005/8/layout/vList5"/>
    <dgm:cxn modelId="{9D8550E9-2EA2-4653-9A7E-A24A3D49AA53}" type="presOf" srcId="{33339E25-E47E-4596-A559-CDA869480107}" destId="{CE6B3379-B497-46DD-AADB-E893B7EF07F9}" srcOrd="0" destOrd="0" presId="urn:microsoft.com/office/officeart/2005/8/layout/vList5"/>
    <dgm:cxn modelId="{555941FF-C38B-4DC3-8132-5340D8677254}" type="presOf" srcId="{D6EE3DBA-17D1-4746-AAEC-0517C96D24D8}" destId="{2D03CF1D-229C-4EFF-8B70-61B819AB9AF8}" srcOrd="0" destOrd="0" presId="urn:microsoft.com/office/officeart/2005/8/layout/vList5"/>
    <dgm:cxn modelId="{AC8D938E-BF1F-446C-9725-5D5468D1C72D}" type="presParOf" srcId="{94E6B534-6BAA-43EC-B024-E1102581BECE}" destId="{E9AD767B-0737-49B9-B6DC-5DFC70D06CE7}" srcOrd="0" destOrd="0" presId="urn:microsoft.com/office/officeart/2005/8/layout/vList5"/>
    <dgm:cxn modelId="{D7946E75-6844-450C-8E06-D088355139B7}" type="presParOf" srcId="{E9AD767B-0737-49B9-B6DC-5DFC70D06CE7}" destId="{F528EA20-A025-4320-A78A-589B29DF611D}" srcOrd="0" destOrd="0" presId="urn:microsoft.com/office/officeart/2005/8/layout/vList5"/>
    <dgm:cxn modelId="{7AE8EDAD-F589-4731-9087-7D4221E43005}" type="presParOf" srcId="{E9AD767B-0737-49B9-B6DC-5DFC70D06CE7}" destId="{9B099FF9-8F7F-4B06-AE27-7E7130108EBF}" srcOrd="1" destOrd="0" presId="urn:microsoft.com/office/officeart/2005/8/layout/vList5"/>
    <dgm:cxn modelId="{EB6CADB8-449A-4FC3-A1D0-1194F5A57940}" type="presParOf" srcId="{94E6B534-6BAA-43EC-B024-E1102581BECE}" destId="{55CDAD56-7050-4868-893C-8FCBC94A7636}" srcOrd="1" destOrd="0" presId="urn:microsoft.com/office/officeart/2005/8/layout/vList5"/>
    <dgm:cxn modelId="{14B580FB-55A7-4FB0-8997-CBE891FA791E}" type="presParOf" srcId="{94E6B534-6BAA-43EC-B024-E1102581BECE}" destId="{487D6AAD-7EA9-4DF4-87E3-91C5F6E7B57A}" srcOrd="2" destOrd="0" presId="urn:microsoft.com/office/officeart/2005/8/layout/vList5"/>
    <dgm:cxn modelId="{67E0B65B-7668-4801-9A5A-329AA5065E77}" type="presParOf" srcId="{487D6AAD-7EA9-4DF4-87E3-91C5F6E7B57A}" destId="{A4CC5465-5326-481E-A72E-3734842C303C}" srcOrd="0" destOrd="0" presId="urn:microsoft.com/office/officeart/2005/8/layout/vList5"/>
    <dgm:cxn modelId="{C9EC57FD-E1EA-4DB3-9C50-F4E7DE83E6BD}" type="presParOf" srcId="{487D6AAD-7EA9-4DF4-87E3-91C5F6E7B57A}" destId="{95B256E6-ED35-4E9F-9C0E-414066B9E7DF}" srcOrd="1" destOrd="0" presId="urn:microsoft.com/office/officeart/2005/8/layout/vList5"/>
    <dgm:cxn modelId="{F3124A90-B934-492E-A0DB-E937D72EFC01}" type="presParOf" srcId="{94E6B534-6BAA-43EC-B024-E1102581BECE}" destId="{A59CE516-2C3F-44F1-B908-A756B8151F12}" srcOrd="3" destOrd="0" presId="urn:microsoft.com/office/officeart/2005/8/layout/vList5"/>
    <dgm:cxn modelId="{C87E8410-F724-484E-A3D3-C77FB9266247}" type="presParOf" srcId="{94E6B534-6BAA-43EC-B024-E1102581BECE}" destId="{B91F5EB2-D123-4855-8484-DEC91BA2B2EC}" srcOrd="4" destOrd="0" presId="urn:microsoft.com/office/officeart/2005/8/layout/vList5"/>
    <dgm:cxn modelId="{B9A613A8-F2D6-4D64-BC90-A2392FEAAE4F}" type="presParOf" srcId="{B91F5EB2-D123-4855-8484-DEC91BA2B2EC}" destId="{CE6B3379-B497-46DD-AADB-E893B7EF07F9}" srcOrd="0" destOrd="0" presId="urn:microsoft.com/office/officeart/2005/8/layout/vList5"/>
    <dgm:cxn modelId="{08589215-87B4-4522-8A83-8C22F5BC3ADE}" type="presParOf" srcId="{B91F5EB2-D123-4855-8484-DEC91BA2B2EC}" destId="{9CA5B1E0-5738-4CC5-9838-90650B53FDC7}" srcOrd="1" destOrd="0" presId="urn:microsoft.com/office/officeart/2005/8/layout/vList5"/>
    <dgm:cxn modelId="{F1EA9786-202D-45B3-BD7B-C87E7A111564}" type="presParOf" srcId="{94E6B534-6BAA-43EC-B024-E1102581BECE}" destId="{95820662-0A42-4C2D-AF60-C4B671792CF3}" srcOrd="5" destOrd="0" presId="urn:microsoft.com/office/officeart/2005/8/layout/vList5"/>
    <dgm:cxn modelId="{C1345555-C90C-4E94-BE41-CC5C22F7E987}" type="presParOf" srcId="{94E6B534-6BAA-43EC-B024-E1102581BECE}" destId="{0A2458E7-5581-48F3-91AD-6DC11F5FDC96}" srcOrd="6" destOrd="0" presId="urn:microsoft.com/office/officeart/2005/8/layout/vList5"/>
    <dgm:cxn modelId="{AB6E2F00-4A4F-4D83-9B9F-B769D87ECFAB}" type="presParOf" srcId="{0A2458E7-5581-48F3-91AD-6DC11F5FDC96}" destId="{28F4997D-F89A-4067-A525-59976317A7E4}" srcOrd="0" destOrd="0" presId="urn:microsoft.com/office/officeart/2005/8/layout/vList5"/>
    <dgm:cxn modelId="{17ABC0A0-608D-4B0D-B1F4-597C3F487579}" type="presParOf" srcId="{0A2458E7-5581-48F3-91AD-6DC11F5FDC96}" destId="{8AC531F2-2573-4B72-9F49-B5B237E18375}" srcOrd="1" destOrd="0" presId="urn:microsoft.com/office/officeart/2005/8/layout/vList5"/>
    <dgm:cxn modelId="{9C4E9781-64B2-4413-8690-3B02A3513D4E}" type="presParOf" srcId="{94E6B534-6BAA-43EC-B024-E1102581BECE}" destId="{8BD05DA3-0E95-45EC-AE76-C0B60EB6A130}" srcOrd="7" destOrd="0" presId="urn:microsoft.com/office/officeart/2005/8/layout/vList5"/>
    <dgm:cxn modelId="{7706325D-C38F-40E6-A60F-3B7ACE42E383}" type="presParOf" srcId="{94E6B534-6BAA-43EC-B024-E1102581BECE}" destId="{EACF50CB-0F3F-426B-8DAA-63F382172649}" srcOrd="8" destOrd="0" presId="urn:microsoft.com/office/officeart/2005/8/layout/vList5"/>
    <dgm:cxn modelId="{19EE06C3-24B4-4587-9A31-3CCCDEBA0F74}" type="presParOf" srcId="{EACF50CB-0F3F-426B-8DAA-63F382172649}" destId="{2D03CF1D-229C-4EFF-8B70-61B819AB9AF8}" srcOrd="0" destOrd="0" presId="urn:microsoft.com/office/officeart/2005/8/layout/vList5"/>
    <dgm:cxn modelId="{95DAD790-A80B-404E-9613-84365C554182}" type="presParOf" srcId="{EACF50CB-0F3F-426B-8DAA-63F382172649}" destId="{000B836E-B399-4920-B437-2185C3A7CF80}" srcOrd="1" destOrd="0" presId="urn:microsoft.com/office/officeart/2005/8/layout/vList5"/>
    <dgm:cxn modelId="{09820052-7AAA-473C-AF89-AD6F24EDD821}" type="presParOf" srcId="{94E6B534-6BAA-43EC-B024-E1102581BECE}" destId="{752ACC5C-C232-48D9-9BDA-D2F20DD90868}" srcOrd="9" destOrd="0" presId="urn:microsoft.com/office/officeart/2005/8/layout/vList5"/>
    <dgm:cxn modelId="{72017A64-A819-499A-BC3F-79E0FEE5E753}" type="presParOf" srcId="{94E6B534-6BAA-43EC-B024-E1102581BECE}" destId="{B7DD50C2-4589-484B-B019-1EBF9F411100}" srcOrd="10" destOrd="0" presId="urn:microsoft.com/office/officeart/2005/8/layout/vList5"/>
    <dgm:cxn modelId="{F276C844-ADED-4793-8B46-255178409BB8}" type="presParOf" srcId="{B7DD50C2-4589-484B-B019-1EBF9F411100}" destId="{58203574-6BB4-4CBA-A712-8A5AEEE7B59B}" srcOrd="0" destOrd="0" presId="urn:microsoft.com/office/officeart/2005/8/layout/vList5"/>
    <dgm:cxn modelId="{F46466D3-D256-4EA5-B5E7-479531E608CF}" type="presParOf" srcId="{B7DD50C2-4589-484B-B019-1EBF9F411100}" destId="{FC68DA39-88CA-43C6-B8F5-6F75B35011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63E18-1D6D-44BD-BF3D-8044B726D40D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F356E4-D6D7-457C-B3D7-04EA62C08231}">
      <dgm:prSet/>
      <dgm:spPr/>
      <dgm:t>
        <a:bodyPr/>
        <a:lstStyle/>
        <a:p>
          <a:r>
            <a:rPr lang="en-US" b="0" i="0"/>
            <a:t>Scope</a:t>
          </a:r>
          <a:endParaRPr lang="en-US"/>
        </a:p>
      </dgm:t>
    </dgm:pt>
    <dgm:pt modelId="{1CE45FC3-0254-479C-9688-3D9BA6478734}" type="parTrans" cxnId="{7639B955-202D-46EF-8586-6CB592E2F74D}">
      <dgm:prSet/>
      <dgm:spPr/>
      <dgm:t>
        <a:bodyPr/>
        <a:lstStyle/>
        <a:p>
          <a:endParaRPr lang="en-US"/>
        </a:p>
      </dgm:t>
    </dgm:pt>
    <dgm:pt modelId="{DB2DD105-3C60-43A6-AC0A-C59E2D32D393}" type="sibTrans" cxnId="{7639B955-202D-46EF-8586-6CB592E2F74D}">
      <dgm:prSet/>
      <dgm:spPr/>
      <dgm:t>
        <a:bodyPr/>
        <a:lstStyle/>
        <a:p>
          <a:endParaRPr lang="en-US"/>
        </a:p>
      </dgm:t>
    </dgm:pt>
    <dgm:pt modelId="{A6BAC731-58C8-4C7B-BAC2-2C33E6A5574C}">
      <dgm:prSet/>
      <dgm:spPr/>
      <dgm:t>
        <a:bodyPr/>
        <a:lstStyle/>
        <a:p>
          <a:r>
            <a:rPr lang="en-US" b="0" i="0" dirty="0"/>
            <a:t>Helps to create a clear understanding of the scope of the project and what needs to be accomplished.</a:t>
          </a:r>
          <a:endParaRPr lang="en-US" dirty="0"/>
        </a:p>
      </dgm:t>
    </dgm:pt>
    <dgm:pt modelId="{F517D669-EBF1-43C4-8CCC-235E99313C93}" type="parTrans" cxnId="{35C0981C-2933-46BB-82D2-37530B517A74}">
      <dgm:prSet/>
      <dgm:spPr/>
      <dgm:t>
        <a:bodyPr/>
        <a:lstStyle/>
        <a:p>
          <a:endParaRPr lang="en-US"/>
        </a:p>
      </dgm:t>
    </dgm:pt>
    <dgm:pt modelId="{F81DA0F9-4295-4948-910B-84C3DF5B97A9}" type="sibTrans" cxnId="{35C0981C-2933-46BB-82D2-37530B517A74}">
      <dgm:prSet/>
      <dgm:spPr/>
      <dgm:t>
        <a:bodyPr/>
        <a:lstStyle/>
        <a:p>
          <a:endParaRPr lang="en-US"/>
        </a:p>
      </dgm:t>
    </dgm:pt>
    <dgm:pt modelId="{FA6B9419-FBC7-4C7C-A570-1E05B9F5B472}">
      <dgm:prSet/>
      <dgm:spPr/>
      <dgm:t>
        <a:bodyPr/>
        <a:lstStyle/>
        <a:p>
          <a:r>
            <a:rPr lang="en-US" b="0" i="0"/>
            <a:t>Prioritizing</a:t>
          </a:r>
          <a:endParaRPr lang="en-US"/>
        </a:p>
      </dgm:t>
    </dgm:pt>
    <dgm:pt modelId="{F4E1B4CA-4664-46E9-A737-773BB6945306}" type="parTrans" cxnId="{B4A16AEF-04E4-480F-886A-EA0952D0435D}">
      <dgm:prSet/>
      <dgm:spPr/>
      <dgm:t>
        <a:bodyPr/>
        <a:lstStyle/>
        <a:p>
          <a:endParaRPr lang="en-US"/>
        </a:p>
      </dgm:t>
    </dgm:pt>
    <dgm:pt modelId="{429A4122-6C4B-421D-8563-B6BE8FB5F3F2}" type="sibTrans" cxnId="{B4A16AEF-04E4-480F-886A-EA0952D0435D}">
      <dgm:prSet/>
      <dgm:spPr/>
      <dgm:t>
        <a:bodyPr/>
        <a:lstStyle/>
        <a:p>
          <a:endParaRPr lang="en-US"/>
        </a:p>
      </dgm:t>
    </dgm:pt>
    <dgm:pt modelId="{9C484CCB-065E-4224-8BFD-D9FDAB883C9F}">
      <dgm:prSet/>
      <dgm:spPr/>
      <dgm:t>
        <a:bodyPr/>
        <a:lstStyle/>
        <a:p>
          <a:r>
            <a:rPr lang="en-US" b="0" i="0" dirty="0"/>
            <a:t>Enables the project team to organize and prioritize their work.</a:t>
          </a:r>
          <a:endParaRPr lang="en-US" dirty="0"/>
        </a:p>
      </dgm:t>
    </dgm:pt>
    <dgm:pt modelId="{2EED3765-2A8A-4388-BB29-84D78B45896C}" type="parTrans" cxnId="{E0CE71A0-7A02-4269-8C2D-144CAD0CF27E}">
      <dgm:prSet/>
      <dgm:spPr/>
      <dgm:t>
        <a:bodyPr/>
        <a:lstStyle/>
        <a:p>
          <a:endParaRPr lang="en-US"/>
        </a:p>
      </dgm:t>
    </dgm:pt>
    <dgm:pt modelId="{719BB33C-E3A1-47A5-9F43-D31FACBB9405}" type="sibTrans" cxnId="{E0CE71A0-7A02-4269-8C2D-144CAD0CF27E}">
      <dgm:prSet/>
      <dgm:spPr/>
      <dgm:t>
        <a:bodyPr/>
        <a:lstStyle/>
        <a:p>
          <a:endParaRPr lang="en-US"/>
        </a:p>
      </dgm:t>
    </dgm:pt>
    <dgm:pt modelId="{FC567175-1403-4242-9A4E-68633001B064}">
      <dgm:prSet/>
      <dgm:spPr/>
      <dgm:t>
        <a:bodyPr/>
        <a:lstStyle/>
        <a:p>
          <a:r>
            <a:rPr lang="en-US" b="0" i="0" dirty="0"/>
            <a:t>Multiprocessing ;) </a:t>
          </a:r>
          <a:endParaRPr lang="en-US" dirty="0"/>
        </a:p>
      </dgm:t>
    </dgm:pt>
    <dgm:pt modelId="{40701A60-E581-4FEC-B256-4C82E422D9B2}" type="parTrans" cxnId="{BEF70B95-86FD-4FB8-A41B-1A8BEDE76E20}">
      <dgm:prSet/>
      <dgm:spPr/>
      <dgm:t>
        <a:bodyPr/>
        <a:lstStyle/>
        <a:p>
          <a:endParaRPr lang="en-US"/>
        </a:p>
      </dgm:t>
    </dgm:pt>
    <dgm:pt modelId="{2854754E-B4BD-4F02-A4FC-3429EE4D8091}" type="sibTrans" cxnId="{BEF70B95-86FD-4FB8-A41B-1A8BEDE76E20}">
      <dgm:prSet/>
      <dgm:spPr/>
      <dgm:t>
        <a:bodyPr/>
        <a:lstStyle/>
        <a:p>
          <a:endParaRPr lang="en-US"/>
        </a:p>
      </dgm:t>
    </dgm:pt>
    <dgm:pt modelId="{395AC048-7151-4AA8-A551-7C5BE6D12912}">
      <dgm:prSet/>
      <dgm:spPr/>
      <dgm:t>
        <a:bodyPr/>
        <a:lstStyle/>
        <a:p>
          <a:r>
            <a:rPr lang="en-US" b="0" i="0" dirty="0"/>
            <a:t>Assigning tasks to multiple team members</a:t>
          </a:r>
          <a:endParaRPr lang="en-US" dirty="0"/>
        </a:p>
      </dgm:t>
    </dgm:pt>
    <dgm:pt modelId="{5A653E6B-7E23-4A2A-AA5B-F182DE9938EB}" type="parTrans" cxnId="{76B80475-EB8D-4CC6-8A57-F1A05AC7BA93}">
      <dgm:prSet/>
      <dgm:spPr/>
      <dgm:t>
        <a:bodyPr/>
        <a:lstStyle/>
        <a:p>
          <a:endParaRPr lang="en-US"/>
        </a:p>
      </dgm:t>
    </dgm:pt>
    <dgm:pt modelId="{AAEDCF63-47B4-45C1-B0FC-40C9FA6B1BC9}" type="sibTrans" cxnId="{76B80475-EB8D-4CC6-8A57-F1A05AC7BA93}">
      <dgm:prSet/>
      <dgm:spPr/>
      <dgm:t>
        <a:bodyPr/>
        <a:lstStyle/>
        <a:p>
          <a:endParaRPr lang="en-US"/>
        </a:p>
      </dgm:t>
    </dgm:pt>
    <dgm:pt modelId="{659F6D64-3231-48E5-85CA-2CEAD63BCA16}">
      <dgm:prSet/>
      <dgm:spPr/>
      <dgm:t>
        <a:bodyPr/>
        <a:lstStyle/>
        <a:p>
          <a:r>
            <a:rPr lang="en-US"/>
            <a:t>Evaluate difficulty</a:t>
          </a:r>
        </a:p>
      </dgm:t>
    </dgm:pt>
    <dgm:pt modelId="{60D40FDF-506D-4C14-AED0-2756E14170ED}" type="parTrans" cxnId="{953CE912-A3C0-4929-A7E1-C2C9898B0967}">
      <dgm:prSet/>
      <dgm:spPr/>
      <dgm:t>
        <a:bodyPr/>
        <a:lstStyle/>
        <a:p>
          <a:endParaRPr lang="en-US"/>
        </a:p>
      </dgm:t>
    </dgm:pt>
    <dgm:pt modelId="{BA1AAD04-E1BE-49FA-A2A9-E22A0F3708A6}" type="sibTrans" cxnId="{953CE912-A3C0-4929-A7E1-C2C9898B0967}">
      <dgm:prSet/>
      <dgm:spPr/>
      <dgm:t>
        <a:bodyPr/>
        <a:lstStyle/>
        <a:p>
          <a:endParaRPr lang="en-US"/>
        </a:p>
      </dgm:t>
    </dgm:pt>
    <dgm:pt modelId="{39F28D4B-E9D8-4A0D-950E-F921C2638EA1}">
      <dgm:prSet/>
      <dgm:spPr/>
      <dgm:t>
        <a:bodyPr/>
        <a:lstStyle/>
        <a:p>
          <a:r>
            <a:rPr lang="en-US" b="0" i="0" dirty="0"/>
            <a:t>Makes it easier to identify potential roadblocks or areas where additional resources may be required.</a:t>
          </a:r>
          <a:endParaRPr lang="en-US" dirty="0"/>
        </a:p>
      </dgm:t>
    </dgm:pt>
    <dgm:pt modelId="{E5870D30-686A-4FF7-852D-C3DFF1B02B39}" type="parTrans" cxnId="{F356F993-D3FD-42BD-A1F6-D711D36E21AF}">
      <dgm:prSet/>
      <dgm:spPr/>
      <dgm:t>
        <a:bodyPr/>
        <a:lstStyle/>
        <a:p>
          <a:endParaRPr lang="en-US"/>
        </a:p>
      </dgm:t>
    </dgm:pt>
    <dgm:pt modelId="{57B443E2-8A8F-4EEB-A264-8E94432C8A1B}" type="sibTrans" cxnId="{F356F993-D3FD-42BD-A1F6-D711D36E21AF}">
      <dgm:prSet/>
      <dgm:spPr/>
      <dgm:t>
        <a:bodyPr/>
        <a:lstStyle/>
        <a:p>
          <a:endParaRPr lang="en-US"/>
        </a:p>
      </dgm:t>
    </dgm:pt>
    <dgm:pt modelId="{5D01112E-6825-4BC0-B37F-5B058FB8DE8D}">
      <dgm:prSet/>
      <dgm:spPr/>
      <dgm:t>
        <a:bodyPr/>
        <a:lstStyle/>
        <a:p>
          <a:r>
            <a:rPr lang="en-US" b="0" i="0"/>
            <a:t>Communication</a:t>
          </a:r>
          <a:endParaRPr lang="en-US"/>
        </a:p>
      </dgm:t>
    </dgm:pt>
    <dgm:pt modelId="{07FA3B01-BC81-4275-9FA5-C88C48389255}" type="parTrans" cxnId="{B237CF06-A171-4380-82BA-C80F3507C18B}">
      <dgm:prSet/>
      <dgm:spPr/>
      <dgm:t>
        <a:bodyPr/>
        <a:lstStyle/>
        <a:p>
          <a:endParaRPr lang="en-US"/>
        </a:p>
      </dgm:t>
    </dgm:pt>
    <dgm:pt modelId="{0BE90112-9686-43FA-A99D-ED216A1144AC}" type="sibTrans" cxnId="{B237CF06-A171-4380-82BA-C80F3507C18B}">
      <dgm:prSet/>
      <dgm:spPr/>
      <dgm:t>
        <a:bodyPr/>
        <a:lstStyle/>
        <a:p>
          <a:endParaRPr lang="en-US"/>
        </a:p>
      </dgm:t>
    </dgm:pt>
    <dgm:pt modelId="{6F34EDFF-1540-4E36-8291-6DD6AE3EC950}">
      <dgm:prSet/>
      <dgm:spPr/>
      <dgm:t>
        <a:bodyPr/>
        <a:lstStyle/>
        <a:p>
          <a:r>
            <a:rPr lang="en-US" b="0" i="0" dirty="0"/>
            <a:t>Improves communication and collaboration among team members, as everyone has a clear understanding of their roles and responsibilities.</a:t>
          </a:r>
          <a:endParaRPr lang="en-US" dirty="0"/>
        </a:p>
      </dgm:t>
    </dgm:pt>
    <dgm:pt modelId="{FB55DD3A-BA78-4917-B2D0-EEA38C3F35BD}" type="parTrans" cxnId="{490C45CA-8709-4D3A-9A5D-73F2D908B35F}">
      <dgm:prSet/>
      <dgm:spPr/>
      <dgm:t>
        <a:bodyPr/>
        <a:lstStyle/>
        <a:p>
          <a:endParaRPr lang="en-US"/>
        </a:p>
      </dgm:t>
    </dgm:pt>
    <dgm:pt modelId="{150AE0B5-4A5A-4336-B392-C276059EEB65}" type="sibTrans" cxnId="{490C45CA-8709-4D3A-9A5D-73F2D908B35F}">
      <dgm:prSet/>
      <dgm:spPr/>
      <dgm:t>
        <a:bodyPr/>
        <a:lstStyle/>
        <a:p>
          <a:endParaRPr lang="en-US"/>
        </a:p>
      </dgm:t>
    </dgm:pt>
    <dgm:pt modelId="{93122E3E-8F12-430C-BECD-9EFBEA4F36F8}">
      <dgm:prSet/>
      <dgm:spPr/>
      <dgm:t>
        <a:bodyPr/>
        <a:lstStyle/>
        <a:p>
          <a:r>
            <a:rPr lang="en-US" b="0" i="0"/>
            <a:t>Time is money</a:t>
          </a:r>
          <a:endParaRPr lang="en-US"/>
        </a:p>
      </dgm:t>
    </dgm:pt>
    <dgm:pt modelId="{C544EED2-342B-40BF-9351-66D973E41E28}" type="parTrans" cxnId="{C23F8F95-08E8-4291-B71E-C7FDA744451C}">
      <dgm:prSet/>
      <dgm:spPr/>
      <dgm:t>
        <a:bodyPr/>
        <a:lstStyle/>
        <a:p>
          <a:endParaRPr lang="en-US"/>
        </a:p>
      </dgm:t>
    </dgm:pt>
    <dgm:pt modelId="{F935300B-72EF-4855-978F-8FD67066A814}" type="sibTrans" cxnId="{C23F8F95-08E8-4291-B71E-C7FDA744451C}">
      <dgm:prSet/>
      <dgm:spPr/>
      <dgm:t>
        <a:bodyPr/>
        <a:lstStyle/>
        <a:p>
          <a:endParaRPr lang="en-US"/>
        </a:p>
      </dgm:t>
    </dgm:pt>
    <dgm:pt modelId="{484EAA3F-CD37-41AF-9037-CCE6FA3B4159}">
      <dgm:prSet/>
      <dgm:spPr/>
      <dgm:t>
        <a:bodyPr/>
        <a:lstStyle/>
        <a:p>
          <a:r>
            <a:rPr lang="en-US" b="0" i="0" dirty="0"/>
            <a:t>Provides a basis for estimating the time, effort, and cost required to complete the project.</a:t>
          </a:r>
          <a:endParaRPr lang="en-US" dirty="0"/>
        </a:p>
      </dgm:t>
    </dgm:pt>
    <dgm:pt modelId="{E84359F2-FF17-40F0-92CF-7167A318262A}" type="parTrans" cxnId="{7652AF86-CD94-4F81-9B4F-A9BF31028E80}">
      <dgm:prSet/>
      <dgm:spPr/>
      <dgm:t>
        <a:bodyPr/>
        <a:lstStyle/>
        <a:p>
          <a:endParaRPr lang="en-US"/>
        </a:p>
      </dgm:t>
    </dgm:pt>
    <dgm:pt modelId="{E852CBFC-8168-4727-B76F-2EBC916BD864}" type="sibTrans" cxnId="{7652AF86-CD94-4F81-9B4F-A9BF31028E80}">
      <dgm:prSet/>
      <dgm:spPr/>
      <dgm:t>
        <a:bodyPr/>
        <a:lstStyle/>
        <a:p>
          <a:endParaRPr lang="en-US"/>
        </a:p>
      </dgm:t>
    </dgm:pt>
    <dgm:pt modelId="{2F4A960B-7539-4466-ADB3-B3692984AD3D}">
      <dgm:prSet/>
      <dgm:spPr/>
      <dgm:t>
        <a:bodyPr/>
        <a:lstStyle/>
        <a:p>
          <a:r>
            <a:rPr lang="en-US" b="0" i="0"/>
            <a:t>Risks</a:t>
          </a:r>
          <a:endParaRPr lang="en-US"/>
        </a:p>
      </dgm:t>
    </dgm:pt>
    <dgm:pt modelId="{853554E5-623D-40AF-B26E-BD807CCD13F7}" type="parTrans" cxnId="{4B877332-6E58-4122-B0FE-79FA1EEA2B69}">
      <dgm:prSet/>
      <dgm:spPr/>
      <dgm:t>
        <a:bodyPr/>
        <a:lstStyle/>
        <a:p>
          <a:endParaRPr lang="en-US"/>
        </a:p>
      </dgm:t>
    </dgm:pt>
    <dgm:pt modelId="{68AE70A0-178E-4DF4-A56F-A9D34CA7278D}" type="sibTrans" cxnId="{4B877332-6E58-4122-B0FE-79FA1EEA2B69}">
      <dgm:prSet/>
      <dgm:spPr/>
      <dgm:t>
        <a:bodyPr/>
        <a:lstStyle/>
        <a:p>
          <a:endParaRPr lang="en-US"/>
        </a:p>
      </dgm:t>
    </dgm:pt>
    <dgm:pt modelId="{5AE80D1E-836E-4FB6-A8CA-59A43A1F2C81}">
      <dgm:prSet/>
      <dgm:spPr/>
      <dgm:t>
        <a:bodyPr/>
        <a:lstStyle/>
        <a:p>
          <a:r>
            <a:rPr lang="en-US" b="0" i="0" dirty="0"/>
            <a:t>Helps to ensure that all aspects of the project are considered and accounted for, reducing the risk of oversights or errors.</a:t>
          </a:r>
          <a:endParaRPr lang="en-US" dirty="0"/>
        </a:p>
      </dgm:t>
    </dgm:pt>
    <dgm:pt modelId="{6ECF7EAA-73ED-4A5C-A249-94E82990B746}" type="parTrans" cxnId="{AF4DC527-573F-4F73-904A-6E6348232B10}">
      <dgm:prSet/>
      <dgm:spPr/>
      <dgm:t>
        <a:bodyPr/>
        <a:lstStyle/>
        <a:p>
          <a:endParaRPr lang="en-US"/>
        </a:p>
      </dgm:t>
    </dgm:pt>
    <dgm:pt modelId="{A16CD18C-2BB9-4744-AD4C-07B3E371D797}" type="sibTrans" cxnId="{AF4DC527-573F-4F73-904A-6E6348232B10}">
      <dgm:prSet/>
      <dgm:spPr/>
      <dgm:t>
        <a:bodyPr/>
        <a:lstStyle/>
        <a:p>
          <a:endParaRPr lang="en-US"/>
        </a:p>
      </dgm:t>
    </dgm:pt>
    <dgm:pt modelId="{C6802D19-EE82-46BC-9503-53A96B635A0F}">
      <dgm:prSet/>
      <dgm:spPr/>
      <dgm:t>
        <a:bodyPr/>
        <a:lstStyle/>
        <a:p>
          <a:r>
            <a:rPr lang="en-US" b="0" i="0"/>
            <a:t>Measurement</a:t>
          </a:r>
          <a:endParaRPr lang="en-US"/>
        </a:p>
      </dgm:t>
    </dgm:pt>
    <dgm:pt modelId="{11E37547-F370-4879-81A0-12025B132844}" type="parTrans" cxnId="{F4E6D20A-EC1C-4DE8-B280-9F2E9E8602D4}">
      <dgm:prSet/>
      <dgm:spPr/>
      <dgm:t>
        <a:bodyPr/>
        <a:lstStyle/>
        <a:p>
          <a:endParaRPr lang="en-US"/>
        </a:p>
      </dgm:t>
    </dgm:pt>
    <dgm:pt modelId="{1C6D3A97-03C4-4616-A8AB-DF975E0052EB}" type="sibTrans" cxnId="{F4E6D20A-EC1C-4DE8-B280-9F2E9E8602D4}">
      <dgm:prSet/>
      <dgm:spPr/>
      <dgm:t>
        <a:bodyPr/>
        <a:lstStyle/>
        <a:p>
          <a:endParaRPr lang="en-US"/>
        </a:p>
      </dgm:t>
    </dgm:pt>
    <dgm:pt modelId="{D130B505-7AD2-4B9B-AF17-8314F3D05C36}">
      <dgm:prSet/>
      <dgm:spPr/>
      <dgm:t>
        <a:bodyPr/>
        <a:lstStyle/>
        <a:p>
          <a:r>
            <a:rPr lang="en-US" b="0" i="0" dirty="0"/>
            <a:t>Enables the project team to measure progress and determine whether the project is on track to meet its goals.</a:t>
          </a:r>
          <a:endParaRPr lang="en-US" dirty="0"/>
        </a:p>
      </dgm:t>
    </dgm:pt>
    <dgm:pt modelId="{9BF65370-1CE3-413A-955F-AD0C389AAD61}" type="parTrans" cxnId="{D5DBDFBE-FCFF-4BA8-A62B-9AEE7AFF9BC8}">
      <dgm:prSet/>
      <dgm:spPr/>
      <dgm:t>
        <a:bodyPr/>
        <a:lstStyle/>
        <a:p>
          <a:endParaRPr lang="en-US"/>
        </a:p>
      </dgm:t>
    </dgm:pt>
    <dgm:pt modelId="{17194637-07F9-4F5B-8924-015F572E3320}" type="sibTrans" cxnId="{D5DBDFBE-FCFF-4BA8-A62B-9AEE7AFF9BC8}">
      <dgm:prSet/>
      <dgm:spPr/>
      <dgm:t>
        <a:bodyPr/>
        <a:lstStyle/>
        <a:p>
          <a:endParaRPr lang="en-US"/>
        </a:p>
      </dgm:t>
    </dgm:pt>
    <dgm:pt modelId="{B0C980AB-1271-432E-9852-6206D41992D4}" type="pres">
      <dgm:prSet presAssocID="{42C63E18-1D6D-44BD-BF3D-8044B726D40D}" presName="Name0" presStyleCnt="0">
        <dgm:presLayoutVars>
          <dgm:dir/>
          <dgm:animLvl val="lvl"/>
          <dgm:resizeHandles val="exact"/>
        </dgm:presLayoutVars>
      </dgm:prSet>
      <dgm:spPr/>
    </dgm:pt>
    <dgm:pt modelId="{B248408A-B6B2-4AD2-9C9C-AF279675E89B}" type="pres">
      <dgm:prSet presAssocID="{3FF356E4-D6D7-457C-B3D7-04EA62C08231}" presName="composite" presStyleCnt="0"/>
      <dgm:spPr/>
    </dgm:pt>
    <dgm:pt modelId="{2656447A-FB86-4E87-8A74-C5F93C127A21}" type="pres">
      <dgm:prSet presAssocID="{3FF356E4-D6D7-457C-B3D7-04EA62C08231}" presName="parTx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84B1E8EE-00BE-4999-BA0C-1FE186392910}" type="pres">
      <dgm:prSet presAssocID="{3FF356E4-D6D7-457C-B3D7-04EA62C08231}" presName="desTx" presStyleLbl="alignAccFollowNode1" presStyleIdx="0" presStyleCnt="8">
        <dgm:presLayoutVars>
          <dgm:bulletEnabled val="1"/>
        </dgm:presLayoutVars>
      </dgm:prSet>
      <dgm:spPr/>
    </dgm:pt>
    <dgm:pt modelId="{626FBD06-8244-4C31-857A-EF81D4E80F3D}" type="pres">
      <dgm:prSet presAssocID="{DB2DD105-3C60-43A6-AC0A-C59E2D32D393}" presName="space" presStyleCnt="0"/>
      <dgm:spPr/>
    </dgm:pt>
    <dgm:pt modelId="{2A6CDDB3-1271-4A86-B4D9-DBDC841E2350}" type="pres">
      <dgm:prSet presAssocID="{FA6B9419-FBC7-4C7C-A570-1E05B9F5B472}" presName="composite" presStyleCnt="0"/>
      <dgm:spPr/>
    </dgm:pt>
    <dgm:pt modelId="{75D47C0B-B02A-4A32-8BDE-A5BAE461F2D0}" type="pres">
      <dgm:prSet presAssocID="{FA6B9419-FBC7-4C7C-A570-1E05B9F5B472}" presName="parTx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5D79EC77-FCAE-4307-BB2C-E70BAFF50DD2}" type="pres">
      <dgm:prSet presAssocID="{FA6B9419-FBC7-4C7C-A570-1E05B9F5B472}" presName="desTx" presStyleLbl="alignAccFollowNode1" presStyleIdx="1" presStyleCnt="8">
        <dgm:presLayoutVars>
          <dgm:bulletEnabled val="1"/>
        </dgm:presLayoutVars>
      </dgm:prSet>
      <dgm:spPr/>
    </dgm:pt>
    <dgm:pt modelId="{01253AA6-F1FA-4213-80DF-E6146980925B}" type="pres">
      <dgm:prSet presAssocID="{429A4122-6C4B-421D-8563-B6BE8FB5F3F2}" presName="space" presStyleCnt="0"/>
      <dgm:spPr/>
    </dgm:pt>
    <dgm:pt modelId="{6B5E57C9-CED9-409D-9392-318567E21133}" type="pres">
      <dgm:prSet presAssocID="{FC567175-1403-4242-9A4E-68633001B064}" presName="composite" presStyleCnt="0"/>
      <dgm:spPr/>
    </dgm:pt>
    <dgm:pt modelId="{4F28D8EC-B793-4B56-8886-C5E19712A3F5}" type="pres">
      <dgm:prSet presAssocID="{FC567175-1403-4242-9A4E-68633001B064}" presName="parTx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56A551AC-0C7C-46FF-99B4-EAD0AE2FC200}" type="pres">
      <dgm:prSet presAssocID="{FC567175-1403-4242-9A4E-68633001B064}" presName="desTx" presStyleLbl="alignAccFollowNode1" presStyleIdx="2" presStyleCnt="8">
        <dgm:presLayoutVars>
          <dgm:bulletEnabled val="1"/>
        </dgm:presLayoutVars>
      </dgm:prSet>
      <dgm:spPr/>
    </dgm:pt>
    <dgm:pt modelId="{9EB5DB84-C76A-4603-AE42-1D7094AC53BE}" type="pres">
      <dgm:prSet presAssocID="{2854754E-B4BD-4F02-A4FC-3429EE4D8091}" presName="space" presStyleCnt="0"/>
      <dgm:spPr/>
    </dgm:pt>
    <dgm:pt modelId="{5D9CBF13-713D-4828-AE3A-513C2DD8C7F3}" type="pres">
      <dgm:prSet presAssocID="{659F6D64-3231-48E5-85CA-2CEAD63BCA16}" presName="composite" presStyleCnt="0"/>
      <dgm:spPr/>
    </dgm:pt>
    <dgm:pt modelId="{9A8FB5A2-A962-4A85-BDF4-0A6CAFB20DFD}" type="pres">
      <dgm:prSet presAssocID="{659F6D64-3231-48E5-85CA-2CEAD63BCA16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5969DF54-8B4F-45F1-84A1-BEE054E4A890}" type="pres">
      <dgm:prSet presAssocID="{659F6D64-3231-48E5-85CA-2CEAD63BCA16}" presName="desTx" presStyleLbl="alignAccFollowNode1" presStyleIdx="3" presStyleCnt="8">
        <dgm:presLayoutVars>
          <dgm:bulletEnabled val="1"/>
        </dgm:presLayoutVars>
      </dgm:prSet>
      <dgm:spPr/>
    </dgm:pt>
    <dgm:pt modelId="{91C0C78C-F888-4451-AD5B-625CD8440F78}" type="pres">
      <dgm:prSet presAssocID="{BA1AAD04-E1BE-49FA-A2A9-E22A0F3708A6}" presName="space" presStyleCnt="0"/>
      <dgm:spPr/>
    </dgm:pt>
    <dgm:pt modelId="{E483F65A-AD0F-4D07-9F11-5CD6A385CBDB}" type="pres">
      <dgm:prSet presAssocID="{5D01112E-6825-4BC0-B37F-5B058FB8DE8D}" presName="composite" presStyleCnt="0"/>
      <dgm:spPr/>
    </dgm:pt>
    <dgm:pt modelId="{3446E180-2DBB-4FF1-A75E-7ABBBFB2524D}" type="pres">
      <dgm:prSet presAssocID="{5D01112E-6825-4BC0-B37F-5B058FB8DE8D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86912BF3-88B2-4D4D-933B-7BA405D62C30}" type="pres">
      <dgm:prSet presAssocID="{5D01112E-6825-4BC0-B37F-5B058FB8DE8D}" presName="desTx" presStyleLbl="alignAccFollowNode1" presStyleIdx="4" presStyleCnt="8">
        <dgm:presLayoutVars>
          <dgm:bulletEnabled val="1"/>
        </dgm:presLayoutVars>
      </dgm:prSet>
      <dgm:spPr/>
    </dgm:pt>
    <dgm:pt modelId="{8E43055A-BEA5-4BEA-91A6-BEAE8561D1F2}" type="pres">
      <dgm:prSet presAssocID="{0BE90112-9686-43FA-A99D-ED216A1144AC}" presName="space" presStyleCnt="0"/>
      <dgm:spPr/>
    </dgm:pt>
    <dgm:pt modelId="{38397089-6D42-43BC-8F4E-ED8CF7C0F2C3}" type="pres">
      <dgm:prSet presAssocID="{93122E3E-8F12-430C-BECD-9EFBEA4F36F8}" presName="composite" presStyleCnt="0"/>
      <dgm:spPr/>
    </dgm:pt>
    <dgm:pt modelId="{4263F99E-A8B3-4358-A98C-362F597D4623}" type="pres">
      <dgm:prSet presAssocID="{93122E3E-8F12-430C-BECD-9EFBEA4F36F8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40BEEBB0-2A67-404C-BFA9-AFF15FADC23E}" type="pres">
      <dgm:prSet presAssocID="{93122E3E-8F12-430C-BECD-9EFBEA4F36F8}" presName="desTx" presStyleLbl="alignAccFollowNode1" presStyleIdx="5" presStyleCnt="8">
        <dgm:presLayoutVars>
          <dgm:bulletEnabled val="1"/>
        </dgm:presLayoutVars>
      </dgm:prSet>
      <dgm:spPr/>
    </dgm:pt>
    <dgm:pt modelId="{842D4FA9-4387-4938-9521-A77E92F9124C}" type="pres">
      <dgm:prSet presAssocID="{F935300B-72EF-4855-978F-8FD67066A814}" presName="space" presStyleCnt="0"/>
      <dgm:spPr/>
    </dgm:pt>
    <dgm:pt modelId="{8089D314-AA60-4420-AF12-BB82F53E0A58}" type="pres">
      <dgm:prSet presAssocID="{2F4A960B-7539-4466-ADB3-B3692984AD3D}" presName="composite" presStyleCnt="0"/>
      <dgm:spPr/>
    </dgm:pt>
    <dgm:pt modelId="{17747447-6B2E-454E-914F-622CAFAADE9B}" type="pres">
      <dgm:prSet presAssocID="{2F4A960B-7539-4466-ADB3-B3692984AD3D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62725442-FE1E-4DA5-90BF-EB3F1DB6F285}" type="pres">
      <dgm:prSet presAssocID="{2F4A960B-7539-4466-ADB3-B3692984AD3D}" presName="desTx" presStyleLbl="alignAccFollowNode1" presStyleIdx="6" presStyleCnt="8">
        <dgm:presLayoutVars>
          <dgm:bulletEnabled val="1"/>
        </dgm:presLayoutVars>
      </dgm:prSet>
      <dgm:spPr/>
    </dgm:pt>
    <dgm:pt modelId="{2F34A2A9-401B-4A7B-8421-8B951E5D4524}" type="pres">
      <dgm:prSet presAssocID="{68AE70A0-178E-4DF4-A56F-A9D34CA7278D}" presName="space" presStyleCnt="0"/>
      <dgm:spPr/>
    </dgm:pt>
    <dgm:pt modelId="{E7B3B046-3E94-4797-B314-FCFBAE680D82}" type="pres">
      <dgm:prSet presAssocID="{C6802D19-EE82-46BC-9503-53A96B635A0F}" presName="composite" presStyleCnt="0"/>
      <dgm:spPr/>
    </dgm:pt>
    <dgm:pt modelId="{888662BE-7703-4D44-B79A-48098CFA42F2}" type="pres">
      <dgm:prSet presAssocID="{C6802D19-EE82-46BC-9503-53A96B635A0F}" presName="parTx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F0B74B8E-B15E-4FD2-B554-8F2E7EF0163F}" type="pres">
      <dgm:prSet presAssocID="{C6802D19-EE82-46BC-9503-53A96B635A0F}" presName="desTx" presStyleLbl="alignAccFollowNode1" presStyleIdx="7" presStyleCnt="8">
        <dgm:presLayoutVars>
          <dgm:bulletEnabled val="1"/>
        </dgm:presLayoutVars>
      </dgm:prSet>
      <dgm:spPr/>
    </dgm:pt>
  </dgm:ptLst>
  <dgm:cxnLst>
    <dgm:cxn modelId="{B237CF06-A171-4380-82BA-C80F3507C18B}" srcId="{42C63E18-1D6D-44BD-BF3D-8044B726D40D}" destId="{5D01112E-6825-4BC0-B37F-5B058FB8DE8D}" srcOrd="4" destOrd="0" parTransId="{07FA3B01-BC81-4275-9FA5-C88C48389255}" sibTransId="{0BE90112-9686-43FA-A99D-ED216A1144AC}"/>
    <dgm:cxn modelId="{23C92C09-3276-4660-AE72-AE43ADCEF77C}" type="presOf" srcId="{D130B505-7AD2-4B9B-AF17-8314F3D05C36}" destId="{F0B74B8E-B15E-4FD2-B554-8F2E7EF0163F}" srcOrd="0" destOrd="0" presId="urn:microsoft.com/office/officeart/2005/8/layout/hList1"/>
    <dgm:cxn modelId="{F4E6D20A-EC1C-4DE8-B280-9F2E9E8602D4}" srcId="{42C63E18-1D6D-44BD-BF3D-8044B726D40D}" destId="{C6802D19-EE82-46BC-9503-53A96B635A0F}" srcOrd="7" destOrd="0" parTransId="{11E37547-F370-4879-81A0-12025B132844}" sibTransId="{1C6D3A97-03C4-4616-A8AB-DF975E0052EB}"/>
    <dgm:cxn modelId="{78A3D80D-0C7A-49F9-B95B-114DF6EC2963}" type="presOf" srcId="{FA6B9419-FBC7-4C7C-A570-1E05B9F5B472}" destId="{75D47C0B-B02A-4A32-8BDE-A5BAE461F2D0}" srcOrd="0" destOrd="0" presId="urn:microsoft.com/office/officeart/2005/8/layout/hList1"/>
    <dgm:cxn modelId="{953CE912-A3C0-4929-A7E1-C2C9898B0967}" srcId="{42C63E18-1D6D-44BD-BF3D-8044B726D40D}" destId="{659F6D64-3231-48E5-85CA-2CEAD63BCA16}" srcOrd="3" destOrd="0" parTransId="{60D40FDF-506D-4C14-AED0-2756E14170ED}" sibTransId="{BA1AAD04-E1BE-49FA-A2A9-E22A0F3708A6}"/>
    <dgm:cxn modelId="{35C0981C-2933-46BB-82D2-37530B517A74}" srcId="{3FF356E4-D6D7-457C-B3D7-04EA62C08231}" destId="{A6BAC731-58C8-4C7B-BAC2-2C33E6A5574C}" srcOrd="0" destOrd="0" parTransId="{F517D669-EBF1-43C4-8CCC-235E99313C93}" sibTransId="{F81DA0F9-4295-4948-910B-84C3DF5B97A9}"/>
    <dgm:cxn modelId="{CE261A24-1469-41D9-9645-B513FD2D59FE}" type="presOf" srcId="{5AE80D1E-836E-4FB6-A8CA-59A43A1F2C81}" destId="{62725442-FE1E-4DA5-90BF-EB3F1DB6F285}" srcOrd="0" destOrd="0" presId="urn:microsoft.com/office/officeart/2005/8/layout/hList1"/>
    <dgm:cxn modelId="{AF4DC527-573F-4F73-904A-6E6348232B10}" srcId="{2F4A960B-7539-4466-ADB3-B3692984AD3D}" destId="{5AE80D1E-836E-4FB6-A8CA-59A43A1F2C81}" srcOrd="0" destOrd="0" parTransId="{6ECF7EAA-73ED-4A5C-A249-94E82990B746}" sibTransId="{A16CD18C-2BB9-4744-AD4C-07B3E371D797}"/>
    <dgm:cxn modelId="{4D4D9E30-A2CE-414A-A7E7-AB08B6019E69}" type="presOf" srcId="{5D01112E-6825-4BC0-B37F-5B058FB8DE8D}" destId="{3446E180-2DBB-4FF1-A75E-7ABBBFB2524D}" srcOrd="0" destOrd="0" presId="urn:microsoft.com/office/officeart/2005/8/layout/hList1"/>
    <dgm:cxn modelId="{682A8A31-A2FD-403F-9240-D12335AD0408}" type="presOf" srcId="{2F4A960B-7539-4466-ADB3-B3692984AD3D}" destId="{17747447-6B2E-454E-914F-622CAFAADE9B}" srcOrd="0" destOrd="0" presId="urn:microsoft.com/office/officeart/2005/8/layout/hList1"/>
    <dgm:cxn modelId="{4B877332-6E58-4122-B0FE-79FA1EEA2B69}" srcId="{42C63E18-1D6D-44BD-BF3D-8044B726D40D}" destId="{2F4A960B-7539-4466-ADB3-B3692984AD3D}" srcOrd="6" destOrd="0" parTransId="{853554E5-623D-40AF-B26E-BD807CCD13F7}" sibTransId="{68AE70A0-178E-4DF4-A56F-A9D34CA7278D}"/>
    <dgm:cxn modelId="{64A4066D-E086-4AFE-9D3C-C53C1324558B}" type="presOf" srcId="{C6802D19-EE82-46BC-9503-53A96B635A0F}" destId="{888662BE-7703-4D44-B79A-48098CFA42F2}" srcOrd="0" destOrd="0" presId="urn:microsoft.com/office/officeart/2005/8/layout/hList1"/>
    <dgm:cxn modelId="{76B80475-EB8D-4CC6-8A57-F1A05AC7BA93}" srcId="{FC567175-1403-4242-9A4E-68633001B064}" destId="{395AC048-7151-4AA8-A551-7C5BE6D12912}" srcOrd="0" destOrd="0" parTransId="{5A653E6B-7E23-4A2A-AA5B-F182DE9938EB}" sibTransId="{AAEDCF63-47B4-45C1-B0FC-40C9FA6B1BC9}"/>
    <dgm:cxn modelId="{7639B955-202D-46EF-8586-6CB592E2F74D}" srcId="{42C63E18-1D6D-44BD-BF3D-8044B726D40D}" destId="{3FF356E4-D6D7-457C-B3D7-04EA62C08231}" srcOrd="0" destOrd="0" parTransId="{1CE45FC3-0254-479C-9688-3D9BA6478734}" sibTransId="{DB2DD105-3C60-43A6-AC0A-C59E2D32D393}"/>
    <dgm:cxn modelId="{9E37C975-D4F6-4EA9-9C31-DAE8D79069AE}" type="presOf" srcId="{FC567175-1403-4242-9A4E-68633001B064}" destId="{4F28D8EC-B793-4B56-8886-C5E19712A3F5}" srcOrd="0" destOrd="0" presId="urn:microsoft.com/office/officeart/2005/8/layout/hList1"/>
    <dgm:cxn modelId="{726EDD7C-C1A1-4DC0-9BC4-3272300EBD90}" type="presOf" srcId="{93122E3E-8F12-430C-BECD-9EFBEA4F36F8}" destId="{4263F99E-A8B3-4358-A98C-362F597D4623}" srcOrd="0" destOrd="0" presId="urn:microsoft.com/office/officeart/2005/8/layout/hList1"/>
    <dgm:cxn modelId="{7652AF86-CD94-4F81-9B4F-A9BF31028E80}" srcId="{93122E3E-8F12-430C-BECD-9EFBEA4F36F8}" destId="{484EAA3F-CD37-41AF-9037-CCE6FA3B4159}" srcOrd="0" destOrd="0" parTransId="{E84359F2-FF17-40F0-92CF-7167A318262A}" sibTransId="{E852CBFC-8168-4727-B76F-2EBC916BD864}"/>
    <dgm:cxn modelId="{F356F993-D3FD-42BD-A1F6-D711D36E21AF}" srcId="{659F6D64-3231-48E5-85CA-2CEAD63BCA16}" destId="{39F28D4B-E9D8-4A0D-950E-F921C2638EA1}" srcOrd="0" destOrd="0" parTransId="{E5870D30-686A-4FF7-852D-C3DFF1B02B39}" sibTransId="{57B443E2-8A8F-4EEB-A264-8E94432C8A1B}"/>
    <dgm:cxn modelId="{BEF70B95-86FD-4FB8-A41B-1A8BEDE76E20}" srcId="{42C63E18-1D6D-44BD-BF3D-8044B726D40D}" destId="{FC567175-1403-4242-9A4E-68633001B064}" srcOrd="2" destOrd="0" parTransId="{40701A60-E581-4FEC-B256-4C82E422D9B2}" sibTransId="{2854754E-B4BD-4F02-A4FC-3429EE4D8091}"/>
    <dgm:cxn modelId="{C23F8F95-08E8-4291-B71E-C7FDA744451C}" srcId="{42C63E18-1D6D-44BD-BF3D-8044B726D40D}" destId="{93122E3E-8F12-430C-BECD-9EFBEA4F36F8}" srcOrd="5" destOrd="0" parTransId="{C544EED2-342B-40BF-9351-66D973E41E28}" sibTransId="{F935300B-72EF-4855-978F-8FD67066A814}"/>
    <dgm:cxn modelId="{E1E7F096-1BD2-408E-82B1-8D717D86BD3D}" type="presOf" srcId="{42C63E18-1D6D-44BD-BF3D-8044B726D40D}" destId="{B0C980AB-1271-432E-9852-6206D41992D4}" srcOrd="0" destOrd="0" presId="urn:microsoft.com/office/officeart/2005/8/layout/hList1"/>
    <dgm:cxn modelId="{7ABE499D-DAA1-491F-9355-D9498995E901}" type="presOf" srcId="{9C484CCB-065E-4224-8BFD-D9FDAB883C9F}" destId="{5D79EC77-FCAE-4307-BB2C-E70BAFF50DD2}" srcOrd="0" destOrd="0" presId="urn:microsoft.com/office/officeart/2005/8/layout/hList1"/>
    <dgm:cxn modelId="{E0CE71A0-7A02-4269-8C2D-144CAD0CF27E}" srcId="{FA6B9419-FBC7-4C7C-A570-1E05B9F5B472}" destId="{9C484CCB-065E-4224-8BFD-D9FDAB883C9F}" srcOrd="0" destOrd="0" parTransId="{2EED3765-2A8A-4388-BB29-84D78B45896C}" sibTransId="{719BB33C-E3A1-47A5-9F43-D31FACBB9405}"/>
    <dgm:cxn modelId="{DE97D4B5-01EC-4322-B898-253C3ACD75FC}" type="presOf" srcId="{3FF356E4-D6D7-457C-B3D7-04EA62C08231}" destId="{2656447A-FB86-4E87-8A74-C5F93C127A21}" srcOrd="0" destOrd="0" presId="urn:microsoft.com/office/officeart/2005/8/layout/hList1"/>
    <dgm:cxn modelId="{D5DBDFBE-FCFF-4BA8-A62B-9AEE7AFF9BC8}" srcId="{C6802D19-EE82-46BC-9503-53A96B635A0F}" destId="{D130B505-7AD2-4B9B-AF17-8314F3D05C36}" srcOrd="0" destOrd="0" parTransId="{9BF65370-1CE3-413A-955F-AD0C389AAD61}" sibTransId="{17194637-07F9-4F5B-8924-015F572E3320}"/>
    <dgm:cxn modelId="{490C45CA-8709-4D3A-9A5D-73F2D908B35F}" srcId="{5D01112E-6825-4BC0-B37F-5B058FB8DE8D}" destId="{6F34EDFF-1540-4E36-8291-6DD6AE3EC950}" srcOrd="0" destOrd="0" parTransId="{FB55DD3A-BA78-4917-B2D0-EEA38C3F35BD}" sibTransId="{150AE0B5-4A5A-4336-B392-C276059EEB65}"/>
    <dgm:cxn modelId="{8774FEDB-DB88-4F28-B8E2-8E7C686DCB4F}" type="presOf" srcId="{A6BAC731-58C8-4C7B-BAC2-2C33E6A5574C}" destId="{84B1E8EE-00BE-4999-BA0C-1FE186392910}" srcOrd="0" destOrd="0" presId="urn:microsoft.com/office/officeart/2005/8/layout/hList1"/>
    <dgm:cxn modelId="{DB2003DF-7367-482D-A577-749ADBACE901}" type="presOf" srcId="{39F28D4B-E9D8-4A0D-950E-F921C2638EA1}" destId="{5969DF54-8B4F-45F1-84A1-BEE054E4A890}" srcOrd="0" destOrd="0" presId="urn:microsoft.com/office/officeart/2005/8/layout/hList1"/>
    <dgm:cxn modelId="{2416C2E0-BFE6-48C2-86C2-7E02C2F8245B}" type="presOf" srcId="{395AC048-7151-4AA8-A551-7C5BE6D12912}" destId="{56A551AC-0C7C-46FF-99B4-EAD0AE2FC200}" srcOrd="0" destOrd="0" presId="urn:microsoft.com/office/officeart/2005/8/layout/hList1"/>
    <dgm:cxn modelId="{D960E7E9-A965-4EEB-A950-60F7084A51B0}" type="presOf" srcId="{484EAA3F-CD37-41AF-9037-CCE6FA3B4159}" destId="{40BEEBB0-2A67-404C-BFA9-AFF15FADC23E}" srcOrd="0" destOrd="0" presId="urn:microsoft.com/office/officeart/2005/8/layout/hList1"/>
    <dgm:cxn modelId="{CDA3BAEE-5A61-4447-9A4C-2371F816C704}" type="presOf" srcId="{659F6D64-3231-48E5-85CA-2CEAD63BCA16}" destId="{9A8FB5A2-A962-4A85-BDF4-0A6CAFB20DFD}" srcOrd="0" destOrd="0" presId="urn:microsoft.com/office/officeart/2005/8/layout/hList1"/>
    <dgm:cxn modelId="{B4A16AEF-04E4-480F-886A-EA0952D0435D}" srcId="{42C63E18-1D6D-44BD-BF3D-8044B726D40D}" destId="{FA6B9419-FBC7-4C7C-A570-1E05B9F5B472}" srcOrd="1" destOrd="0" parTransId="{F4E1B4CA-4664-46E9-A737-773BB6945306}" sibTransId="{429A4122-6C4B-421D-8563-B6BE8FB5F3F2}"/>
    <dgm:cxn modelId="{9DD26CFD-B166-4BF7-8418-A2927B67876E}" type="presOf" srcId="{6F34EDFF-1540-4E36-8291-6DD6AE3EC950}" destId="{86912BF3-88B2-4D4D-933B-7BA405D62C30}" srcOrd="0" destOrd="0" presId="urn:microsoft.com/office/officeart/2005/8/layout/hList1"/>
    <dgm:cxn modelId="{618A97AE-B5E9-49C3-8873-62D985152D04}" type="presParOf" srcId="{B0C980AB-1271-432E-9852-6206D41992D4}" destId="{B248408A-B6B2-4AD2-9C9C-AF279675E89B}" srcOrd="0" destOrd="0" presId="urn:microsoft.com/office/officeart/2005/8/layout/hList1"/>
    <dgm:cxn modelId="{8C82CA5A-2A3C-4CBE-8704-8F891E0DF654}" type="presParOf" srcId="{B248408A-B6B2-4AD2-9C9C-AF279675E89B}" destId="{2656447A-FB86-4E87-8A74-C5F93C127A21}" srcOrd="0" destOrd="0" presId="urn:microsoft.com/office/officeart/2005/8/layout/hList1"/>
    <dgm:cxn modelId="{0786DC0A-4D33-4443-B7C1-0D6D79DF42C1}" type="presParOf" srcId="{B248408A-B6B2-4AD2-9C9C-AF279675E89B}" destId="{84B1E8EE-00BE-4999-BA0C-1FE186392910}" srcOrd="1" destOrd="0" presId="urn:microsoft.com/office/officeart/2005/8/layout/hList1"/>
    <dgm:cxn modelId="{18A3AAFF-36EC-4A5A-8E07-55492AE5E7A5}" type="presParOf" srcId="{B0C980AB-1271-432E-9852-6206D41992D4}" destId="{626FBD06-8244-4C31-857A-EF81D4E80F3D}" srcOrd="1" destOrd="0" presId="urn:microsoft.com/office/officeart/2005/8/layout/hList1"/>
    <dgm:cxn modelId="{6844C326-E764-4917-A0CB-ACA691F5FF19}" type="presParOf" srcId="{B0C980AB-1271-432E-9852-6206D41992D4}" destId="{2A6CDDB3-1271-4A86-B4D9-DBDC841E2350}" srcOrd="2" destOrd="0" presId="urn:microsoft.com/office/officeart/2005/8/layout/hList1"/>
    <dgm:cxn modelId="{289455E0-FDC5-44D2-9F79-21CF62E708D8}" type="presParOf" srcId="{2A6CDDB3-1271-4A86-B4D9-DBDC841E2350}" destId="{75D47C0B-B02A-4A32-8BDE-A5BAE461F2D0}" srcOrd="0" destOrd="0" presId="urn:microsoft.com/office/officeart/2005/8/layout/hList1"/>
    <dgm:cxn modelId="{FD70405C-DA04-469E-A9CF-895C3A971B8E}" type="presParOf" srcId="{2A6CDDB3-1271-4A86-B4D9-DBDC841E2350}" destId="{5D79EC77-FCAE-4307-BB2C-E70BAFF50DD2}" srcOrd="1" destOrd="0" presId="urn:microsoft.com/office/officeart/2005/8/layout/hList1"/>
    <dgm:cxn modelId="{F15F068D-CA4A-46E2-9FB5-85E4634FCF48}" type="presParOf" srcId="{B0C980AB-1271-432E-9852-6206D41992D4}" destId="{01253AA6-F1FA-4213-80DF-E6146980925B}" srcOrd="3" destOrd="0" presId="urn:microsoft.com/office/officeart/2005/8/layout/hList1"/>
    <dgm:cxn modelId="{643F746D-DC27-4BEA-8805-D9DAB0EE3DFC}" type="presParOf" srcId="{B0C980AB-1271-432E-9852-6206D41992D4}" destId="{6B5E57C9-CED9-409D-9392-318567E21133}" srcOrd="4" destOrd="0" presId="urn:microsoft.com/office/officeart/2005/8/layout/hList1"/>
    <dgm:cxn modelId="{5CA0A5F8-29BE-4C21-847F-944CE7BEEF75}" type="presParOf" srcId="{6B5E57C9-CED9-409D-9392-318567E21133}" destId="{4F28D8EC-B793-4B56-8886-C5E19712A3F5}" srcOrd="0" destOrd="0" presId="urn:microsoft.com/office/officeart/2005/8/layout/hList1"/>
    <dgm:cxn modelId="{5E0E1B85-C96C-48D5-A0EA-A52288A3E071}" type="presParOf" srcId="{6B5E57C9-CED9-409D-9392-318567E21133}" destId="{56A551AC-0C7C-46FF-99B4-EAD0AE2FC200}" srcOrd="1" destOrd="0" presId="urn:microsoft.com/office/officeart/2005/8/layout/hList1"/>
    <dgm:cxn modelId="{28014061-3D3B-4422-AA86-59FB6F89C887}" type="presParOf" srcId="{B0C980AB-1271-432E-9852-6206D41992D4}" destId="{9EB5DB84-C76A-4603-AE42-1D7094AC53BE}" srcOrd="5" destOrd="0" presId="urn:microsoft.com/office/officeart/2005/8/layout/hList1"/>
    <dgm:cxn modelId="{908881B0-F556-47CD-A026-407E25D0EB99}" type="presParOf" srcId="{B0C980AB-1271-432E-9852-6206D41992D4}" destId="{5D9CBF13-713D-4828-AE3A-513C2DD8C7F3}" srcOrd="6" destOrd="0" presId="urn:microsoft.com/office/officeart/2005/8/layout/hList1"/>
    <dgm:cxn modelId="{7190B42F-43C9-4FAC-BC25-73C8AD06D2C8}" type="presParOf" srcId="{5D9CBF13-713D-4828-AE3A-513C2DD8C7F3}" destId="{9A8FB5A2-A962-4A85-BDF4-0A6CAFB20DFD}" srcOrd="0" destOrd="0" presId="urn:microsoft.com/office/officeart/2005/8/layout/hList1"/>
    <dgm:cxn modelId="{15E30330-02E3-41DE-97A0-4EE3CE5FA3C9}" type="presParOf" srcId="{5D9CBF13-713D-4828-AE3A-513C2DD8C7F3}" destId="{5969DF54-8B4F-45F1-84A1-BEE054E4A890}" srcOrd="1" destOrd="0" presId="urn:microsoft.com/office/officeart/2005/8/layout/hList1"/>
    <dgm:cxn modelId="{67C75CA0-6E71-420C-9E6D-5B67C970E5D9}" type="presParOf" srcId="{B0C980AB-1271-432E-9852-6206D41992D4}" destId="{91C0C78C-F888-4451-AD5B-625CD8440F78}" srcOrd="7" destOrd="0" presId="urn:microsoft.com/office/officeart/2005/8/layout/hList1"/>
    <dgm:cxn modelId="{7CBBB896-680E-492D-B03C-2F3A9E6D6A08}" type="presParOf" srcId="{B0C980AB-1271-432E-9852-6206D41992D4}" destId="{E483F65A-AD0F-4D07-9F11-5CD6A385CBDB}" srcOrd="8" destOrd="0" presId="urn:microsoft.com/office/officeart/2005/8/layout/hList1"/>
    <dgm:cxn modelId="{04F47A7A-44FF-42C7-A932-D03A46437078}" type="presParOf" srcId="{E483F65A-AD0F-4D07-9F11-5CD6A385CBDB}" destId="{3446E180-2DBB-4FF1-A75E-7ABBBFB2524D}" srcOrd="0" destOrd="0" presId="urn:microsoft.com/office/officeart/2005/8/layout/hList1"/>
    <dgm:cxn modelId="{28A77E41-7D5C-4A01-A9BB-0DA27535E094}" type="presParOf" srcId="{E483F65A-AD0F-4D07-9F11-5CD6A385CBDB}" destId="{86912BF3-88B2-4D4D-933B-7BA405D62C30}" srcOrd="1" destOrd="0" presId="urn:microsoft.com/office/officeart/2005/8/layout/hList1"/>
    <dgm:cxn modelId="{7DDD8B4C-E39F-4F9B-8797-CF2958F6C39F}" type="presParOf" srcId="{B0C980AB-1271-432E-9852-6206D41992D4}" destId="{8E43055A-BEA5-4BEA-91A6-BEAE8561D1F2}" srcOrd="9" destOrd="0" presId="urn:microsoft.com/office/officeart/2005/8/layout/hList1"/>
    <dgm:cxn modelId="{550FEDCC-B5AA-4A3D-BE15-3135D23C7386}" type="presParOf" srcId="{B0C980AB-1271-432E-9852-6206D41992D4}" destId="{38397089-6D42-43BC-8F4E-ED8CF7C0F2C3}" srcOrd="10" destOrd="0" presId="urn:microsoft.com/office/officeart/2005/8/layout/hList1"/>
    <dgm:cxn modelId="{900FF846-6509-47F3-8458-45151F3CCC4D}" type="presParOf" srcId="{38397089-6D42-43BC-8F4E-ED8CF7C0F2C3}" destId="{4263F99E-A8B3-4358-A98C-362F597D4623}" srcOrd="0" destOrd="0" presId="urn:microsoft.com/office/officeart/2005/8/layout/hList1"/>
    <dgm:cxn modelId="{920A1EC9-1C82-4771-AD76-EBC56F6FE079}" type="presParOf" srcId="{38397089-6D42-43BC-8F4E-ED8CF7C0F2C3}" destId="{40BEEBB0-2A67-404C-BFA9-AFF15FADC23E}" srcOrd="1" destOrd="0" presId="urn:microsoft.com/office/officeart/2005/8/layout/hList1"/>
    <dgm:cxn modelId="{C91BE8C7-1C18-4B43-8912-94B59C0C427B}" type="presParOf" srcId="{B0C980AB-1271-432E-9852-6206D41992D4}" destId="{842D4FA9-4387-4938-9521-A77E92F9124C}" srcOrd="11" destOrd="0" presId="urn:microsoft.com/office/officeart/2005/8/layout/hList1"/>
    <dgm:cxn modelId="{A6C967A9-5BCE-4F89-8EBE-F4013562C63B}" type="presParOf" srcId="{B0C980AB-1271-432E-9852-6206D41992D4}" destId="{8089D314-AA60-4420-AF12-BB82F53E0A58}" srcOrd="12" destOrd="0" presId="urn:microsoft.com/office/officeart/2005/8/layout/hList1"/>
    <dgm:cxn modelId="{6C098EDF-74FC-4EF7-B8F1-71841126F3CC}" type="presParOf" srcId="{8089D314-AA60-4420-AF12-BB82F53E0A58}" destId="{17747447-6B2E-454E-914F-622CAFAADE9B}" srcOrd="0" destOrd="0" presId="urn:microsoft.com/office/officeart/2005/8/layout/hList1"/>
    <dgm:cxn modelId="{4EAD0853-CFB5-483F-B4B6-9F179BE93218}" type="presParOf" srcId="{8089D314-AA60-4420-AF12-BB82F53E0A58}" destId="{62725442-FE1E-4DA5-90BF-EB3F1DB6F285}" srcOrd="1" destOrd="0" presId="urn:microsoft.com/office/officeart/2005/8/layout/hList1"/>
    <dgm:cxn modelId="{5389DBFA-4AA5-4C10-94FC-E37354A7BC8D}" type="presParOf" srcId="{B0C980AB-1271-432E-9852-6206D41992D4}" destId="{2F34A2A9-401B-4A7B-8421-8B951E5D4524}" srcOrd="13" destOrd="0" presId="urn:microsoft.com/office/officeart/2005/8/layout/hList1"/>
    <dgm:cxn modelId="{BD3B1489-4696-4B68-9446-5B9A02BFDD43}" type="presParOf" srcId="{B0C980AB-1271-432E-9852-6206D41992D4}" destId="{E7B3B046-3E94-4797-B314-FCFBAE680D82}" srcOrd="14" destOrd="0" presId="urn:microsoft.com/office/officeart/2005/8/layout/hList1"/>
    <dgm:cxn modelId="{8FC66E2D-6F77-4474-862A-52BAAE133A53}" type="presParOf" srcId="{E7B3B046-3E94-4797-B314-FCFBAE680D82}" destId="{888662BE-7703-4D44-B79A-48098CFA42F2}" srcOrd="0" destOrd="0" presId="urn:microsoft.com/office/officeart/2005/8/layout/hList1"/>
    <dgm:cxn modelId="{83783E12-2196-4202-A317-6E4038523394}" type="presParOf" srcId="{E7B3B046-3E94-4797-B314-FCFBAE680D82}" destId="{F0B74B8E-B15E-4FD2-B554-8F2E7EF0163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634A8-E814-46D2-BB1D-1B2959B2D47B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6CF91-89A7-41DD-8DC6-E8C1D1848FEA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48553-F9AC-4AB1-9E67-1AB40DD43DF6}">
      <dsp:nvSpPr>
        <dsp:cNvPr id="0" name=""/>
        <dsp:cNvSpPr/>
      </dsp:nvSpPr>
      <dsp:spPr>
        <a:xfrm>
          <a:off x="836323" y="3399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Clarity</a:t>
          </a:r>
          <a:endParaRPr lang="en-US" sz="1900" kern="1200"/>
        </a:p>
      </dsp:txBody>
      <dsp:txXfrm>
        <a:off x="836323" y="3399"/>
        <a:ext cx="4732020" cy="724089"/>
      </dsp:txXfrm>
    </dsp:sp>
    <dsp:sp modelId="{BB784419-BDDE-4F7E-8F8A-CA330010F580}">
      <dsp:nvSpPr>
        <dsp:cNvPr id="0" name=""/>
        <dsp:cNvSpPr/>
      </dsp:nvSpPr>
      <dsp:spPr>
        <a:xfrm>
          <a:off x="5568343" y="3399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Visual design allows you to clarify your ideas and communicate them clearly to others.</a:t>
          </a:r>
          <a:endParaRPr lang="en-US" sz="1500" kern="1200"/>
        </a:p>
      </dsp:txBody>
      <dsp:txXfrm>
        <a:off x="5568343" y="3399"/>
        <a:ext cx="4947256" cy="724089"/>
      </dsp:txXfrm>
    </dsp:sp>
    <dsp:sp modelId="{037FECF8-601B-4D1B-9672-005C2CADEEF1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9FB9E-AC6C-4DE4-B129-00FD89775D8C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7E06-B1C8-4E71-9E63-AD188FC1489E}">
      <dsp:nvSpPr>
        <dsp:cNvPr id="0" name=""/>
        <dsp:cNvSpPr/>
      </dsp:nvSpPr>
      <dsp:spPr>
        <a:xfrm>
          <a:off x="836323" y="908511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Potential issues</a:t>
          </a:r>
          <a:endParaRPr lang="en-US" sz="1900" kern="1200" dirty="0"/>
        </a:p>
      </dsp:txBody>
      <dsp:txXfrm>
        <a:off x="836323" y="908511"/>
        <a:ext cx="4732020" cy="724089"/>
      </dsp:txXfrm>
    </dsp:sp>
    <dsp:sp modelId="{A5671731-8616-404C-BD76-4C09E5843FEC}">
      <dsp:nvSpPr>
        <dsp:cNvPr id="0" name=""/>
        <dsp:cNvSpPr/>
      </dsp:nvSpPr>
      <dsp:spPr>
        <a:xfrm>
          <a:off x="5568343" y="908511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Visual design helps you to see the bigger picture and identify potential issues or roadblocks in the system before it is built</a:t>
          </a:r>
          <a:endParaRPr lang="en-US" sz="1500" kern="1200" dirty="0"/>
        </a:p>
      </dsp:txBody>
      <dsp:txXfrm>
        <a:off x="5568343" y="908511"/>
        <a:ext cx="4947256" cy="724089"/>
      </dsp:txXfrm>
    </dsp:sp>
    <dsp:sp modelId="{ECC8A8E4-F60D-4FF7-8205-A9A93F0FC6C6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2B5E8-5C70-41E6-9BC6-AD6BEDB7647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090C-6EB1-48E0-90F9-691BBE3C9EFB}">
      <dsp:nvSpPr>
        <dsp:cNvPr id="0" name=""/>
        <dsp:cNvSpPr/>
      </dsp:nvSpPr>
      <dsp:spPr>
        <a:xfrm>
          <a:off x="836323" y="1813624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Iteration</a:t>
          </a:r>
          <a:endParaRPr lang="en-US" sz="1900" kern="1200"/>
        </a:p>
      </dsp:txBody>
      <dsp:txXfrm>
        <a:off x="836323" y="1813624"/>
        <a:ext cx="4732020" cy="724089"/>
      </dsp:txXfrm>
    </dsp:sp>
    <dsp:sp modelId="{DB6CAEAE-6A1D-4BE4-8986-D0B12929ABC4}">
      <dsp:nvSpPr>
        <dsp:cNvPr id="0" name=""/>
        <dsp:cNvSpPr/>
      </dsp:nvSpPr>
      <dsp:spPr>
        <a:xfrm>
          <a:off x="5568343" y="1813624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Visual design facilitates iterative design by allowing you to make changes to the design quickly and easily.</a:t>
          </a:r>
          <a:endParaRPr lang="en-US" sz="1500" kern="1200" dirty="0"/>
        </a:p>
      </dsp:txBody>
      <dsp:txXfrm>
        <a:off x="5568343" y="1813624"/>
        <a:ext cx="4947256" cy="724089"/>
      </dsp:txXfrm>
    </dsp:sp>
    <dsp:sp modelId="{DE4F377A-E992-4FF9-8FB4-68B8A2B0F411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7E580-CDEF-4E65-BF4B-A3BDBFE8752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D04FA-DFA5-4860-A553-2829C7833517}">
      <dsp:nvSpPr>
        <dsp:cNvPr id="0" name=""/>
        <dsp:cNvSpPr/>
      </dsp:nvSpPr>
      <dsp:spPr>
        <a:xfrm>
          <a:off x="836323" y="2718736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Early identification of problems</a:t>
          </a:r>
        </a:p>
      </dsp:txBody>
      <dsp:txXfrm>
        <a:off x="836323" y="2718736"/>
        <a:ext cx="4732020" cy="724089"/>
      </dsp:txXfrm>
    </dsp:sp>
    <dsp:sp modelId="{65CD5942-76F0-421C-88CE-13C53DAAE1C0}">
      <dsp:nvSpPr>
        <dsp:cNvPr id="0" name=""/>
        <dsp:cNvSpPr/>
      </dsp:nvSpPr>
      <dsp:spPr>
        <a:xfrm>
          <a:off x="5568343" y="2718736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Visual design can help you avoid costly mistakes, by noticing them in prior to coding .</a:t>
          </a:r>
          <a:endParaRPr lang="en-US" sz="1500" kern="1200" dirty="0"/>
        </a:p>
      </dsp:txBody>
      <dsp:txXfrm>
        <a:off x="5568343" y="2718736"/>
        <a:ext cx="4947256" cy="724089"/>
      </dsp:txXfrm>
    </dsp:sp>
    <dsp:sp modelId="{4B268CDD-C96F-422E-8C5F-69271D17E6E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91221-9850-4F1B-A811-B4B193D214E3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E813F-31BC-4F25-9574-217D665F7276}">
      <dsp:nvSpPr>
        <dsp:cNvPr id="0" name=""/>
        <dsp:cNvSpPr/>
      </dsp:nvSpPr>
      <dsp:spPr>
        <a:xfrm>
          <a:off x="836323" y="3623848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Consistency</a:t>
          </a:r>
          <a:endParaRPr lang="en-US" sz="1900" kern="1200"/>
        </a:p>
      </dsp:txBody>
      <dsp:txXfrm>
        <a:off x="836323" y="3623848"/>
        <a:ext cx="4732020" cy="724089"/>
      </dsp:txXfrm>
    </dsp:sp>
    <dsp:sp modelId="{AA246B85-0217-4141-8F86-E1137D9D14B7}">
      <dsp:nvSpPr>
        <dsp:cNvPr id="0" name=""/>
        <dsp:cNvSpPr/>
      </dsp:nvSpPr>
      <dsp:spPr>
        <a:xfrm>
          <a:off x="5568343" y="3623848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Visual design helps to ensure consistency across the system</a:t>
          </a:r>
          <a:endParaRPr lang="en-US" sz="1500" kern="1200"/>
        </a:p>
      </dsp:txBody>
      <dsp:txXfrm>
        <a:off x="5568343" y="3623848"/>
        <a:ext cx="494725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9FF9-8F7F-4B06-AE27-7E7130108EBF}">
      <dsp:nvSpPr>
        <dsp:cNvPr id="0" name=""/>
        <dsp:cNvSpPr/>
      </dsp:nvSpPr>
      <dsp:spPr>
        <a:xfrm rot="5400000">
          <a:off x="6872275" y="-3015881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The review typically involves a group of stakeholders, including designers, engineers, project managers, and end-users.</a:t>
          </a:r>
          <a:endParaRPr lang="en-US" sz="1500" kern="1200"/>
        </a:p>
      </dsp:txBody>
      <dsp:txXfrm rot="-5400000">
        <a:off x="3785616" y="97952"/>
        <a:ext cx="6702810" cy="502317"/>
      </dsp:txXfrm>
    </dsp:sp>
    <dsp:sp modelId="{F528EA20-A025-4320-A78A-589B29DF611D}">
      <dsp:nvSpPr>
        <dsp:cNvPr id="0" name=""/>
        <dsp:cNvSpPr/>
      </dsp:nvSpPr>
      <dsp:spPr>
        <a:xfrm>
          <a:off x="0" y="1195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Feedback from others</a:t>
          </a:r>
          <a:endParaRPr lang="en-US" sz="3000" kern="1200"/>
        </a:p>
      </dsp:txBody>
      <dsp:txXfrm>
        <a:off x="33968" y="35163"/>
        <a:ext cx="3717680" cy="627895"/>
      </dsp:txXfrm>
    </dsp:sp>
    <dsp:sp modelId="{95B256E6-ED35-4E9F-9C0E-414066B9E7DF}">
      <dsp:nvSpPr>
        <dsp:cNvPr id="0" name=""/>
        <dsp:cNvSpPr/>
      </dsp:nvSpPr>
      <dsp:spPr>
        <a:xfrm rot="5400000">
          <a:off x="6872275" y="-2285257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The review evaluates the design proposal against predefined criteria or requirements, such as usability, functionality, safety, or aesthetics.</a:t>
          </a:r>
          <a:endParaRPr lang="en-US" sz="1500" kern="1200"/>
        </a:p>
      </dsp:txBody>
      <dsp:txXfrm rot="-5400000">
        <a:off x="3785616" y="828576"/>
        <a:ext cx="6702810" cy="502317"/>
      </dsp:txXfrm>
    </dsp:sp>
    <dsp:sp modelId="{A4CC5465-5326-481E-A72E-3734842C303C}">
      <dsp:nvSpPr>
        <dsp:cNvPr id="0" name=""/>
        <dsp:cNvSpPr/>
      </dsp:nvSpPr>
      <dsp:spPr>
        <a:xfrm>
          <a:off x="0" y="731818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Alternatives</a:t>
          </a:r>
          <a:endParaRPr lang="en-US" sz="3000" kern="1200"/>
        </a:p>
      </dsp:txBody>
      <dsp:txXfrm>
        <a:off x="33968" y="765786"/>
        <a:ext cx="3717680" cy="627895"/>
      </dsp:txXfrm>
    </dsp:sp>
    <dsp:sp modelId="{9CA5B1E0-5738-4CC5-9838-90650B53FDC7}">
      <dsp:nvSpPr>
        <dsp:cNvPr id="0" name=""/>
        <dsp:cNvSpPr/>
      </dsp:nvSpPr>
      <dsp:spPr>
        <a:xfrm rot="5400000">
          <a:off x="6872275" y="-1554634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intended to identify and address potential issues before the design is implemented.</a:t>
          </a:r>
          <a:endParaRPr lang="en-US" sz="1500" kern="1200" dirty="0"/>
        </a:p>
      </dsp:txBody>
      <dsp:txXfrm rot="-5400000">
        <a:off x="3785616" y="1559199"/>
        <a:ext cx="6702810" cy="502317"/>
      </dsp:txXfrm>
    </dsp:sp>
    <dsp:sp modelId="{CE6B3379-B497-46DD-AADB-E893B7EF07F9}">
      <dsp:nvSpPr>
        <dsp:cNvPr id="0" name=""/>
        <dsp:cNvSpPr/>
      </dsp:nvSpPr>
      <dsp:spPr>
        <a:xfrm>
          <a:off x="0" y="1462441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Identify problems</a:t>
          </a:r>
          <a:endParaRPr lang="en-US" sz="3000" kern="1200"/>
        </a:p>
      </dsp:txBody>
      <dsp:txXfrm>
        <a:off x="33968" y="1496409"/>
        <a:ext cx="3717680" cy="627895"/>
      </dsp:txXfrm>
    </dsp:sp>
    <dsp:sp modelId="{8AC531F2-2573-4B72-9F49-B5B237E18375}">
      <dsp:nvSpPr>
        <dsp:cNvPr id="0" name=""/>
        <dsp:cNvSpPr/>
      </dsp:nvSpPr>
      <dsp:spPr>
        <a:xfrm rot="5400000">
          <a:off x="6872275" y="-824011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The review process is iterative, meaning that the design is refined based on feedback and reviewed again until all issues are resolved.</a:t>
          </a:r>
          <a:endParaRPr lang="en-US" sz="1500" kern="1200" dirty="0"/>
        </a:p>
      </dsp:txBody>
      <dsp:txXfrm rot="-5400000">
        <a:off x="3785616" y="2289822"/>
        <a:ext cx="6702810" cy="502317"/>
      </dsp:txXfrm>
    </dsp:sp>
    <dsp:sp modelId="{28F4997D-F89A-4067-A525-59976317A7E4}">
      <dsp:nvSpPr>
        <dsp:cNvPr id="0" name=""/>
        <dsp:cNvSpPr/>
      </dsp:nvSpPr>
      <dsp:spPr>
        <a:xfrm>
          <a:off x="0" y="2193064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Iteration</a:t>
          </a:r>
        </a:p>
      </dsp:txBody>
      <dsp:txXfrm>
        <a:off x="33968" y="2227032"/>
        <a:ext cx="3717680" cy="627895"/>
      </dsp:txXfrm>
    </dsp:sp>
    <dsp:sp modelId="{000B836E-B399-4920-B437-2185C3A7CF80}">
      <dsp:nvSpPr>
        <dsp:cNvPr id="0" name=""/>
        <dsp:cNvSpPr/>
      </dsp:nvSpPr>
      <dsp:spPr>
        <a:xfrm rot="5400000">
          <a:off x="6872275" y="-93388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The outcome of the review is a set of actionable recommendations that inform the next steps in the design process.</a:t>
          </a:r>
          <a:endParaRPr lang="en-US" sz="1500" kern="1200" dirty="0"/>
        </a:p>
      </dsp:txBody>
      <dsp:txXfrm rot="-5400000">
        <a:off x="3785616" y="3020445"/>
        <a:ext cx="6702810" cy="502317"/>
      </dsp:txXfrm>
    </dsp:sp>
    <dsp:sp modelId="{2D03CF1D-229C-4EFF-8B70-61B819AB9AF8}">
      <dsp:nvSpPr>
        <dsp:cNvPr id="0" name=""/>
        <dsp:cNvSpPr/>
      </dsp:nvSpPr>
      <dsp:spPr>
        <a:xfrm>
          <a:off x="0" y="2923688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Clear actions </a:t>
          </a:r>
        </a:p>
      </dsp:txBody>
      <dsp:txXfrm>
        <a:off x="33968" y="2957656"/>
        <a:ext cx="3717680" cy="627895"/>
      </dsp:txXfrm>
    </dsp:sp>
    <dsp:sp modelId="{FC68DA39-88CA-43C6-B8F5-6F75B35011AD}">
      <dsp:nvSpPr>
        <dsp:cNvPr id="0" name=""/>
        <dsp:cNvSpPr/>
      </dsp:nvSpPr>
      <dsp:spPr>
        <a:xfrm rot="5400000">
          <a:off x="6872275" y="637235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Conducting design reviews can help ensure that the design meets the needs of stakeholders and end-users, is feasible to implement, and is of high quality.</a:t>
          </a:r>
          <a:endParaRPr lang="en-US" sz="1500" kern="1200" dirty="0"/>
        </a:p>
      </dsp:txBody>
      <dsp:txXfrm rot="-5400000">
        <a:off x="3785616" y="3751068"/>
        <a:ext cx="6702810" cy="502317"/>
      </dsp:txXfrm>
    </dsp:sp>
    <dsp:sp modelId="{58203574-6BB4-4CBA-A712-8A5AEEE7B59B}">
      <dsp:nvSpPr>
        <dsp:cNvPr id="0" name=""/>
        <dsp:cNvSpPr/>
      </dsp:nvSpPr>
      <dsp:spPr>
        <a:xfrm>
          <a:off x="0" y="3654311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Value verification</a:t>
          </a:r>
        </a:p>
      </dsp:txBody>
      <dsp:txXfrm>
        <a:off x="33968" y="3688279"/>
        <a:ext cx="3717680" cy="627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6447A-FB86-4E87-8A74-C5F93C127A21}">
      <dsp:nvSpPr>
        <dsp:cNvPr id="0" name=""/>
        <dsp:cNvSpPr/>
      </dsp:nvSpPr>
      <dsp:spPr>
        <a:xfrm>
          <a:off x="1581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Scope</a:t>
          </a:r>
          <a:endParaRPr lang="en-US" sz="1200" kern="1200"/>
        </a:p>
      </dsp:txBody>
      <dsp:txXfrm>
        <a:off x="1581" y="1210782"/>
        <a:ext cx="1287888" cy="345600"/>
      </dsp:txXfrm>
    </dsp:sp>
    <dsp:sp modelId="{84B1E8EE-00BE-4999-BA0C-1FE186392910}">
      <dsp:nvSpPr>
        <dsp:cNvPr id="0" name=""/>
        <dsp:cNvSpPr/>
      </dsp:nvSpPr>
      <dsp:spPr>
        <a:xfrm>
          <a:off x="1581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Helps to create a clear understanding of the scope of the project and what needs to be accomplished.</a:t>
          </a:r>
          <a:endParaRPr lang="en-US" sz="1200" kern="1200" dirty="0"/>
        </a:p>
      </dsp:txBody>
      <dsp:txXfrm>
        <a:off x="1581" y="1556382"/>
        <a:ext cx="1287888" cy="2178157"/>
      </dsp:txXfrm>
    </dsp:sp>
    <dsp:sp modelId="{75D47C0B-B02A-4A32-8BDE-A5BAE461F2D0}">
      <dsp:nvSpPr>
        <dsp:cNvPr id="0" name=""/>
        <dsp:cNvSpPr/>
      </dsp:nvSpPr>
      <dsp:spPr>
        <a:xfrm>
          <a:off x="1469774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Prioritizing</a:t>
          </a:r>
          <a:endParaRPr lang="en-US" sz="1200" kern="1200"/>
        </a:p>
      </dsp:txBody>
      <dsp:txXfrm>
        <a:off x="1469774" y="1210782"/>
        <a:ext cx="1287888" cy="345600"/>
      </dsp:txXfrm>
    </dsp:sp>
    <dsp:sp modelId="{5D79EC77-FCAE-4307-BB2C-E70BAFF50DD2}">
      <dsp:nvSpPr>
        <dsp:cNvPr id="0" name=""/>
        <dsp:cNvSpPr/>
      </dsp:nvSpPr>
      <dsp:spPr>
        <a:xfrm>
          <a:off x="1469774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Enables the project team to organize and prioritize their work.</a:t>
          </a:r>
          <a:endParaRPr lang="en-US" sz="1200" kern="1200" dirty="0"/>
        </a:p>
      </dsp:txBody>
      <dsp:txXfrm>
        <a:off x="1469774" y="1556382"/>
        <a:ext cx="1287888" cy="2178157"/>
      </dsp:txXfrm>
    </dsp:sp>
    <dsp:sp modelId="{4F28D8EC-B793-4B56-8886-C5E19712A3F5}">
      <dsp:nvSpPr>
        <dsp:cNvPr id="0" name=""/>
        <dsp:cNvSpPr/>
      </dsp:nvSpPr>
      <dsp:spPr>
        <a:xfrm>
          <a:off x="2937967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Multiprocessing ;) </a:t>
          </a:r>
          <a:endParaRPr lang="en-US" sz="1200" kern="1200" dirty="0"/>
        </a:p>
      </dsp:txBody>
      <dsp:txXfrm>
        <a:off x="2937967" y="1210782"/>
        <a:ext cx="1287888" cy="345600"/>
      </dsp:txXfrm>
    </dsp:sp>
    <dsp:sp modelId="{56A551AC-0C7C-46FF-99B4-EAD0AE2FC200}">
      <dsp:nvSpPr>
        <dsp:cNvPr id="0" name=""/>
        <dsp:cNvSpPr/>
      </dsp:nvSpPr>
      <dsp:spPr>
        <a:xfrm>
          <a:off x="2937967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Assigning tasks to multiple team members</a:t>
          </a:r>
          <a:endParaRPr lang="en-US" sz="1200" kern="1200" dirty="0"/>
        </a:p>
      </dsp:txBody>
      <dsp:txXfrm>
        <a:off x="2937967" y="1556382"/>
        <a:ext cx="1287888" cy="2178157"/>
      </dsp:txXfrm>
    </dsp:sp>
    <dsp:sp modelId="{9A8FB5A2-A962-4A85-BDF4-0A6CAFB20DFD}">
      <dsp:nvSpPr>
        <dsp:cNvPr id="0" name=""/>
        <dsp:cNvSpPr/>
      </dsp:nvSpPr>
      <dsp:spPr>
        <a:xfrm>
          <a:off x="4406161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Evaluate difficulty</a:t>
          </a:r>
        </a:p>
      </dsp:txBody>
      <dsp:txXfrm>
        <a:off x="4406161" y="1210782"/>
        <a:ext cx="1287888" cy="345600"/>
      </dsp:txXfrm>
    </dsp:sp>
    <dsp:sp modelId="{5969DF54-8B4F-45F1-84A1-BEE054E4A890}">
      <dsp:nvSpPr>
        <dsp:cNvPr id="0" name=""/>
        <dsp:cNvSpPr/>
      </dsp:nvSpPr>
      <dsp:spPr>
        <a:xfrm>
          <a:off x="4406161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Makes it easier to identify potential roadblocks or areas where additional resources may be required.</a:t>
          </a:r>
          <a:endParaRPr lang="en-US" sz="1200" kern="1200" dirty="0"/>
        </a:p>
      </dsp:txBody>
      <dsp:txXfrm>
        <a:off x="4406161" y="1556382"/>
        <a:ext cx="1287888" cy="2178157"/>
      </dsp:txXfrm>
    </dsp:sp>
    <dsp:sp modelId="{3446E180-2DBB-4FF1-A75E-7ABBBFB2524D}">
      <dsp:nvSpPr>
        <dsp:cNvPr id="0" name=""/>
        <dsp:cNvSpPr/>
      </dsp:nvSpPr>
      <dsp:spPr>
        <a:xfrm>
          <a:off x="5874354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Communication</a:t>
          </a:r>
          <a:endParaRPr lang="en-US" sz="1200" kern="1200"/>
        </a:p>
      </dsp:txBody>
      <dsp:txXfrm>
        <a:off x="5874354" y="1210782"/>
        <a:ext cx="1287888" cy="345600"/>
      </dsp:txXfrm>
    </dsp:sp>
    <dsp:sp modelId="{86912BF3-88B2-4D4D-933B-7BA405D62C30}">
      <dsp:nvSpPr>
        <dsp:cNvPr id="0" name=""/>
        <dsp:cNvSpPr/>
      </dsp:nvSpPr>
      <dsp:spPr>
        <a:xfrm>
          <a:off x="5874354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Improves communication and collaboration among team members, as everyone has a clear understanding of their roles and responsibilities.</a:t>
          </a:r>
          <a:endParaRPr lang="en-US" sz="1200" kern="1200" dirty="0"/>
        </a:p>
      </dsp:txBody>
      <dsp:txXfrm>
        <a:off x="5874354" y="1556382"/>
        <a:ext cx="1287888" cy="2178157"/>
      </dsp:txXfrm>
    </dsp:sp>
    <dsp:sp modelId="{4263F99E-A8B3-4358-A98C-362F597D4623}">
      <dsp:nvSpPr>
        <dsp:cNvPr id="0" name=""/>
        <dsp:cNvSpPr/>
      </dsp:nvSpPr>
      <dsp:spPr>
        <a:xfrm>
          <a:off x="7342547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Time is money</a:t>
          </a:r>
          <a:endParaRPr lang="en-US" sz="1200" kern="1200"/>
        </a:p>
      </dsp:txBody>
      <dsp:txXfrm>
        <a:off x="7342547" y="1210782"/>
        <a:ext cx="1287888" cy="345600"/>
      </dsp:txXfrm>
    </dsp:sp>
    <dsp:sp modelId="{40BEEBB0-2A67-404C-BFA9-AFF15FADC23E}">
      <dsp:nvSpPr>
        <dsp:cNvPr id="0" name=""/>
        <dsp:cNvSpPr/>
      </dsp:nvSpPr>
      <dsp:spPr>
        <a:xfrm>
          <a:off x="7342547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Provides a basis for estimating the time, effort, and cost required to complete the project.</a:t>
          </a:r>
          <a:endParaRPr lang="en-US" sz="1200" kern="1200" dirty="0"/>
        </a:p>
      </dsp:txBody>
      <dsp:txXfrm>
        <a:off x="7342547" y="1556382"/>
        <a:ext cx="1287888" cy="2178157"/>
      </dsp:txXfrm>
    </dsp:sp>
    <dsp:sp modelId="{17747447-6B2E-454E-914F-622CAFAADE9B}">
      <dsp:nvSpPr>
        <dsp:cNvPr id="0" name=""/>
        <dsp:cNvSpPr/>
      </dsp:nvSpPr>
      <dsp:spPr>
        <a:xfrm>
          <a:off x="8810740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Risks</a:t>
          </a:r>
          <a:endParaRPr lang="en-US" sz="1200" kern="1200"/>
        </a:p>
      </dsp:txBody>
      <dsp:txXfrm>
        <a:off x="8810740" y="1210782"/>
        <a:ext cx="1287888" cy="345600"/>
      </dsp:txXfrm>
    </dsp:sp>
    <dsp:sp modelId="{62725442-FE1E-4DA5-90BF-EB3F1DB6F285}">
      <dsp:nvSpPr>
        <dsp:cNvPr id="0" name=""/>
        <dsp:cNvSpPr/>
      </dsp:nvSpPr>
      <dsp:spPr>
        <a:xfrm>
          <a:off x="8810740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Helps to ensure that all aspects of the project are considered and accounted for, reducing the risk of oversights or errors.</a:t>
          </a:r>
          <a:endParaRPr lang="en-US" sz="1200" kern="1200" dirty="0"/>
        </a:p>
      </dsp:txBody>
      <dsp:txXfrm>
        <a:off x="8810740" y="1556382"/>
        <a:ext cx="1287888" cy="2178157"/>
      </dsp:txXfrm>
    </dsp:sp>
    <dsp:sp modelId="{888662BE-7703-4D44-B79A-48098CFA42F2}">
      <dsp:nvSpPr>
        <dsp:cNvPr id="0" name=""/>
        <dsp:cNvSpPr/>
      </dsp:nvSpPr>
      <dsp:spPr>
        <a:xfrm>
          <a:off x="10278933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Measurement</a:t>
          </a:r>
          <a:endParaRPr lang="en-US" sz="1200" kern="1200"/>
        </a:p>
      </dsp:txBody>
      <dsp:txXfrm>
        <a:off x="10278933" y="1210782"/>
        <a:ext cx="1287888" cy="345600"/>
      </dsp:txXfrm>
    </dsp:sp>
    <dsp:sp modelId="{F0B74B8E-B15E-4FD2-B554-8F2E7EF0163F}">
      <dsp:nvSpPr>
        <dsp:cNvPr id="0" name=""/>
        <dsp:cNvSpPr/>
      </dsp:nvSpPr>
      <dsp:spPr>
        <a:xfrm>
          <a:off x="10278933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Enables the project team to measure progress and determine whether the project is on track to meet its goals.</a:t>
          </a:r>
          <a:endParaRPr lang="en-US" sz="1200" kern="1200" dirty="0"/>
        </a:p>
      </dsp:txBody>
      <dsp:txXfrm>
        <a:off x="10278933" y="1556382"/>
        <a:ext cx="1287888" cy="2178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97E7-D499-E951-CB74-9BA9072E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B222A-406F-FB8E-3DB2-C65FB268E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2F1E-5AAA-96EF-CA4E-FE7EAE6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D7C0-E130-808E-2421-0930A6BA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A17F-F198-D522-1E3D-18CB25F4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920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BBA-1274-9BB2-7D31-732EE569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2BDAB-5156-5E4C-848A-D930EA98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205-0DF0-2627-1EB5-19A1684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8B69-F915-4383-E0E6-58E04288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E57A-4756-18BD-65FF-C1BCEDA3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891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847FE-B446-B449-615E-C0F1190E9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0E927-6262-C0A4-A6E6-03F6F718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B599-18E3-2606-0D59-B0046021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3488-30B5-CF95-5640-8C1515EA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D8D59-A684-B1FA-AC89-C1850F85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8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FCB7-9A6F-7997-12F1-E9CFEBD7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06FF-9F87-2D00-3F4A-0D12227D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29AF-C6D5-3A49-663E-4FC323A9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8405-E5AD-90AD-4755-5100946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1B5D-1899-8860-ED77-41A3A228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862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5EA6-82D6-8D1E-9EEC-D4436E31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DFA8-9330-1A19-1C1C-1AA58F22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DA8C-1539-A20F-633A-D6117599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DE8D-FC96-D6E8-7528-51053DB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5A7E-8C4E-21C4-CB42-771DD00C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99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10BC-6C60-5F80-96BD-73598C62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33AC-5DA4-1301-B644-CF84FFF78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E41D-033B-DBBF-6EF4-73920571A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310A-6B94-02BE-333F-2022C032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1026-34E5-91DB-F720-4FE7EA07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83589-2477-AF0A-901A-2961235A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75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8CD8-A7F8-F65C-C047-01F34526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882CE-0399-FF41-DEFC-BC1CEE2B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3F2C0-0CD9-A1BD-0FAE-1EC8F2A1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EB795-A288-9DC7-B1E1-092CD8CF8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AD0BC-765B-C340-1F3A-DAA13F456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0B2C6-BD38-BDEA-A598-91930D82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B12D3-2CC1-F129-564F-7CBA59B3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F9208-36DE-1381-87C5-6C0B2FBD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542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1FAD-98CD-B9D9-8542-9052FA8D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D52EE-4F98-51B7-183C-141E8B86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D9B3C-5726-A942-9D62-8D31F1B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DE6CE-3DE3-BAE3-97DE-D9AD2B87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340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5C57E-43C4-A075-7C6F-8DD5739F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434F6-8046-FAC1-EFF1-8DA634A1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3A5F7-FCAF-CC30-1BBE-E000AF87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30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2CA-C418-BC17-8438-09285624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0938-085A-6EBB-F691-D5BF1E65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19027-8A29-147A-BBFC-6B065211E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5564F-58A1-56A7-89F8-414E6936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6E77-A496-4F8B-4C9C-1A8C534F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C553E-004A-6FA4-D47A-1AD2387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9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0C5B-1B69-4C24-BAEC-F69524C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F4CFC-CF22-6DB4-FC53-9E3976A94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CA94-F6A8-5030-C845-488C84E3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7A46E-A7E2-A0C1-8EB9-8962FD9F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29CA-9F6A-7CF8-07B4-AE1C3A06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87B7-8036-C849-CFDF-08FAE20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92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0205D-0701-0134-A92C-7B922CCF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FE8E-3BE8-0C47-556D-901EA59D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BC9C-EBCF-C938-84D2-BE433323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9033-9601-8F7D-4757-00367FD8E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1DC3-DF32-B39E-40FC-F4365A05E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855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CFC71-4C58-C51C-D0A8-E65FB64CA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of course exercise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63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5EDC-16AE-490B-54AE-690776E1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design 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80982-8BF7-E2A8-40FD-9EB5E5760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882926"/>
              </p:ext>
            </p:extLst>
          </p:nvPr>
        </p:nvGraphicFramePr>
        <p:xfrm>
          <a:off x="838200" y="18732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60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ACC4-80F5-B546-BF6C-0FA1A671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review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C8A743-0754-559E-88EE-3296142719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57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50BC31-AD40-96D3-2C3D-ED81A76F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C58C8-53C0-1D61-BCAC-B8972CA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Breakdown to tasks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2A414-E604-0682-5BFB-6C16EC7FB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383571"/>
              </p:ext>
            </p:extLst>
          </p:nvPr>
        </p:nvGraphicFramePr>
        <p:xfrm>
          <a:off x="311798" y="1231641"/>
          <a:ext cx="11568404" cy="494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28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four-leaf clover">
            <a:extLst>
              <a:ext uri="{FF2B5EF4-FFF2-40B4-BE49-F238E27FC236}">
                <a16:creationId xmlns:a16="http://schemas.microsoft.com/office/drawing/2014/main" id="{5D70BBEE-509D-06F7-DD3C-1A543A038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F1894-7B5F-914B-DC21-41DB6536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Good luck!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4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57FDB663-2AB4-7B16-D7A7-363323AD7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2" r="21397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93A7-C300-692E-2E62-014C9E8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Generative AI and software development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ADAA-6B8C-D63E-ADAD-C699B123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What are the possible uses of generative ai, and natural language processing in software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77792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57FDB663-2AB4-7B16-D7A7-363323AD7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2" r="21397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93A7-C300-692E-2E62-014C9E8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Generative AI and software products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ADAA-6B8C-D63E-ADAD-C699B123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What are the possible uses of generative ai, and natural language processing in software products?</a:t>
            </a:r>
          </a:p>
        </p:txBody>
      </p:sp>
    </p:spTree>
    <p:extLst>
      <p:ext uri="{BB962C8B-B14F-4D97-AF65-F5344CB8AC3E}">
        <p14:creationId xmlns:p14="http://schemas.microsoft.com/office/powerpoint/2010/main" val="418106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1777A-2A18-25EA-D079-705064E5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Real problem for students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4F9F-2DD6-3B71-91AB-21D0F8DA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Why?</a:t>
            </a:r>
          </a:p>
          <a:p>
            <a:pPr lvl="1"/>
            <a:r>
              <a:rPr lang="en-US" sz="2000" dirty="0"/>
              <a:t>Adding on features after the course is done</a:t>
            </a:r>
          </a:p>
          <a:p>
            <a:pPr lvl="1"/>
            <a:r>
              <a:rPr lang="en-US" sz="2000" dirty="0"/>
              <a:t>Understand the use case from you own experiences</a:t>
            </a:r>
          </a:p>
          <a:p>
            <a:endParaRPr lang="en-US" sz="2000" dirty="0"/>
          </a:p>
          <a:p>
            <a:endParaRPr lang="en-IL" sz="2000" dirty="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485A6FA6-D587-2AFD-3B75-ECFFC6C91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9" r="1910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29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5A632B6F-A515-321E-7AB0-00CF80399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21B91-4000-9BF7-3DB2-55AF92C5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Presentation to learning material</a:t>
            </a:r>
          </a:p>
        </p:txBody>
      </p:sp>
    </p:spTree>
    <p:extLst>
      <p:ext uri="{BB962C8B-B14F-4D97-AF65-F5344CB8AC3E}">
        <p14:creationId xmlns:p14="http://schemas.microsoft.com/office/powerpoint/2010/main" val="4807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D13642F5-C03D-B8A7-57B7-9318209A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8" r="1699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AD6DD-9473-0470-1687-E18DE0B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Exercise Metadata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4D67-68D9-56F5-1DAC-B49886C3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 In  - About 3 weeks from now</a:t>
            </a:r>
          </a:p>
          <a:p>
            <a:r>
              <a:rPr lang="en-US" dirty="0"/>
              <a:t>Point will be taken for – </a:t>
            </a:r>
          </a:p>
          <a:p>
            <a:pPr lvl="1"/>
            <a:r>
              <a:rPr lang="en-US" dirty="0"/>
              <a:t>Ugly code (including lack of documentation)</a:t>
            </a:r>
          </a:p>
          <a:p>
            <a:pPr lvl="1"/>
            <a:r>
              <a:rPr lang="en-US" dirty="0"/>
              <a:t>Bad design</a:t>
            </a:r>
          </a:p>
          <a:p>
            <a:pPr lvl="1"/>
            <a:r>
              <a:rPr lang="en-US" dirty="0"/>
              <a:t>Bad Work methodology (git)</a:t>
            </a:r>
          </a:p>
          <a:p>
            <a:pPr lvl="1"/>
            <a:r>
              <a:rPr lang="en-US" dirty="0"/>
              <a:t>Ugly git hand in</a:t>
            </a:r>
          </a:p>
          <a:p>
            <a:pPr lvl="1"/>
            <a:r>
              <a:rPr lang="en-US" dirty="0"/>
              <a:t>Handing in late</a:t>
            </a:r>
          </a:p>
          <a:p>
            <a:pPr lvl="1"/>
            <a:r>
              <a:rPr lang="en-US" dirty="0"/>
              <a:t>Errors in code</a:t>
            </a:r>
          </a:p>
          <a:p>
            <a:pPr lvl="1"/>
            <a:endParaRPr lang="en-US" dirty="0"/>
          </a:p>
          <a:p>
            <a:r>
              <a:rPr lang="en-US" dirty="0"/>
              <a:t>No logs and tests  - for now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8482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pe gun on cardboard box">
            <a:extLst>
              <a:ext uri="{FF2B5EF4-FFF2-40B4-BE49-F238E27FC236}">
                <a16:creationId xmlns:a16="http://schemas.microsoft.com/office/drawing/2014/main" id="{973CF9D1-AB66-F451-6E81-EB7E45F70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23" b="580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4EB69-59FB-B9F8-B7DF-EFF6475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Preparation to interview home assignments</a:t>
            </a:r>
          </a:p>
        </p:txBody>
      </p:sp>
    </p:spTree>
    <p:extLst>
      <p:ext uri="{BB962C8B-B14F-4D97-AF65-F5344CB8AC3E}">
        <p14:creationId xmlns:p14="http://schemas.microsoft.com/office/powerpoint/2010/main" val="9887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CC7479AE-DE9B-7BA4-BD6B-F82B6EDA6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0" r="37539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3649B-5DA9-9BB7-E2CD-C4045A58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Understand the assignment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373B-DB7D-1972-2BF3-AF987830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Read the assignment carefully</a:t>
            </a:r>
          </a:p>
          <a:p>
            <a:r>
              <a:rPr lang="en-US" dirty="0"/>
              <a:t>Understand the input and output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675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EE529DD-20B5-528E-0730-AAF01FF9C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C9FB6-1B7F-79C8-C843-0C19C162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Using new tech in Project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2C31-430C-933B-E853-950B0EA3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Understand the big picture of the technology (10%)</a:t>
            </a:r>
          </a:p>
          <a:p>
            <a:r>
              <a:rPr lang="en-US" sz="2000" dirty="0"/>
              <a:t>Understand the use cases of the technology</a:t>
            </a:r>
          </a:p>
          <a:p>
            <a:r>
              <a:rPr lang="en-US" sz="2000" dirty="0"/>
              <a:t>Is it similar to a tech you already know?</a:t>
            </a:r>
          </a:p>
          <a:p>
            <a:r>
              <a:rPr lang="en-US" sz="2000" dirty="0"/>
              <a:t>Try to understand how the new tech will effect your product</a:t>
            </a:r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09562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569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End of course exercise </vt:lpstr>
      <vt:lpstr>Generative AI and software development</vt:lpstr>
      <vt:lpstr>Generative AI and software products</vt:lpstr>
      <vt:lpstr>Real problem for students</vt:lpstr>
      <vt:lpstr>Presentation to learning material</vt:lpstr>
      <vt:lpstr>Exercise Metadata</vt:lpstr>
      <vt:lpstr>Preparation to interview home assignments</vt:lpstr>
      <vt:lpstr>Understand the assignment</vt:lpstr>
      <vt:lpstr>Using new tech in Project</vt:lpstr>
      <vt:lpstr>Visual design </vt:lpstr>
      <vt:lpstr>Design review</vt:lpstr>
      <vt:lpstr>Breakdown to tasks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course exercise</dc:title>
  <dc:creator>Tal Bar</dc:creator>
  <cp:lastModifiedBy>Tal Bar</cp:lastModifiedBy>
  <cp:revision>7</cp:revision>
  <dcterms:created xsi:type="dcterms:W3CDTF">2023-05-05T04:51:38Z</dcterms:created>
  <dcterms:modified xsi:type="dcterms:W3CDTF">2023-05-05T09:09:34Z</dcterms:modified>
</cp:coreProperties>
</file>