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6"/>
    <p:restoredTop sz="94694"/>
  </p:normalViewPr>
  <p:slideViewPr>
    <p:cSldViewPr snapToGrid="0">
      <p:cViewPr>
        <p:scale>
          <a:sx n="120" d="100"/>
          <a:sy n="120" d="100"/>
        </p:scale>
        <p:origin x="1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7D39-8869-B888-9419-6CA013C9D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4F651-A323-E57F-2D44-FA2710EAA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580C-11C8-DC4A-4B36-C87EE472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01A21-1260-723A-BAC6-EF5C2C5B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8C764-75E1-BE0F-C8B3-80568D0F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7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63228-8191-34A7-59DE-29698AE0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85551-8CDE-7F81-8812-07C1B7A0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31DD5-D5F6-3AF7-53F3-6C401D68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A1E81-EA28-7BF5-BF91-6A94B5C1E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41BC4-5A91-C699-E86C-4B21477C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7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75D296-17AA-629E-6FE4-2A30FDAEC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956EE-6148-C2EC-4DCF-05B330C20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95387-FD7A-CEB8-8038-692C85BDA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A65D-F95A-5EB5-10BE-B0C1A8343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D7B42-9EEC-5EB4-CF89-4E43F68AC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4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61AE1-2D88-49E0-3423-C4301C73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721F5-2144-04D4-1F91-D15BEF5AF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380E-E862-462D-A8E1-BCF5F8FB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65F9-E5A9-7ADB-EBAD-9A389DD67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202CF-6FCD-8F68-8987-B628DE17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CA4F-F7B0-6E2A-E223-73847B8D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21AD3-8DFC-C619-39C3-CBFC0A78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C7EC5-71CA-C0E0-7640-7D64338F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6A36-7F2B-E9A1-D17B-11DA44F65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510F-57CD-9B9A-4FDB-5EADB84F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3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991C-4DE3-2CF6-DB93-0FE4418F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49E7-508C-4800-AE19-EB4662B57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5C3EF-5B0A-6B11-D6CE-6B2699FE4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77B0D-2BC4-AFB7-A71F-8B1912A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106F2-CCB4-629B-0247-BFB843D0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4BC7E-C8C0-F4EB-C3D5-F4DB539AE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5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8B8AE-830F-1E33-F2FD-E6D20500F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5F5D0-6F1A-D73A-21EB-441E1442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F8D6B-6028-6237-4DC9-E9908999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5BF35-EC6A-FBC0-A997-77D68A1A5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74B8C4-4088-F00F-4B65-38D66EA0A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09FD-44F9-CEEF-C6E8-81D82745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163698-5477-50F8-F562-3ACD5AF5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13488-DE55-7FA0-27AA-F948F349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6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3361-F289-BAB3-0726-7D880855F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D10C2-EC4A-5872-E455-9610B372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8FC5C-9221-57FF-A906-63DC436A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3D0026-8D4D-27CB-81A0-972AF1FE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A5A89-549B-1A8E-A0CB-0A1A058B3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D60AB-F1F2-F4D6-0792-F18B3E88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22B23-8EB1-0C3F-251B-8D49A2FE5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7069-1131-835D-9F9A-997507E62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ACDBF-CC7B-79CC-CFC3-67B4A6F4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5407E-3A85-882B-5C71-CE5E1A3B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76A67-AD1A-B132-02DB-C44CC933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B9CEB-6AC4-4176-99E2-D4A599F3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B3F31-C7BA-07D7-C385-787F9BF2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5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D1AC-4A43-1742-2EF0-CC965C98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A74F3-7D31-C141-5C3A-2BBB1929BE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F201F-40C0-FDE5-CE57-F43A96B25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BC98-6898-00F0-99CD-8C1F2CC6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7D885-A8FD-1E73-89CE-C86F55B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6080DE-CD0F-7AE8-54DB-EDD06BBAF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70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168AE-13C1-6FAD-5E0C-E3BC132A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D116-DCFC-C47D-3F75-526A0D25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EAA73-0134-1064-7006-154ED98E7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93141-8C93-A84C-8C4A-565E97FE9C8C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E8FD6-C2FC-E549-1883-19ADFE35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A21A7-2A8E-2B37-325A-FA61885C2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C8377-B74B-8440-B250-25ED5322B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2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E72A2D0-BB9C-129D-D06C-C80ACA52089C}"/>
              </a:ext>
            </a:extLst>
          </p:cNvPr>
          <p:cNvSpPr txBox="1"/>
          <p:nvPr/>
        </p:nvSpPr>
        <p:spPr>
          <a:xfrm>
            <a:off x="5414718" y="648989"/>
            <a:ext cx="1262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 bias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624AB9-1270-7F86-4C30-6FB17DC8A59A}"/>
              </a:ext>
            </a:extLst>
          </p:cNvPr>
          <p:cNvSpPr/>
          <p:nvPr/>
        </p:nvSpPr>
        <p:spPr>
          <a:xfrm>
            <a:off x="2851349" y="1383423"/>
            <a:ext cx="1787855" cy="76760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05212BC-1457-CAE6-D44C-106D84EE8E3F}"/>
              </a:ext>
            </a:extLst>
          </p:cNvPr>
          <p:cNvSpPr/>
          <p:nvPr/>
        </p:nvSpPr>
        <p:spPr>
          <a:xfrm>
            <a:off x="7218715" y="1400402"/>
            <a:ext cx="1900739" cy="8537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F48505CD-B768-78BD-2F29-316D6EF74F30}"/>
              </a:ext>
            </a:extLst>
          </p:cNvPr>
          <p:cNvSpPr/>
          <p:nvPr/>
        </p:nvSpPr>
        <p:spPr>
          <a:xfrm>
            <a:off x="4391075" y="5994653"/>
            <a:ext cx="3251289" cy="34481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A16478-4541-0D31-F18A-B03EEACC616D}"/>
              </a:ext>
            </a:extLst>
          </p:cNvPr>
          <p:cNvSpPr txBox="1"/>
          <p:nvPr/>
        </p:nvSpPr>
        <p:spPr>
          <a:xfrm>
            <a:off x="4760333" y="6000572"/>
            <a:ext cx="23608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early infancy, first few words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1B2523FC-C497-3499-AB80-3916365460FB}"/>
              </a:ext>
            </a:extLst>
          </p:cNvPr>
          <p:cNvSpPr/>
          <p:nvPr/>
        </p:nvSpPr>
        <p:spPr>
          <a:xfrm>
            <a:off x="8112643" y="4869711"/>
            <a:ext cx="1800225" cy="4784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DA06482-6CED-36A5-5579-2A0AF936314A}"/>
              </a:ext>
            </a:extLst>
          </p:cNvPr>
          <p:cNvSpPr/>
          <p:nvPr/>
        </p:nvSpPr>
        <p:spPr>
          <a:xfrm>
            <a:off x="5157158" y="4869710"/>
            <a:ext cx="1520455" cy="4784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51C8DCD-9FC1-7F36-0D5C-18D1A5210CAC}"/>
              </a:ext>
            </a:extLst>
          </p:cNvPr>
          <p:cNvSpPr/>
          <p:nvPr/>
        </p:nvSpPr>
        <p:spPr>
          <a:xfrm>
            <a:off x="2091122" y="4869710"/>
            <a:ext cx="1520455" cy="4784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EE628F-C1A5-8DC2-6C19-F8B3481C7F2B}"/>
              </a:ext>
            </a:extLst>
          </p:cNvPr>
          <p:cNvSpPr txBox="1"/>
          <p:nvPr/>
        </p:nvSpPr>
        <p:spPr>
          <a:xfrm>
            <a:off x="2509589" y="4938935"/>
            <a:ext cx="6835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syntax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68BF88-52B9-029B-4B79-648FB7E9FF28}"/>
              </a:ext>
            </a:extLst>
          </p:cNvPr>
          <p:cNvSpPr txBox="1"/>
          <p:nvPr/>
        </p:nvSpPr>
        <p:spPr>
          <a:xfrm>
            <a:off x="5358767" y="4925678"/>
            <a:ext cx="1163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environment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7F275C-F05B-495C-0CB2-ADC73C2E99BD}"/>
              </a:ext>
            </a:extLst>
          </p:cNvPr>
          <p:cNvSpPr txBox="1"/>
          <p:nvPr/>
        </p:nvSpPr>
        <p:spPr>
          <a:xfrm>
            <a:off x="8243558" y="4945024"/>
            <a:ext cx="1669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existing vocabulary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3FA503-A39E-8B14-61A3-C7086C1E024A}"/>
              </a:ext>
            </a:extLst>
          </p:cNvPr>
          <p:cNvCxnSpPr>
            <a:cxnSpLocks/>
          </p:cNvCxnSpPr>
          <p:nvPr/>
        </p:nvCxnSpPr>
        <p:spPr>
          <a:xfrm flipH="1" flipV="1">
            <a:off x="5932385" y="5371962"/>
            <a:ext cx="1" cy="64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9982260-8814-DAEB-2C96-4D7C0712B497}"/>
              </a:ext>
            </a:extLst>
          </p:cNvPr>
          <p:cNvCxnSpPr>
            <a:endCxn id="46" idx="2"/>
          </p:cNvCxnSpPr>
          <p:nvPr/>
        </p:nvCxnSpPr>
        <p:spPr>
          <a:xfrm flipV="1">
            <a:off x="6016719" y="5348176"/>
            <a:ext cx="2996037" cy="2870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E9232D6-D07D-7F78-8FC9-552D3F6E8142}"/>
              </a:ext>
            </a:extLst>
          </p:cNvPr>
          <p:cNvCxnSpPr>
            <a:cxnSpLocks/>
          </p:cNvCxnSpPr>
          <p:nvPr/>
        </p:nvCxnSpPr>
        <p:spPr>
          <a:xfrm rot="10800000">
            <a:off x="2851350" y="5332785"/>
            <a:ext cx="3165369" cy="3016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Diamond 59">
            <a:extLst>
              <a:ext uri="{FF2B5EF4-FFF2-40B4-BE49-F238E27FC236}">
                <a16:creationId xmlns:a16="http://schemas.microsoft.com/office/drawing/2014/main" id="{EF27B293-1042-0A0F-83D0-A37BB2536411}"/>
              </a:ext>
            </a:extLst>
          </p:cNvPr>
          <p:cNvSpPr/>
          <p:nvPr/>
        </p:nvSpPr>
        <p:spPr>
          <a:xfrm>
            <a:off x="4752754" y="3146261"/>
            <a:ext cx="2359264" cy="1020726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E9AA1872-92FA-008A-8945-2B0BE6F30803}"/>
              </a:ext>
            </a:extLst>
          </p:cNvPr>
          <p:cNvCxnSpPr>
            <a:cxnSpLocks/>
            <a:stCxn id="48" idx="0"/>
            <a:endCxn id="60" idx="1"/>
          </p:cNvCxnSpPr>
          <p:nvPr/>
        </p:nvCxnSpPr>
        <p:spPr>
          <a:xfrm rot="5400000" flipH="1" flipV="1">
            <a:off x="3195509" y="3312465"/>
            <a:ext cx="1213086" cy="19014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2024D056-CAD7-0C10-D749-BC7149F918F7}"/>
              </a:ext>
            </a:extLst>
          </p:cNvPr>
          <p:cNvCxnSpPr>
            <a:cxnSpLocks/>
            <a:stCxn id="46" idx="0"/>
            <a:endCxn id="60" idx="3"/>
          </p:cNvCxnSpPr>
          <p:nvPr/>
        </p:nvCxnSpPr>
        <p:spPr>
          <a:xfrm rot="16200000" flipV="1">
            <a:off x="7455844" y="3312799"/>
            <a:ext cx="1213087" cy="19007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F01BC13-FB9F-0910-5D77-5612FE1532FF}"/>
              </a:ext>
            </a:extLst>
          </p:cNvPr>
          <p:cNvCxnSpPr>
            <a:cxnSpLocks/>
            <a:stCxn id="47" idx="0"/>
            <a:endCxn id="60" idx="2"/>
          </p:cNvCxnSpPr>
          <p:nvPr/>
        </p:nvCxnSpPr>
        <p:spPr>
          <a:xfrm flipV="1">
            <a:off x="5917386" y="4166987"/>
            <a:ext cx="15000" cy="702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8770F1F-3D2A-C9C3-E243-60A8FFF5048E}"/>
              </a:ext>
            </a:extLst>
          </p:cNvPr>
          <p:cNvSpPr txBox="1"/>
          <p:nvPr/>
        </p:nvSpPr>
        <p:spPr>
          <a:xfrm>
            <a:off x="5140982" y="3517651"/>
            <a:ext cx="1599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statistical thinking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E7455A4-4D97-7361-9D1F-9ADAC2BD9FD8}"/>
              </a:ext>
            </a:extLst>
          </p:cNvPr>
          <p:cNvSpPr/>
          <p:nvPr/>
        </p:nvSpPr>
        <p:spPr>
          <a:xfrm>
            <a:off x="5213455" y="511869"/>
            <a:ext cx="1662828" cy="69111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E441ECB-A4F4-4074-E36F-0CED925E3746}"/>
              </a:ext>
            </a:extLst>
          </p:cNvPr>
          <p:cNvCxnSpPr>
            <a:cxnSpLocks/>
          </p:cNvCxnSpPr>
          <p:nvPr/>
        </p:nvCxnSpPr>
        <p:spPr>
          <a:xfrm flipH="1" flipV="1">
            <a:off x="4639204" y="2122155"/>
            <a:ext cx="1285681" cy="5286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7E0868C-2321-7335-AAC0-63608B03AA41}"/>
              </a:ext>
            </a:extLst>
          </p:cNvPr>
          <p:cNvCxnSpPr>
            <a:cxnSpLocks/>
          </p:cNvCxnSpPr>
          <p:nvPr/>
        </p:nvCxnSpPr>
        <p:spPr>
          <a:xfrm flipV="1">
            <a:off x="5924885" y="2199510"/>
            <a:ext cx="1310760" cy="440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ADBE5E1-5480-B7A9-EFE5-BC81A0FFE821}"/>
              </a:ext>
            </a:extLst>
          </p:cNvPr>
          <p:cNvSpPr txBox="1"/>
          <p:nvPr/>
        </p:nvSpPr>
        <p:spPr>
          <a:xfrm>
            <a:off x="7235645" y="1477061"/>
            <a:ext cx="190073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Objects are more than just their shape; shape is a good identifier  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CB2E2CF-22A9-42DD-7CF4-83653B96F075}"/>
              </a:ext>
            </a:extLst>
          </p:cNvPr>
          <p:cNvSpPr txBox="1"/>
          <p:nvPr/>
        </p:nvSpPr>
        <p:spPr>
          <a:xfrm>
            <a:off x="3001362" y="1497675"/>
            <a:ext cx="1520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Objects are their shapes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FF36799-D071-F149-ADDA-D431F394CDB9}"/>
              </a:ext>
            </a:extLst>
          </p:cNvPr>
          <p:cNvCxnSpPr>
            <a:stCxn id="60" idx="0"/>
          </p:cNvCxnSpPr>
          <p:nvPr/>
        </p:nvCxnSpPr>
        <p:spPr>
          <a:xfrm flipH="1" flipV="1">
            <a:off x="5917384" y="2661393"/>
            <a:ext cx="15002" cy="484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4063DE32-E392-B12F-1FC4-328105C23412}"/>
              </a:ext>
            </a:extLst>
          </p:cNvPr>
          <p:cNvCxnSpPr>
            <a:cxnSpLocks/>
            <a:stCxn id="27" idx="0"/>
            <a:endCxn id="81" idx="2"/>
          </p:cNvCxnSpPr>
          <p:nvPr/>
        </p:nvCxnSpPr>
        <p:spPr>
          <a:xfrm rot="5400000" flipH="1" flipV="1">
            <a:off x="4216369" y="386337"/>
            <a:ext cx="525995" cy="14681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A19ADD93-0606-C7C7-8B0C-194A0BDF2E3A}"/>
              </a:ext>
            </a:extLst>
          </p:cNvPr>
          <p:cNvCxnSpPr>
            <a:cxnSpLocks/>
            <a:stCxn id="28" idx="0"/>
            <a:endCxn id="81" idx="6"/>
          </p:cNvCxnSpPr>
          <p:nvPr/>
        </p:nvCxnSpPr>
        <p:spPr>
          <a:xfrm rot="16200000" flipV="1">
            <a:off x="7251197" y="482514"/>
            <a:ext cx="542974" cy="129280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79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Samah Abdelrahim</dc:creator>
  <cp:lastModifiedBy>Samah Abdelrahim</cp:lastModifiedBy>
  <cp:revision>1</cp:revision>
  <dcterms:created xsi:type="dcterms:W3CDTF">2025-01-17T00:56:39Z</dcterms:created>
  <dcterms:modified xsi:type="dcterms:W3CDTF">2025-01-17T06:14:37Z</dcterms:modified>
</cp:coreProperties>
</file>