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852" r:id="rId3"/>
    <p:sldId id="884" r:id="rId4"/>
    <p:sldId id="886" r:id="rId5"/>
    <p:sldId id="887" r:id="rId6"/>
    <p:sldId id="885" r:id="rId7"/>
    <p:sldId id="856" r:id="rId8"/>
    <p:sldId id="849" r:id="rId9"/>
    <p:sldId id="854" r:id="rId10"/>
    <p:sldId id="882" r:id="rId11"/>
    <p:sldId id="853" r:id="rId12"/>
    <p:sldId id="881" r:id="rId13"/>
    <p:sldId id="857" r:id="rId14"/>
    <p:sldId id="858" r:id="rId15"/>
    <p:sldId id="928" r:id="rId16"/>
    <p:sldId id="888" r:id="rId17"/>
    <p:sldId id="889" r:id="rId18"/>
    <p:sldId id="890" r:id="rId19"/>
    <p:sldId id="891" r:id="rId20"/>
    <p:sldId id="892" r:id="rId21"/>
    <p:sldId id="895" r:id="rId22"/>
    <p:sldId id="893" r:id="rId23"/>
    <p:sldId id="88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019" autoAdjust="0"/>
    <p:restoredTop sz="94660"/>
  </p:normalViewPr>
  <p:slideViewPr>
    <p:cSldViewPr snapToGrid="0">
      <p:cViewPr varScale="1">
        <p:scale>
          <a:sx n="56" d="100"/>
          <a:sy n="56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4F98D-43AC-4EFB-AB27-A5B50458FB43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0BC2-992A-428E-8BCF-1368A25928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644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30BC2-992A-428E-8BCF-1368A2592838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28743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E542-9BA3-01F0-87B9-4FA41903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E3C216-3158-C0DF-7669-563388C62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7B72C-B0C6-1B07-6CC2-996445616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9BB96-8E2A-322D-956E-F22B66903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30BC2-992A-428E-8BCF-1368A2592838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79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415-961C-2ADF-A916-98350AEE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B150-7329-BE7C-EF60-51C03932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52C0-9898-C480-8A03-A1BD28B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FC0F-8238-23FF-D427-A4FED94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BFB9-5512-A3B2-57B8-9BE108E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6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69EF-BDE1-6B6E-A41C-0E0F5EDF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5CB5-E76F-24DA-071B-05348977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93F4-74D3-953C-74E7-02A635C9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2219-0B04-65C4-6C4F-0DAE73B9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358-AC63-03A0-C740-48CCD105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800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2CC-C772-8AF7-6049-5BF5DF4D8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AA56A-4F86-1817-B374-43D96863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CD6A-BB7B-04C2-665C-239146C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3AC4-D46E-4479-7E60-BB704969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B8F1-9050-231C-BD90-F66D8FA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18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3150-3D19-0E0C-5264-CF976E4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1C04-2644-9E57-9901-930F9E46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F5A0-6031-E377-43C7-CE92A76A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5FA4-0045-C77A-17EE-BEC5CC20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69AB-B3A4-0035-EBF2-1A7CE90A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84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136B-4016-A026-7380-2595471F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4C21-F90B-A813-94FC-689D451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2F47-C64C-0D54-AC5D-67FE5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FFA4-A223-6414-B6F9-3B1A98B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41A1-2460-F005-3624-DBABC264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78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8892-D3A1-6F98-7800-7537B99A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765-7BE1-4A6A-56A6-27FE00CF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055A-E8A9-1675-F6D0-079B8592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1DC8-E966-2A56-E21B-B0938FAD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68AD-FCAC-1C8A-886B-167A9E7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DC5C-74D2-9AE1-9267-D7D6F381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B517-00BA-70A8-5656-F5A1DE39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7082-29EE-3D95-F227-6CA30C7C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DA2EF-E65B-FAB1-5BB6-774273E6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143A-A841-3308-F1E9-0908A9BB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8A26-A9A8-378D-4315-96C712C14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CEF10-5EE0-A0F6-D034-F952A76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C845-E666-C026-53F8-76192B07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7BDDB-CAB6-ABDE-F117-D9801A48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135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E1C9-22D0-493F-9D54-7C473495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D9173-C170-F978-0782-E4609D2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915D-B1CE-CA22-5810-C1C72E6F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1B4C-A8A9-CAF8-127E-2069A56A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59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3602D-40C7-0F97-7BFC-7196BD9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181AA-F1AE-E805-D763-A7396A4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6460A-D480-E0AC-CD3C-F205F616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385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1430-24DF-121C-9CCF-D2B7F36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6284-564B-1124-21E7-6254B92C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C793-D34C-1CF3-01B7-0946DCF2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396-FADD-FBF7-F1C6-72BF7589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7CD3-12F0-1244-3FE0-4339D8E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983C-AA20-2B7D-9E2E-8783F6C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41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F9F0-B080-2705-4434-5AF52B51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71AB-6E53-F505-E0C2-FB678DB0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9F531-22B9-53D3-5F9E-C640811E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11F9-5AB3-6EB8-0216-D89869E2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F749-238C-19C6-306E-54A653A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A315-1CBD-354C-3385-F08A4C26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83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ADD1B-244F-06BE-75C5-7D2A6A9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531A-21B6-6A70-75FC-030C5C16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97E3-5BEC-3D5C-20C3-FF1DCDEFE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EF253-B701-4305-9BE1-5791A0C7DC57}" type="datetimeFigureOut">
              <a:rPr lang="en-HK" smtClean="0"/>
              <a:t>17/9/2025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5E9D-DC92-DA81-E68C-2BFCBB47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24E6-2197-1223-A2AC-E064D97AD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16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aarle-Herto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mlr.press/v80/serra18b.html" TargetMode="External"/><Relationship Id="rId2" Type="http://schemas.openxmlformats.org/officeDocument/2006/relationships/hyperlink" Target="https://arxiv.org/abs/1402.186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imovinstitute.org/neural-network-zo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652-2E00-80E2-71DB-6DA5531CA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31E0-5DEA-62F3-21B8-AFA644349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Week 3, Lecture 3</a:t>
            </a:r>
          </a:p>
          <a:p>
            <a:endParaRPr lang="en-HK" dirty="0"/>
          </a:p>
          <a:p>
            <a:r>
              <a:rPr lang="en-HK" dirty="0"/>
              <a:t>Muhammad Saqib Sohail</a:t>
            </a:r>
          </a:p>
          <a:p>
            <a:r>
              <a:rPr lang="en-HK" dirty="0"/>
              <a:t>Fall 2025</a:t>
            </a:r>
          </a:p>
          <a:p>
            <a:endParaRPr lang="en-HK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59C35B-002C-958F-D89E-0FB4D3B1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9" y="231129"/>
            <a:ext cx="2548372" cy="8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9FEB0-820D-C631-0348-8DDD8AAA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1-D Data 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F946-9832-E007-A545-506E433A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Visual Example (on white board)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EEE0E2-275A-4AFF-6444-235D55F7B50E}"/>
              </a:ext>
            </a:extLst>
          </p:cNvPr>
          <p:cNvGrpSpPr/>
          <p:nvPr/>
        </p:nvGrpSpPr>
        <p:grpSpPr>
          <a:xfrm>
            <a:off x="2331720" y="5520690"/>
            <a:ext cx="3680460" cy="354330"/>
            <a:chOff x="1165860" y="4697730"/>
            <a:chExt cx="3680460" cy="35433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58443C-E2BC-3E10-D130-7B4A079368B2}"/>
                </a:ext>
              </a:extLst>
            </p:cNvPr>
            <p:cNvCxnSpPr/>
            <p:nvPr/>
          </p:nvCxnSpPr>
          <p:spPr>
            <a:xfrm>
              <a:off x="1165860" y="4869180"/>
              <a:ext cx="36804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C02D9D-C523-0C22-BB17-AFAC11054394}"/>
                </a:ext>
              </a:extLst>
            </p:cNvPr>
            <p:cNvCxnSpPr/>
            <p:nvPr/>
          </p:nvCxnSpPr>
          <p:spPr>
            <a:xfrm>
              <a:off x="2663190" y="4697730"/>
              <a:ext cx="0" cy="354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00A71B-E470-2EC7-8AC9-BFEA1FF53564}"/>
                </a:ext>
              </a:extLst>
            </p:cNvPr>
            <p:cNvSpPr/>
            <p:nvPr/>
          </p:nvSpPr>
          <p:spPr>
            <a:xfrm>
              <a:off x="1303020" y="4812030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132734-5C55-8A27-57E2-60308D097183}"/>
                </a:ext>
              </a:extLst>
            </p:cNvPr>
            <p:cNvSpPr/>
            <p:nvPr/>
          </p:nvSpPr>
          <p:spPr>
            <a:xfrm>
              <a:off x="1624965" y="4812030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E9E092-9076-488D-0FAC-5F7E01D859D9}"/>
                </a:ext>
              </a:extLst>
            </p:cNvPr>
            <p:cNvSpPr/>
            <p:nvPr/>
          </p:nvSpPr>
          <p:spPr>
            <a:xfrm>
              <a:off x="2394584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4B3F398-070D-CE99-3618-3BF0B35BD063}"/>
                </a:ext>
              </a:extLst>
            </p:cNvPr>
            <p:cNvSpPr/>
            <p:nvPr/>
          </p:nvSpPr>
          <p:spPr>
            <a:xfrm>
              <a:off x="1809750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D19282-C531-926E-3C9B-48E62D8E00B7}"/>
                </a:ext>
              </a:extLst>
            </p:cNvPr>
            <p:cNvSpPr/>
            <p:nvPr/>
          </p:nvSpPr>
          <p:spPr>
            <a:xfrm>
              <a:off x="3211568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A7E2164-C0CC-9429-271C-77CB5B10C09A}"/>
                </a:ext>
              </a:extLst>
            </p:cNvPr>
            <p:cNvSpPr/>
            <p:nvPr/>
          </p:nvSpPr>
          <p:spPr>
            <a:xfrm>
              <a:off x="2018347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D683AB9-E544-4D7F-B7F5-0433B40EAFE8}"/>
                </a:ext>
              </a:extLst>
            </p:cNvPr>
            <p:cNvSpPr/>
            <p:nvPr/>
          </p:nvSpPr>
          <p:spPr>
            <a:xfrm>
              <a:off x="2785109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D75D77D-2654-846D-9937-DD3485AE067E}"/>
                </a:ext>
              </a:extLst>
            </p:cNvPr>
            <p:cNvSpPr/>
            <p:nvPr/>
          </p:nvSpPr>
          <p:spPr>
            <a:xfrm>
              <a:off x="2976562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7FBDA8-5D36-5A55-7E58-CF094AE6C52B}"/>
                </a:ext>
              </a:extLst>
            </p:cNvPr>
            <p:cNvSpPr/>
            <p:nvPr/>
          </p:nvSpPr>
          <p:spPr>
            <a:xfrm>
              <a:off x="3473767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A97FDA3-6378-9BB0-75D2-9D4585C8C693}"/>
                </a:ext>
              </a:extLst>
            </p:cNvPr>
            <p:cNvSpPr/>
            <p:nvPr/>
          </p:nvSpPr>
          <p:spPr>
            <a:xfrm>
              <a:off x="3735966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00449D-DDFA-A1ED-2335-35F1C48A8D47}"/>
                </a:ext>
              </a:extLst>
            </p:cNvPr>
            <p:cNvSpPr/>
            <p:nvPr/>
          </p:nvSpPr>
          <p:spPr>
            <a:xfrm>
              <a:off x="3998165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44A51A9-E49F-8A70-FC42-4E52018388D3}"/>
                </a:ext>
              </a:extLst>
            </p:cNvPr>
            <p:cNvSpPr/>
            <p:nvPr/>
          </p:nvSpPr>
          <p:spPr>
            <a:xfrm>
              <a:off x="4339329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470095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6F37-AD82-BA33-5E1F-36C2FDF5A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2-D Data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58AF9-972F-D461-CCE1-D32A3FB661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2-D Data – 2 Classes</a:t>
                </a:r>
              </a:p>
              <a:p>
                <a:r>
                  <a:rPr lang="en-HK" dirty="0"/>
                  <a:t>Sigmoid (</a:t>
                </a:r>
                <a:r>
                  <a:rPr lang="en-HK" dirty="0" err="1"/>
                  <a:t>Logisitic</a:t>
                </a:r>
                <a:r>
                  <a:rPr lang="en-HK" dirty="0"/>
                  <a:t>)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C58AF9-972F-D461-CCE1-D32A3FB661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0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F5F4F-6894-E22B-4EFD-C8084063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64D0-9056-DB62-5BD6-3F6221D3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2-D Data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3911D-9B1C-D7A7-C179-B3C02CD8A4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/>
                  <a:t>2-D Data – 2 Classes</a:t>
                </a:r>
              </a:p>
              <a:p>
                <a:r>
                  <a:rPr lang="en-HK" dirty="0"/>
                  <a:t>Sigmoid (</a:t>
                </a:r>
                <a:r>
                  <a:rPr lang="en-HK" dirty="0" err="1"/>
                  <a:t>Logisitic</a:t>
                </a:r>
                <a:r>
                  <a:rPr lang="en-HK" dirty="0"/>
                  <a:t>)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For 2D data </a:t>
                </a:r>
                <a14:m>
                  <m:oMath xmlns:m="http://schemas.openxmlformats.org/officeDocument/2006/math">
                    <m:r>
                      <a:rPr lang="en-HK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HK" dirty="0"/>
              </a:p>
              <a:p>
                <a:r>
                  <a:rPr lang="en-HK" dirty="0"/>
                  <a:t>Say decision at threshold 50%</a:t>
                </a:r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0.5= 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H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H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0.5+0.5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HK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HK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3911D-9B1C-D7A7-C179-B3C02CD8A4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FA0085-55BB-D00E-B131-2CFDADBB8F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2140" y="3943351"/>
                <a:ext cx="6126480" cy="2233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HK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HK" dirty="0"/>
              </a:p>
              <a:p>
                <a:r>
                  <a:rPr lang="en-HK" dirty="0"/>
                  <a:t>This is the line decision boundary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3FA0085-55BB-D00E-B131-2CFDADBB8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140" y="3943351"/>
                <a:ext cx="6126480" cy="2233612"/>
              </a:xfrm>
              <a:prstGeom prst="rect">
                <a:avLst/>
              </a:prstGeom>
              <a:blipFill>
                <a:blip r:embed="rId3"/>
                <a:stretch>
                  <a:fillRect l="-179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9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AF72E-606C-8F25-2918-54503D560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2-D Data Binary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D537-E85D-E267-64F6-90A46B642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Visual example (on white board)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96B4C-B972-4DA2-1ADE-4A7AD25C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9" y="2875198"/>
            <a:ext cx="5105662" cy="318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9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7863-B416-C9BE-FFD0-86D12AE2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B6C0E-52B9-6FD8-EFDE-04F7D5F2C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62E919-396C-4CB2-ACCB-5CCD1469B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79" y="2875198"/>
            <a:ext cx="5105662" cy="31878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95DCE6-7E61-1F6D-2F46-4AC7C9CA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951" y="3280410"/>
            <a:ext cx="5892970" cy="25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094C5-8476-C748-C762-F5C4649D0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EE44E-DEA4-9FBB-2A2A-853577B35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Sigmoid: decision boundary is smooth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 err="1"/>
              <a:t>ReLU</a:t>
            </a:r>
            <a:r>
              <a:rPr lang="en-HK" dirty="0"/>
              <a:t>: decision boundary is sharp</a:t>
            </a:r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897318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E931-E298-3886-0C1C-87BAB17CF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Complex 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52CB-E54C-E143-2A98-61A4DCFF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Examples</a:t>
            </a:r>
          </a:p>
          <a:p>
            <a:pPr lvl="1"/>
            <a:r>
              <a:rPr lang="en-HK" dirty="0"/>
              <a:t>Make sharp decision boundaries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93B90B-DBB0-4B52-70F5-2F93494C0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10" y="2664199"/>
            <a:ext cx="3466050" cy="34969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05C9A3-D039-28A7-047E-EBF5F2BDD5D7}"/>
              </a:ext>
            </a:extLst>
          </p:cNvPr>
          <p:cNvSpPr txBox="1"/>
          <p:nvPr/>
        </p:nvSpPr>
        <p:spPr>
          <a:xfrm>
            <a:off x="6843810" y="1855503"/>
            <a:ext cx="3573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Town border of </a:t>
            </a:r>
            <a:r>
              <a:rPr lang="en-HK" dirty="0">
                <a:hlinkClick r:id="rId3"/>
              </a:rPr>
              <a:t>Baarle Hertog</a:t>
            </a:r>
            <a:r>
              <a:rPr lang="en-HK" dirty="0"/>
              <a:t>, Enclave of Belgium In Netherlands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10F57D4-6BE9-6915-A596-984DDB043419}"/>
              </a:ext>
            </a:extLst>
          </p:cNvPr>
          <p:cNvGrpSpPr/>
          <p:nvPr/>
        </p:nvGrpSpPr>
        <p:grpSpPr>
          <a:xfrm>
            <a:off x="1200150" y="2698489"/>
            <a:ext cx="3246120" cy="3096521"/>
            <a:chOff x="1200150" y="2698489"/>
            <a:chExt cx="3246120" cy="309652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9CC4A7F-4770-AE4F-0BCD-AD806B864246}"/>
                </a:ext>
              </a:extLst>
            </p:cNvPr>
            <p:cNvCxnSpPr/>
            <p:nvPr/>
          </p:nvCxnSpPr>
          <p:spPr>
            <a:xfrm>
              <a:off x="1200150" y="2698489"/>
              <a:ext cx="0" cy="30965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05F1FF-8F18-1040-9EE3-ED997D50313C}"/>
                </a:ext>
              </a:extLst>
            </p:cNvPr>
            <p:cNvCxnSpPr/>
            <p:nvPr/>
          </p:nvCxnSpPr>
          <p:spPr>
            <a:xfrm>
              <a:off x="1200150" y="5795010"/>
              <a:ext cx="324612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601B8A4-556D-A737-AFFB-903DB60DAB65}"/>
                </a:ext>
              </a:extLst>
            </p:cNvPr>
            <p:cNvSpPr/>
            <p:nvPr/>
          </p:nvSpPr>
          <p:spPr>
            <a:xfrm>
              <a:off x="1428750" y="286893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7D710C-8272-13D7-C015-63264BE8EBDB}"/>
                </a:ext>
              </a:extLst>
            </p:cNvPr>
            <p:cNvSpPr/>
            <p:nvPr/>
          </p:nvSpPr>
          <p:spPr>
            <a:xfrm>
              <a:off x="1581150" y="302133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9F61CBB-2AB1-BA4F-BF64-09155CD428BF}"/>
                </a:ext>
              </a:extLst>
            </p:cNvPr>
            <p:cNvSpPr/>
            <p:nvPr/>
          </p:nvSpPr>
          <p:spPr>
            <a:xfrm>
              <a:off x="1733550" y="294513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6DD694A-63A3-5928-E1F4-B5DF10A81FFD}"/>
                </a:ext>
              </a:extLst>
            </p:cNvPr>
            <p:cNvSpPr/>
            <p:nvPr/>
          </p:nvSpPr>
          <p:spPr>
            <a:xfrm>
              <a:off x="1882140" y="317373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378679E-4761-0665-DF1E-653B2242E5EE}"/>
                </a:ext>
              </a:extLst>
            </p:cNvPr>
            <p:cNvSpPr/>
            <p:nvPr/>
          </p:nvSpPr>
          <p:spPr>
            <a:xfrm>
              <a:off x="1676400" y="319659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BAF085D-2DCF-EFA9-C8AA-E9BE841BB853}"/>
                </a:ext>
              </a:extLst>
            </p:cNvPr>
            <p:cNvSpPr/>
            <p:nvPr/>
          </p:nvSpPr>
          <p:spPr>
            <a:xfrm>
              <a:off x="1550670" y="339090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A7AB1F-83C7-BEA2-0971-AF5194C4AA72}"/>
                </a:ext>
              </a:extLst>
            </p:cNvPr>
            <p:cNvSpPr/>
            <p:nvPr/>
          </p:nvSpPr>
          <p:spPr>
            <a:xfrm>
              <a:off x="1733550" y="343662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D74F2F4-1504-EC97-6091-392D5B2F0B03}"/>
                </a:ext>
              </a:extLst>
            </p:cNvPr>
            <p:cNvSpPr/>
            <p:nvPr/>
          </p:nvSpPr>
          <p:spPr>
            <a:xfrm>
              <a:off x="1584960" y="372237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F68A830-38EA-03F1-0392-FFB1B944D5D0}"/>
                </a:ext>
              </a:extLst>
            </p:cNvPr>
            <p:cNvSpPr/>
            <p:nvPr/>
          </p:nvSpPr>
          <p:spPr>
            <a:xfrm>
              <a:off x="1733550" y="317373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0D5326-5471-ECDF-2711-39AD1A020E09}"/>
                </a:ext>
              </a:extLst>
            </p:cNvPr>
            <p:cNvSpPr/>
            <p:nvPr/>
          </p:nvSpPr>
          <p:spPr>
            <a:xfrm>
              <a:off x="1994533" y="29946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EFE95A2-694B-53B0-2DF7-384015121FAD}"/>
                </a:ext>
              </a:extLst>
            </p:cNvPr>
            <p:cNvSpPr/>
            <p:nvPr/>
          </p:nvSpPr>
          <p:spPr>
            <a:xfrm>
              <a:off x="2146933" y="31470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0EF3C94-6C0C-AEAE-F1FB-562EF3179F3F}"/>
                </a:ext>
              </a:extLst>
            </p:cNvPr>
            <p:cNvSpPr/>
            <p:nvPr/>
          </p:nvSpPr>
          <p:spPr>
            <a:xfrm>
              <a:off x="2299333" y="30708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827601-C01D-3F45-004E-974629EF42B3}"/>
                </a:ext>
              </a:extLst>
            </p:cNvPr>
            <p:cNvSpPr/>
            <p:nvPr/>
          </p:nvSpPr>
          <p:spPr>
            <a:xfrm>
              <a:off x="2447923" y="32994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31C5359-2AA2-E9E5-28B3-F2535F3C73FD}"/>
                </a:ext>
              </a:extLst>
            </p:cNvPr>
            <p:cNvSpPr/>
            <p:nvPr/>
          </p:nvSpPr>
          <p:spPr>
            <a:xfrm>
              <a:off x="2242183" y="332232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B83C98-B898-BA1F-200C-74F3FF127A26}"/>
                </a:ext>
              </a:extLst>
            </p:cNvPr>
            <p:cNvSpPr/>
            <p:nvPr/>
          </p:nvSpPr>
          <p:spPr>
            <a:xfrm>
              <a:off x="2116453" y="351663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06143A3-864B-9A6A-4EF7-A0A6C0B4C39E}"/>
                </a:ext>
              </a:extLst>
            </p:cNvPr>
            <p:cNvSpPr/>
            <p:nvPr/>
          </p:nvSpPr>
          <p:spPr>
            <a:xfrm>
              <a:off x="2299333" y="356235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C617A79-5AE9-4E9C-7410-3CD140F426F6}"/>
                </a:ext>
              </a:extLst>
            </p:cNvPr>
            <p:cNvSpPr/>
            <p:nvPr/>
          </p:nvSpPr>
          <p:spPr>
            <a:xfrm>
              <a:off x="2044057" y="3748597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5801C95-9DC9-EDB7-72C2-5AB07647B971}"/>
                </a:ext>
              </a:extLst>
            </p:cNvPr>
            <p:cNvSpPr/>
            <p:nvPr/>
          </p:nvSpPr>
          <p:spPr>
            <a:xfrm>
              <a:off x="2299333" y="32994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E13ACD-9EAC-4D3C-0D10-C8EB6D48CB7E}"/>
                </a:ext>
              </a:extLst>
            </p:cNvPr>
            <p:cNvSpPr/>
            <p:nvPr/>
          </p:nvSpPr>
          <p:spPr>
            <a:xfrm>
              <a:off x="1397316" y="39347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C42256C-FB1E-E191-B92E-202C74850EFE}"/>
                </a:ext>
              </a:extLst>
            </p:cNvPr>
            <p:cNvSpPr/>
            <p:nvPr/>
          </p:nvSpPr>
          <p:spPr>
            <a:xfrm>
              <a:off x="1549716" y="40871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B2997BC-776D-C498-F401-8A0FB596D53A}"/>
                </a:ext>
              </a:extLst>
            </p:cNvPr>
            <p:cNvSpPr/>
            <p:nvPr/>
          </p:nvSpPr>
          <p:spPr>
            <a:xfrm>
              <a:off x="1702116" y="40109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5056B96-4156-7765-3424-3D4ABE0DE2E6}"/>
                </a:ext>
              </a:extLst>
            </p:cNvPr>
            <p:cNvSpPr/>
            <p:nvPr/>
          </p:nvSpPr>
          <p:spPr>
            <a:xfrm>
              <a:off x="1850706" y="42395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41E2D9C-0658-AD68-B9BA-4C1CE61AEF0B}"/>
                </a:ext>
              </a:extLst>
            </p:cNvPr>
            <p:cNvSpPr/>
            <p:nvPr/>
          </p:nvSpPr>
          <p:spPr>
            <a:xfrm>
              <a:off x="1868800" y="3966087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E439AAC-3DEC-5049-4602-FFD5EFA1F207}"/>
                </a:ext>
              </a:extLst>
            </p:cNvPr>
            <p:cNvSpPr/>
            <p:nvPr/>
          </p:nvSpPr>
          <p:spPr>
            <a:xfrm>
              <a:off x="1519236" y="445674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46EEAF7-46F3-2970-14B3-D3F8E98CE8A9}"/>
                </a:ext>
              </a:extLst>
            </p:cNvPr>
            <p:cNvSpPr/>
            <p:nvPr/>
          </p:nvSpPr>
          <p:spPr>
            <a:xfrm>
              <a:off x="1702116" y="450246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0DBCA4-7455-A711-FB2B-F5A8852A76B3}"/>
                </a:ext>
              </a:extLst>
            </p:cNvPr>
            <p:cNvSpPr/>
            <p:nvPr/>
          </p:nvSpPr>
          <p:spPr>
            <a:xfrm>
              <a:off x="1553526" y="478821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A2067D2-2400-6CA8-7C5C-12EE2247DD23}"/>
                </a:ext>
              </a:extLst>
            </p:cNvPr>
            <p:cNvSpPr/>
            <p:nvPr/>
          </p:nvSpPr>
          <p:spPr>
            <a:xfrm>
              <a:off x="1702116" y="42395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78659CF-75C2-7A19-F86E-5E59D3C50500}"/>
                </a:ext>
              </a:extLst>
            </p:cNvPr>
            <p:cNvSpPr/>
            <p:nvPr/>
          </p:nvSpPr>
          <p:spPr>
            <a:xfrm>
              <a:off x="2435537" y="3888106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FD66946-BCA6-4F99-8A49-3C9FAE8C5225}"/>
                </a:ext>
              </a:extLst>
            </p:cNvPr>
            <p:cNvSpPr/>
            <p:nvPr/>
          </p:nvSpPr>
          <p:spPr>
            <a:xfrm>
              <a:off x="2587937" y="4040506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F486D6-A5E3-B83F-E60F-55AA643BA17C}"/>
                </a:ext>
              </a:extLst>
            </p:cNvPr>
            <p:cNvSpPr/>
            <p:nvPr/>
          </p:nvSpPr>
          <p:spPr>
            <a:xfrm>
              <a:off x="2740337" y="3964306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24D1AB-1A52-C512-F082-0F486B0E6F83}"/>
                </a:ext>
              </a:extLst>
            </p:cNvPr>
            <p:cNvSpPr/>
            <p:nvPr/>
          </p:nvSpPr>
          <p:spPr>
            <a:xfrm>
              <a:off x="2888927" y="4192906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A7342C3-5AB9-81FA-5E98-E8EC9CC08E98}"/>
                </a:ext>
              </a:extLst>
            </p:cNvPr>
            <p:cNvSpPr/>
            <p:nvPr/>
          </p:nvSpPr>
          <p:spPr>
            <a:xfrm>
              <a:off x="2552692" y="4228718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A0E8F2-656D-295F-3767-A12B48F7E38D}"/>
                </a:ext>
              </a:extLst>
            </p:cNvPr>
            <p:cNvSpPr/>
            <p:nvPr/>
          </p:nvSpPr>
          <p:spPr>
            <a:xfrm>
              <a:off x="2557457" y="4410076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91F8DF3-B4F8-E5DB-9AF1-07673FCF96A5}"/>
                </a:ext>
              </a:extLst>
            </p:cNvPr>
            <p:cNvSpPr/>
            <p:nvPr/>
          </p:nvSpPr>
          <p:spPr>
            <a:xfrm>
              <a:off x="2740337" y="4383882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1A6CD3B-ADE9-9105-D8FE-690B460DF295}"/>
                </a:ext>
              </a:extLst>
            </p:cNvPr>
            <p:cNvSpPr/>
            <p:nvPr/>
          </p:nvSpPr>
          <p:spPr>
            <a:xfrm>
              <a:off x="2623258" y="484155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C38E1CC-13BC-2D6F-43AE-667FF2FA1750}"/>
                </a:ext>
              </a:extLst>
            </p:cNvPr>
            <p:cNvSpPr/>
            <p:nvPr/>
          </p:nvSpPr>
          <p:spPr>
            <a:xfrm>
              <a:off x="2740337" y="4192906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7F92347-2ACA-B3BE-621D-9392C0BD753E}"/>
                </a:ext>
              </a:extLst>
            </p:cNvPr>
            <p:cNvSpPr/>
            <p:nvPr/>
          </p:nvSpPr>
          <p:spPr>
            <a:xfrm>
              <a:off x="2927004" y="3037047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0FDA21-7BE4-C21B-2BBC-9E3D5D8A874E}"/>
                </a:ext>
              </a:extLst>
            </p:cNvPr>
            <p:cNvSpPr/>
            <p:nvPr/>
          </p:nvSpPr>
          <p:spPr>
            <a:xfrm>
              <a:off x="2099302" y="4211004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C25AB11-DA8A-B235-D50E-3F4521D091C5}"/>
                </a:ext>
              </a:extLst>
            </p:cNvPr>
            <p:cNvSpPr/>
            <p:nvPr/>
          </p:nvSpPr>
          <p:spPr>
            <a:xfrm>
              <a:off x="2251702" y="4134804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3F446C6-F111-6E6B-993C-B7719050AFE1}"/>
                </a:ext>
              </a:extLst>
            </p:cNvPr>
            <p:cNvSpPr/>
            <p:nvPr/>
          </p:nvSpPr>
          <p:spPr>
            <a:xfrm>
              <a:off x="2400292" y="4363404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3E93A9D-F775-2F20-90F1-444A17BB7C34}"/>
                </a:ext>
              </a:extLst>
            </p:cNvPr>
            <p:cNvSpPr/>
            <p:nvPr/>
          </p:nvSpPr>
          <p:spPr>
            <a:xfrm>
              <a:off x="2194552" y="4386264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50F9541-2152-4908-0EB3-B72703488BF2}"/>
                </a:ext>
              </a:extLst>
            </p:cNvPr>
            <p:cNvSpPr/>
            <p:nvPr/>
          </p:nvSpPr>
          <p:spPr>
            <a:xfrm>
              <a:off x="1944993" y="452913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A1AE8E4-E6D1-D0C2-4F8D-6ECD43D2DFD8}"/>
                </a:ext>
              </a:extLst>
            </p:cNvPr>
            <p:cNvSpPr/>
            <p:nvPr/>
          </p:nvSpPr>
          <p:spPr>
            <a:xfrm>
              <a:off x="2103112" y="491204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870A8-FEC4-D0C5-4EE3-A9514DA7AB2A}"/>
                </a:ext>
              </a:extLst>
            </p:cNvPr>
            <p:cNvSpPr/>
            <p:nvPr/>
          </p:nvSpPr>
          <p:spPr>
            <a:xfrm>
              <a:off x="2827958" y="31384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4E9FC94-ECC3-A4B1-0577-88597D83651D}"/>
                </a:ext>
              </a:extLst>
            </p:cNvPr>
            <p:cNvSpPr/>
            <p:nvPr/>
          </p:nvSpPr>
          <p:spPr>
            <a:xfrm>
              <a:off x="2980358" y="32908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B02BC20-263B-39C8-7253-3B36771EEA4F}"/>
                </a:ext>
              </a:extLst>
            </p:cNvPr>
            <p:cNvSpPr/>
            <p:nvPr/>
          </p:nvSpPr>
          <p:spPr>
            <a:xfrm>
              <a:off x="3132758" y="32146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7EF7721-24A7-D00B-D423-21E48D3CE937}"/>
                </a:ext>
              </a:extLst>
            </p:cNvPr>
            <p:cNvSpPr/>
            <p:nvPr/>
          </p:nvSpPr>
          <p:spPr>
            <a:xfrm>
              <a:off x="3281348" y="34432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BC3D6B-9F22-9FE3-A85A-17434E1224DF}"/>
                </a:ext>
              </a:extLst>
            </p:cNvPr>
            <p:cNvSpPr/>
            <p:nvPr/>
          </p:nvSpPr>
          <p:spPr>
            <a:xfrm>
              <a:off x="3075608" y="346614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F3C20C0-FFDF-5E04-953C-408B7B154537}"/>
                </a:ext>
              </a:extLst>
            </p:cNvPr>
            <p:cNvSpPr/>
            <p:nvPr/>
          </p:nvSpPr>
          <p:spPr>
            <a:xfrm>
              <a:off x="2949878" y="366045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BE43B33-A36A-A507-4B7D-4CF599283A19}"/>
                </a:ext>
              </a:extLst>
            </p:cNvPr>
            <p:cNvSpPr/>
            <p:nvPr/>
          </p:nvSpPr>
          <p:spPr>
            <a:xfrm>
              <a:off x="3132758" y="37061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A782D1-D16E-AB96-5F65-BF4082D985A2}"/>
                </a:ext>
              </a:extLst>
            </p:cNvPr>
            <p:cNvSpPr/>
            <p:nvPr/>
          </p:nvSpPr>
          <p:spPr>
            <a:xfrm>
              <a:off x="3134035" y="3940969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CBDECAF-0FA1-7074-1A0E-AD4EB648EA29}"/>
                </a:ext>
              </a:extLst>
            </p:cNvPr>
            <p:cNvSpPr/>
            <p:nvPr/>
          </p:nvSpPr>
          <p:spPr>
            <a:xfrm>
              <a:off x="3132758" y="34432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8CF7B56-6DBB-1CD9-FD8F-6345A1E9F694}"/>
                </a:ext>
              </a:extLst>
            </p:cNvPr>
            <p:cNvSpPr/>
            <p:nvPr/>
          </p:nvSpPr>
          <p:spPr>
            <a:xfrm>
              <a:off x="3044178" y="44719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E973858-3E9E-1A07-657F-822E25AAA560}"/>
                </a:ext>
              </a:extLst>
            </p:cNvPr>
            <p:cNvSpPr/>
            <p:nvPr/>
          </p:nvSpPr>
          <p:spPr>
            <a:xfrm>
              <a:off x="3196578" y="46243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07DDEE6-A13A-470E-9919-2AAC12F38D9D}"/>
                </a:ext>
              </a:extLst>
            </p:cNvPr>
            <p:cNvSpPr/>
            <p:nvPr/>
          </p:nvSpPr>
          <p:spPr>
            <a:xfrm>
              <a:off x="3348978" y="45481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BD3DFA0-16EF-8B7F-8066-14B6782962B2}"/>
                </a:ext>
              </a:extLst>
            </p:cNvPr>
            <p:cNvSpPr/>
            <p:nvPr/>
          </p:nvSpPr>
          <p:spPr>
            <a:xfrm>
              <a:off x="3497568" y="47767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80B9814-6059-6320-9002-5A609FBBBE83}"/>
                </a:ext>
              </a:extLst>
            </p:cNvPr>
            <p:cNvSpPr/>
            <p:nvPr/>
          </p:nvSpPr>
          <p:spPr>
            <a:xfrm>
              <a:off x="3291828" y="479964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0C9A1C20-C071-7D02-7F06-D12D89F1494A}"/>
                </a:ext>
              </a:extLst>
            </p:cNvPr>
            <p:cNvSpPr/>
            <p:nvPr/>
          </p:nvSpPr>
          <p:spPr>
            <a:xfrm>
              <a:off x="3166098" y="499395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8209E60-8D26-96AE-A4BA-FC6FE103D202}"/>
                </a:ext>
              </a:extLst>
            </p:cNvPr>
            <p:cNvSpPr/>
            <p:nvPr/>
          </p:nvSpPr>
          <p:spPr>
            <a:xfrm>
              <a:off x="3348978" y="50396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11533FA5-3D28-122D-9D18-8F13B6818ED4}"/>
                </a:ext>
              </a:extLst>
            </p:cNvPr>
            <p:cNvSpPr/>
            <p:nvPr/>
          </p:nvSpPr>
          <p:spPr>
            <a:xfrm>
              <a:off x="3200388" y="532542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405009B-75ED-6E3B-099B-12A2C92344F2}"/>
                </a:ext>
              </a:extLst>
            </p:cNvPr>
            <p:cNvSpPr/>
            <p:nvPr/>
          </p:nvSpPr>
          <p:spPr>
            <a:xfrm>
              <a:off x="3348978" y="47767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5E65DFF-A838-5C18-2BF6-A8012751CB50}"/>
                </a:ext>
              </a:extLst>
            </p:cNvPr>
            <p:cNvSpPr/>
            <p:nvPr/>
          </p:nvSpPr>
          <p:spPr>
            <a:xfrm>
              <a:off x="2750808" y="468153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C8D02B07-7469-B2DC-A791-6DCE14F59BCA}"/>
                </a:ext>
              </a:extLst>
            </p:cNvPr>
            <p:cNvSpPr/>
            <p:nvPr/>
          </p:nvSpPr>
          <p:spPr>
            <a:xfrm>
              <a:off x="2903208" y="460533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D7E70AD-CBD9-2816-0B26-E3EFB48DD344}"/>
                </a:ext>
              </a:extLst>
            </p:cNvPr>
            <p:cNvSpPr/>
            <p:nvPr/>
          </p:nvSpPr>
          <p:spPr>
            <a:xfrm>
              <a:off x="3051798" y="483393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ADC23F6A-28D9-0C30-E2B7-70F3017AAFF0}"/>
                </a:ext>
              </a:extLst>
            </p:cNvPr>
            <p:cNvSpPr/>
            <p:nvPr/>
          </p:nvSpPr>
          <p:spPr>
            <a:xfrm>
              <a:off x="2846058" y="485679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693AB04-8FA2-6F33-EF4F-4F08227A4CD4}"/>
                </a:ext>
              </a:extLst>
            </p:cNvPr>
            <p:cNvSpPr/>
            <p:nvPr/>
          </p:nvSpPr>
          <p:spPr>
            <a:xfrm>
              <a:off x="2720328" y="505110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1130E8F-58C0-8B83-1781-ABA83F820EB1}"/>
                </a:ext>
              </a:extLst>
            </p:cNvPr>
            <p:cNvSpPr/>
            <p:nvPr/>
          </p:nvSpPr>
          <p:spPr>
            <a:xfrm>
              <a:off x="2903208" y="509682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EAFAE77-1ABE-C8E3-4B48-C622EE920456}"/>
                </a:ext>
              </a:extLst>
            </p:cNvPr>
            <p:cNvSpPr/>
            <p:nvPr/>
          </p:nvSpPr>
          <p:spPr>
            <a:xfrm>
              <a:off x="2754618" y="53825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86C65D7-BBEA-0A5F-3617-7E6C7C233B02}"/>
                </a:ext>
              </a:extLst>
            </p:cNvPr>
            <p:cNvSpPr/>
            <p:nvPr/>
          </p:nvSpPr>
          <p:spPr>
            <a:xfrm>
              <a:off x="2903208" y="483393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8B7962F-36F1-6ADB-DD37-716D3A7A359D}"/>
                </a:ext>
              </a:extLst>
            </p:cNvPr>
            <p:cNvSpPr/>
            <p:nvPr/>
          </p:nvSpPr>
          <p:spPr>
            <a:xfrm>
              <a:off x="2106916" y="47472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A956ACF-7FEA-4A2C-4339-99CB84AC1ABE}"/>
                </a:ext>
              </a:extLst>
            </p:cNvPr>
            <p:cNvSpPr/>
            <p:nvPr/>
          </p:nvSpPr>
          <p:spPr>
            <a:xfrm>
              <a:off x="2259316" y="48996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259B2B0-A822-1837-B5E9-4918011015A2}"/>
                </a:ext>
              </a:extLst>
            </p:cNvPr>
            <p:cNvSpPr/>
            <p:nvPr/>
          </p:nvSpPr>
          <p:spPr>
            <a:xfrm>
              <a:off x="2411716" y="48234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F8612F0C-AE3A-86DA-941C-35B1AF926370}"/>
                </a:ext>
              </a:extLst>
            </p:cNvPr>
            <p:cNvSpPr/>
            <p:nvPr/>
          </p:nvSpPr>
          <p:spPr>
            <a:xfrm>
              <a:off x="2560306" y="50520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43BFE58-B2EE-102D-EEE0-FD2C27069E5B}"/>
                </a:ext>
              </a:extLst>
            </p:cNvPr>
            <p:cNvSpPr/>
            <p:nvPr/>
          </p:nvSpPr>
          <p:spPr>
            <a:xfrm>
              <a:off x="2354566" y="507492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119D104-B0CA-B301-7142-C7982E1707F7}"/>
                </a:ext>
              </a:extLst>
            </p:cNvPr>
            <p:cNvSpPr/>
            <p:nvPr/>
          </p:nvSpPr>
          <p:spPr>
            <a:xfrm>
              <a:off x="2228836" y="526923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B304FC9-FABB-69A1-CE13-555558BF4C10}"/>
                </a:ext>
              </a:extLst>
            </p:cNvPr>
            <p:cNvSpPr/>
            <p:nvPr/>
          </p:nvSpPr>
          <p:spPr>
            <a:xfrm>
              <a:off x="2411716" y="531495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509DE9C-B209-9AB3-E0FD-7AD859AAFDA4}"/>
                </a:ext>
              </a:extLst>
            </p:cNvPr>
            <p:cNvSpPr/>
            <p:nvPr/>
          </p:nvSpPr>
          <p:spPr>
            <a:xfrm>
              <a:off x="2263126" y="560070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5AB8C88-EB0A-18AB-31AC-140E92AFABC8}"/>
                </a:ext>
              </a:extLst>
            </p:cNvPr>
            <p:cNvSpPr/>
            <p:nvPr/>
          </p:nvSpPr>
          <p:spPr>
            <a:xfrm>
              <a:off x="2411716" y="505206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51CDEB0-7ECA-1230-7897-ABCFA2C67F66}"/>
                </a:ext>
              </a:extLst>
            </p:cNvPr>
            <p:cNvSpPr/>
            <p:nvPr/>
          </p:nvSpPr>
          <p:spPr>
            <a:xfrm>
              <a:off x="3534718" y="366236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450EED6-C28D-3310-F3A7-AB81A8B395DA}"/>
                </a:ext>
              </a:extLst>
            </p:cNvPr>
            <p:cNvSpPr/>
            <p:nvPr/>
          </p:nvSpPr>
          <p:spPr>
            <a:xfrm>
              <a:off x="3687118" y="381476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7C5F395-6756-95EE-FB64-CF01E2948519}"/>
                </a:ext>
              </a:extLst>
            </p:cNvPr>
            <p:cNvSpPr/>
            <p:nvPr/>
          </p:nvSpPr>
          <p:spPr>
            <a:xfrm>
              <a:off x="3839518" y="373856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259C065-F3F0-F52A-4B95-C67F79618C57}"/>
                </a:ext>
              </a:extLst>
            </p:cNvPr>
            <p:cNvSpPr/>
            <p:nvPr/>
          </p:nvSpPr>
          <p:spPr>
            <a:xfrm>
              <a:off x="3988108" y="396716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DCE70AF-807F-778E-730A-DE67A9070C21}"/>
                </a:ext>
              </a:extLst>
            </p:cNvPr>
            <p:cNvSpPr/>
            <p:nvPr/>
          </p:nvSpPr>
          <p:spPr>
            <a:xfrm>
              <a:off x="3782368" y="399002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09FAD02-9E82-3B3C-B639-9FCCC814BF66}"/>
                </a:ext>
              </a:extLst>
            </p:cNvPr>
            <p:cNvSpPr/>
            <p:nvPr/>
          </p:nvSpPr>
          <p:spPr>
            <a:xfrm>
              <a:off x="3656638" y="418433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7273573-FEE5-AA79-12F5-F13ED1ADD055}"/>
                </a:ext>
              </a:extLst>
            </p:cNvPr>
            <p:cNvSpPr/>
            <p:nvPr/>
          </p:nvSpPr>
          <p:spPr>
            <a:xfrm>
              <a:off x="3839518" y="423005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D1427DF-3D07-B619-565C-1133262DCFF7}"/>
                </a:ext>
              </a:extLst>
            </p:cNvPr>
            <p:cNvSpPr/>
            <p:nvPr/>
          </p:nvSpPr>
          <p:spPr>
            <a:xfrm>
              <a:off x="3690928" y="451580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D42E0A2-0FD9-B5A2-87A3-9E7CE2B5057A}"/>
                </a:ext>
              </a:extLst>
            </p:cNvPr>
            <p:cNvSpPr/>
            <p:nvPr/>
          </p:nvSpPr>
          <p:spPr>
            <a:xfrm>
              <a:off x="3839518" y="396716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BA126B5-687E-32B2-F90A-EE2A7EF91DFD}"/>
                </a:ext>
              </a:extLst>
            </p:cNvPr>
            <p:cNvSpPr/>
            <p:nvPr/>
          </p:nvSpPr>
          <p:spPr>
            <a:xfrm>
              <a:off x="2565069" y="305705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194043C-9F0E-13B5-3822-AAF437BA1811}"/>
                </a:ext>
              </a:extLst>
            </p:cNvPr>
            <p:cNvSpPr/>
            <p:nvPr/>
          </p:nvSpPr>
          <p:spPr>
            <a:xfrm>
              <a:off x="1842611" y="4748212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D6D2877-1C4B-1CE8-9F0D-8266CF479B25}"/>
                </a:ext>
              </a:extLst>
            </p:cNvPr>
            <p:cNvSpPr/>
            <p:nvPr/>
          </p:nvSpPr>
          <p:spPr>
            <a:xfrm>
              <a:off x="1779744" y="502634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35D1A9D-FC79-1C97-C2DC-533A58DA52D8}"/>
                </a:ext>
              </a:extLst>
            </p:cNvPr>
            <p:cNvSpPr/>
            <p:nvPr/>
          </p:nvSpPr>
          <p:spPr>
            <a:xfrm>
              <a:off x="1969756" y="5198746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6E910FF-D709-44AC-4FC2-43C0E0526922}"/>
                </a:ext>
              </a:extLst>
            </p:cNvPr>
            <p:cNvSpPr/>
            <p:nvPr/>
          </p:nvSpPr>
          <p:spPr>
            <a:xfrm>
              <a:off x="1823499" y="379095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29468A6-430B-BBE6-5A3D-FF2A72CE2DDE}"/>
                </a:ext>
              </a:extLst>
            </p:cNvPr>
            <p:cNvSpPr/>
            <p:nvPr/>
          </p:nvSpPr>
          <p:spPr>
            <a:xfrm>
              <a:off x="1915467" y="349377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91AB346-65D9-883C-9061-92F5D290F530}"/>
                </a:ext>
              </a:extLst>
            </p:cNvPr>
            <p:cNvSpPr/>
            <p:nvPr/>
          </p:nvSpPr>
          <p:spPr>
            <a:xfrm>
              <a:off x="2692705" y="3394235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1CCD2EE8-0EEA-BB66-B139-CDBB19E238FB}"/>
                </a:ext>
              </a:extLst>
            </p:cNvPr>
            <p:cNvSpPr/>
            <p:nvPr/>
          </p:nvSpPr>
          <p:spPr>
            <a:xfrm>
              <a:off x="3528046" y="3244057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35BE1F1-8E60-55AC-665E-4B8CFC119949}"/>
                </a:ext>
              </a:extLst>
            </p:cNvPr>
            <p:cNvSpPr/>
            <p:nvPr/>
          </p:nvSpPr>
          <p:spPr>
            <a:xfrm>
              <a:off x="3785758" y="345948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2C35ECD9-0568-82C0-BEC3-58B1E503B4A9}"/>
                </a:ext>
              </a:extLst>
            </p:cNvPr>
            <p:cNvSpPr/>
            <p:nvPr/>
          </p:nvSpPr>
          <p:spPr>
            <a:xfrm>
              <a:off x="3578117" y="3429000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68114AF-62E0-F5F5-F6A7-A749D2A249FE}"/>
                </a:ext>
              </a:extLst>
            </p:cNvPr>
            <p:cNvSpPr/>
            <p:nvPr/>
          </p:nvSpPr>
          <p:spPr>
            <a:xfrm>
              <a:off x="3369520" y="386619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4064CDB-F938-6075-86AE-9E98BBE25CFD}"/>
                </a:ext>
              </a:extLst>
            </p:cNvPr>
            <p:cNvSpPr/>
            <p:nvPr/>
          </p:nvSpPr>
          <p:spPr>
            <a:xfrm>
              <a:off x="3515669" y="401097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7FA3A4C-8890-7C1A-FABA-B11DA7241860}"/>
                </a:ext>
              </a:extLst>
            </p:cNvPr>
            <p:cNvSpPr/>
            <p:nvPr/>
          </p:nvSpPr>
          <p:spPr>
            <a:xfrm>
              <a:off x="3459467" y="4330066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A351BC2-FC2C-0204-B356-A19D1962B4E5}"/>
                </a:ext>
              </a:extLst>
            </p:cNvPr>
            <p:cNvSpPr/>
            <p:nvPr/>
          </p:nvSpPr>
          <p:spPr>
            <a:xfrm>
              <a:off x="2557456" y="3564902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8A6006E-8CE7-7017-DD86-CB7A514F5D05}"/>
                </a:ext>
              </a:extLst>
            </p:cNvPr>
            <p:cNvSpPr/>
            <p:nvPr/>
          </p:nvSpPr>
          <p:spPr>
            <a:xfrm>
              <a:off x="3207062" y="4319588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1B624E1-EA0C-AFF1-8AB1-BD968992CB43}"/>
                </a:ext>
              </a:extLst>
            </p:cNvPr>
            <p:cNvSpPr/>
            <p:nvPr/>
          </p:nvSpPr>
          <p:spPr>
            <a:xfrm>
              <a:off x="3251822" y="4138614"/>
              <a:ext cx="110489" cy="1143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353D1502-8158-34E7-F46C-03FED24924AA}"/>
                </a:ext>
              </a:extLst>
            </p:cNvPr>
            <p:cNvSpPr/>
            <p:nvPr/>
          </p:nvSpPr>
          <p:spPr>
            <a:xfrm>
              <a:off x="2385997" y="4546282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9DCC1F2-24FA-7A0D-A287-33CFD50957CB}"/>
                </a:ext>
              </a:extLst>
            </p:cNvPr>
            <p:cNvSpPr/>
            <p:nvPr/>
          </p:nvSpPr>
          <p:spPr>
            <a:xfrm>
              <a:off x="2238688" y="3950016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3C2DC50-2FB4-23E2-1B31-EBB23567BF3C}"/>
                </a:ext>
              </a:extLst>
            </p:cNvPr>
            <p:cNvSpPr/>
            <p:nvPr/>
          </p:nvSpPr>
          <p:spPr>
            <a:xfrm>
              <a:off x="2621271" y="3798095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3E8009F-C7C7-BEE7-10C2-6132648BD79B}"/>
                </a:ext>
              </a:extLst>
            </p:cNvPr>
            <p:cNvSpPr/>
            <p:nvPr/>
          </p:nvSpPr>
          <p:spPr>
            <a:xfrm>
              <a:off x="2416663" y="4122433"/>
              <a:ext cx="110489" cy="1143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23282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18A0B-021C-94F2-EF21-FF0FCF7E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Complex 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B1DD0-2458-04F0-A45D-23679EB8A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33" y="1825625"/>
            <a:ext cx="10515600" cy="4351338"/>
          </a:xfrm>
        </p:spPr>
        <p:txBody>
          <a:bodyPr/>
          <a:lstStyle/>
          <a:p>
            <a:r>
              <a:rPr lang="en-HK" dirty="0"/>
              <a:t>UAT says we can fit these complex decision boundaries by a 2-Layer NN as precisely as we want (1 hidden layer, 1 output layer)</a:t>
            </a:r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pPr lvl="1"/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317352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88177-FD44-519C-A00D-782CF3304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Decision Regions Can a Neural Network Create?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CE3FA-3992-C7C1-44C0-B874067C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networks with </a:t>
            </a:r>
            <a:r>
              <a:rPr lang="en-US" dirty="0" err="1"/>
              <a:t>ReLU</a:t>
            </a:r>
            <a:r>
              <a:rPr lang="en-US" dirty="0"/>
              <a:t> (or similar) activations split the input space into linear regions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neurons and more layers → more regions → more expressive power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300" dirty="0">
                <a:hlinkClick r:id="rId2"/>
              </a:rPr>
              <a:t>Montúfar, G., </a:t>
            </a:r>
            <a:r>
              <a:rPr lang="en-US" sz="1300" dirty="0" err="1">
                <a:hlinkClick r:id="rId2"/>
              </a:rPr>
              <a:t>Pascanu</a:t>
            </a:r>
            <a:r>
              <a:rPr lang="en-US" sz="1300" dirty="0">
                <a:hlinkClick r:id="rId2"/>
              </a:rPr>
              <a:t>, R., Cho, K., &amp; Bengio, Y. (2014). </a:t>
            </a:r>
            <a:r>
              <a:rPr lang="en-US" sz="1300" i="1" dirty="0">
                <a:hlinkClick r:id="rId2"/>
              </a:rPr>
              <a:t>On the number of linear regions of deep neural networks.</a:t>
            </a:r>
            <a:r>
              <a:rPr lang="en-US" sz="1300" dirty="0">
                <a:hlinkClick r:id="rId2"/>
              </a:rPr>
              <a:t> Advances in Neural Information Processing Systems, 27</a:t>
            </a:r>
            <a:endParaRPr lang="en-US" sz="1300" dirty="0"/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Serra, T., </a:t>
            </a:r>
            <a:r>
              <a:rPr lang="en-US" sz="1400" dirty="0" err="1">
                <a:hlinkClick r:id="rId3"/>
              </a:rPr>
              <a:t>Tjandraatmadja</a:t>
            </a:r>
            <a:r>
              <a:rPr lang="en-US" sz="1400" dirty="0">
                <a:hlinkClick r:id="rId3"/>
              </a:rPr>
              <a:t>, C., &amp; Ramalingam, S. (2018). </a:t>
            </a:r>
            <a:r>
              <a:rPr lang="en-US" sz="1400" i="1" dirty="0">
                <a:hlinkClick r:id="rId3"/>
              </a:rPr>
              <a:t>Bounding and Counting Linear Regions of Deep Neural Networks.</a:t>
            </a:r>
            <a:r>
              <a:rPr lang="en-US" sz="1400" dirty="0">
                <a:hlinkClick r:id="rId3"/>
              </a:rPr>
              <a:t> In </a:t>
            </a:r>
            <a:r>
              <a:rPr lang="en-US" sz="1400" i="1" dirty="0">
                <a:hlinkClick r:id="rId3"/>
              </a:rPr>
              <a:t>Proceedings of the 35th International Conference on Machine Learning</a:t>
            </a:r>
            <a:r>
              <a:rPr lang="en-US" sz="1400" dirty="0">
                <a:hlinkClick r:id="rId3"/>
              </a:rPr>
              <a:t> (PMLR Vol. 80, pp. 4558–4566).</a:t>
            </a:r>
            <a:endParaRPr lang="en-US" sz="1300" dirty="0"/>
          </a:p>
          <a:p>
            <a:pPr marL="0" indent="0">
              <a:buNone/>
            </a:pPr>
            <a:endParaRPr lang="en-HK" sz="1300" dirty="0"/>
          </a:p>
        </p:txBody>
      </p:sp>
    </p:spTree>
    <p:extLst>
      <p:ext uri="{BB962C8B-B14F-4D97-AF65-F5344CB8AC3E}">
        <p14:creationId xmlns:p14="http://schemas.microsoft.com/office/powerpoint/2010/main" val="3180698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84EE8-6F75-C6BA-1F02-DE566AA4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Single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386-5583-149A-7DB3-99AF56B9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Exact number of regions: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HK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HK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number of linear regions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neurons in hidden layer 1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HK" dirty="0"/>
                  <a:t>number of dimensions (number of inputs)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H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binomial coefficient (combination)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423386-5583-149A-7DB3-99AF56B9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06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F3785-354F-03A4-37CF-65F8CC1C8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0A383D-5FC9-1A2A-7ABA-C0526125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US" dirty="0"/>
              <a:t>Can Neural Networks Approximate Any Function?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803316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0E89-935E-0FD0-8E19-D3D96EC93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Multiple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314C3-D9C2-FD57-C382-1B4CB8F5FD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Lower bound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HK" dirty="0"/>
                  <a:t> layers: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∏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HK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maximum number of linear regions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number of hidden layers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neurons in hidden layer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H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HK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effective dimensions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Floor operator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314C3-D9C2-FD57-C382-1B4CB8F5FD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3684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44D98-EE2C-00AE-FA62-D7AA98D23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6B06E-2D98-EEC5-D2BA-ABCF21E5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Multiple Hidden 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A2E-F734-2494-728B-3F106B397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Upper bound for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HK" dirty="0"/>
                  <a:t> layers: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p>
                            <m:e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H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HK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H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maximum number of linear regions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number of hidden layers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neurons in hidden layer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HK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  <m:r>
                      <a:rPr lang="en-HK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effective dimensions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A2E-F734-2494-728B-3F106B397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118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6093-10A9-83A7-9613-50B1C571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7615E-20AB-EF84-DE75-5375EC16F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more neurons (width) increases regions only </a:t>
            </a:r>
            <a:r>
              <a:rPr lang="en-US" dirty="0" err="1"/>
              <a:t>polynomially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Adding more layers (depth) increases regions exponentially</a:t>
            </a:r>
          </a:p>
          <a:p>
            <a:endParaRPr lang="en-US" dirty="0"/>
          </a:p>
          <a:p>
            <a:r>
              <a:rPr lang="en-US" dirty="0"/>
              <a:t>Deep networks are powerful because of this exponential increase in decision regions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61574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A8C4-10C0-2E23-DB35-B7B5012F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10CC-E38A-57F3-5E43-F79796E62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 dirty="0">
              <a:hlinkClick r:id="rId2"/>
            </a:endParaRPr>
          </a:p>
          <a:p>
            <a:r>
              <a:rPr lang="en-US" dirty="0"/>
              <a:t>Goodfellow (Chapter 6)</a:t>
            </a:r>
            <a:endParaRPr lang="en-HK" dirty="0"/>
          </a:p>
          <a:p>
            <a:endParaRPr lang="en-HK" dirty="0"/>
          </a:p>
          <a:p>
            <a:r>
              <a:rPr lang="en-US" dirty="0"/>
              <a:t>D2L (Topics: 3.1, 4.1, 4.2, 4.3, 4.6, Chapter 5) </a:t>
            </a:r>
          </a:p>
          <a:p>
            <a:endParaRPr lang="en-US" dirty="0"/>
          </a:p>
          <a:p>
            <a:r>
              <a:rPr lang="en-US" dirty="0"/>
              <a:t>Interesting Link:</a:t>
            </a:r>
            <a:endParaRPr lang="en-HK" dirty="0">
              <a:hlinkClick r:id="rId2"/>
            </a:endParaRPr>
          </a:p>
          <a:p>
            <a:pPr lvl="1"/>
            <a:r>
              <a:rPr lang="en-HK" dirty="0">
                <a:hlinkClick r:id="rId2"/>
              </a:rPr>
              <a:t>Neural Network Zoo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892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F9C4-BE44-8630-748A-125B25D1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A401B-3773-6533-70AC-5897D1C11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different patterns we might want to model:</a:t>
            </a:r>
          </a:p>
          <a:p>
            <a:r>
              <a:rPr lang="en-US" dirty="0"/>
              <a:t>A straight line</a:t>
            </a:r>
          </a:p>
          <a:p>
            <a:r>
              <a:rPr lang="en-US" dirty="0"/>
              <a:t>A curve</a:t>
            </a:r>
          </a:p>
          <a:p>
            <a:r>
              <a:rPr lang="en-US" dirty="0"/>
              <a:t>A wiggly shape</a:t>
            </a:r>
          </a:p>
          <a:p>
            <a:r>
              <a:rPr lang="en-US" dirty="0"/>
              <a:t>Question: </a:t>
            </a:r>
            <a:r>
              <a:rPr lang="en-US" i="1" dirty="0"/>
              <a:t>Are neural networks flexible enough to represent all these?</a:t>
            </a:r>
            <a:endParaRPr lang="en-US" dirty="0"/>
          </a:p>
          <a:p>
            <a:endParaRPr lang="en-HK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163233-8916-A448-6500-31731F4955CF}"/>
              </a:ext>
            </a:extLst>
          </p:cNvPr>
          <p:cNvCxnSpPr/>
          <p:nvPr/>
        </p:nvCxnSpPr>
        <p:spPr>
          <a:xfrm flipV="1">
            <a:off x="1783080" y="5063490"/>
            <a:ext cx="1657350" cy="1497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C5AB7901-8334-7E9E-B7A3-124BBD2952E3}"/>
              </a:ext>
            </a:extLst>
          </p:cNvPr>
          <p:cNvSpPr/>
          <p:nvPr/>
        </p:nvSpPr>
        <p:spPr>
          <a:xfrm flipV="1">
            <a:off x="3147060" y="4023360"/>
            <a:ext cx="2948940" cy="2537460"/>
          </a:xfrm>
          <a:prstGeom prst="arc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B795E01-6C9D-0EAF-55FF-3F5D7A94EFCF}"/>
              </a:ext>
            </a:extLst>
          </p:cNvPr>
          <p:cNvSpPr/>
          <p:nvPr/>
        </p:nvSpPr>
        <p:spPr>
          <a:xfrm>
            <a:off x="7555230" y="4585808"/>
            <a:ext cx="2994660" cy="1895002"/>
          </a:xfrm>
          <a:custGeom>
            <a:avLst/>
            <a:gdLst>
              <a:gd name="connsiteX0" fmla="*/ 0 w 2994660"/>
              <a:gd name="connsiteY0" fmla="*/ 1895002 h 1895002"/>
              <a:gd name="connsiteX1" fmla="*/ 445770 w 2994660"/>
              <a:gd name="connsiteY1" fmla="*/ 1323502 h 1895002"/>
              <a:gd name="connsiteX2" fmla="*/ 880110 w 2994660"/>
              <a:gd name="connsiteY2" fmla="*/ 1494952 h 1895002"/>
              <a:gd name="connsiteX3" fmla="*/ 1280160 w 2994660"/>
              <a:gd name="connsiteY3" fmla="*/ 1094902 h 1895002"/>
              <a:gd name="connsiteX4" fmla="*/ 1508760 w 2994660"/>
              <a:gd name="connsiteY4" fmla="*/ 1197772 h 1895002"/>
              <a:gd name="connsiteX5" fmla="*/ 1657350 w 2994660"/>
              <a:gd name="connsiteY5" fmla="*/ 237652 h 1895002"/>
              <a:gd name="connsiteX6" fmla="*/ 1977390 w 2994660"/>
              <a:gd name="connsiteY6" fmla="*/ 1414942 h 1895002"/>
              <a:gd name="connsiteX7" fmla="*/ 2217420 w 2994660"/>
              <a:gd name="connsiteY7" fmla="*/ 1072042 h 1895002"/>
              <a:gd name="connsiteX8" fmla="*/ 2594610 w 2994660"/>
              <a:gd name="connsiteY8" fmla="*/ 1494952 h 1895002"/>
              <a:gd name="connsiteX9" fmla="*/ 2823210 w 2994660"/>
              <a:gd name="connsiteY9" fmla="*/ 43342 h 1895002"/>
              <a:gd name="connsiteX10" fmla="*/ 2994660 w 2994660"/>
              <a:gd name="connsiteY10" fmla="*/ 523402 h 189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94660" h="1895002">
                <a:moveTo>
                  <a:pt x="0" y="1895002"/>
                </a:moveTo>
                <a:cubicBezTo>
                  <a:pt x="149542" y="1642589"/>
                  <a:pt x="299085" y="1390177"/>
                  <a:pt x="445770" y="1323502"/>
                </a:cubicBezTo>
                <a:cubicBezTo>
                  <a:pt x="592455" y="1256827"/>
                  <a:pt x="741045" y="1533052"/>
                  <a:pt x="880110" y="1494952"/>
                </a:cubicBezTo>
                <a:cubicBezTo>
                  <a:pt x="1019175" y="1456852"/>
                  <a:pt x="1175385" y="1144432"/>
                  <a:pt x="1280160" y="1094902"/>
                </a:cubicBezTo>
                <a:cubicBezTo>
                  <a:pt x="1384935" y="1045372"/>
                  <a:pt x="1445895" y="1340647"/>
                  <a:pt x="1508760" y="1197772"/>
                </a:cubicBezTo>
                <a:cubicBezTo>
                  <a:pt x="1571625" y="1054897"/>
                  <a:pt x="1579245" y="201457"/>
                  <a:pt x="1657350" y="237652"/>
                </a:cubicBezTo>
                <a:cubicBezTo>
                  <a:pt x="1735455" y="273847"/>
                  <a:pt x="1884045" y="1275877"/>
                  <a:pt x="1977390" y="1414942"/>
                </a:cubicBezTo>
                <a:cubicBezTo>
                  <a:pt x="2070735" y="1554007"/>
                  <a:pt x="2114550" y="1058707"/>
                  <a:pt x="2217420" y="1072042"/>
                </a:cubicBezTo>
                <a:cubicBezTo>
                  <a:pt x="2320290" y="1085377"/>
                  <a:pt x="2493645" y="1666402"/>
                  <a:pt x="2594610" y="1494952"/>
                </a:cubicBezTo>
                <a:cubicBezTo>
                  <a:pt x="2695575" y="1323502"/>
                  <a:pt x="2756535" y="205267"/>
                  <a:pt x="2823210" y="43342"/>
                </a:cubicBezTo>
                <a:cubicBezTo>
                  <a:pt x="2889885" y="-118583"/>
                  <a:pt x="2942272" y="202409"/>
                  <a:pt x="2994660" y="52340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9058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A94E6-E1EA-5457-EA8E-96E7225F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Universal Approximation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D746-064B-ED67-BDE1-8ED17EF0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neural network with:</a:t>
            </a:r>
          </a:p>
          <a:p>
            <a:pPr lvl="1"/>
            <a:r>
              <a:rPr lang="en-US" dirty="0"/>
              <a:t>One hidden layer</a:t>
            </a:r>
          </a:p>
          <a:p>
            <a:pPr lvl="1"/>
            <a:r>
              <a:rPr lang="en-US" dirty="0"/>
              <a:t>Enough neurons</a:t>
            </a:r>
          </a:p>
          <a:p>
            <a:pPr lvl="1"/>
            <a:r>
              <a:rPr lang="en-US" dirty="0"/>
              <a:t>Non-linear activations (like sigmoid, 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… can approximate any continuous function on a bounded input range</a:t>
            </a:r>
          </a:p>
          <a:p>
            <a:endParaRPr lang="en-US" dirty="0"/>
          </a:p>
          <a:p>
            <a:r>
              <a:rPr lang="en-US" dirty="0"/>
              <a:t>Proved by </a:t>
            </a:r>
            <a:r>
              <a:rPr lang="en-US" dirty="0" err="1"/>
              <a:t>Cybenko</a:t>
            </a:r>
            <a:r>
              <a:rPr lang="en-US" dirty="0"/>
              <a:t> (1989)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2230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867E-B4AC-8328-7EDB-2EA5C162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 (and Limits)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D52F8-AC7F-1BD4-2899-61EDEBA3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powerful? → NNs are universal function approximators</a:t>
            </a:r>
          </a:p>
          <a:p>
            <a:r>
              <a:rPr lang="en-US" dirty="0"/>
              <a:t>Why not trivial?</a:t>
            </a:r>
          </a:p>
          <a:p>
            <a:pPr lvl="1"/>
            <a:r>
              <a:rPr lang="en-US" dirty="0"/>
              <a:t>The theorem doesn’t tell us how many neurons</a:t>
            </a:r>
          </a:p>
          <a:p>
            <a:pPr lvl="1"/>
            <a:r>
              <a:rPr lang="en-US" dirty="0"/>
              <a:t>It doesn’t tell us how to train effectively</a:t>
            </a:r>
          </a:p>
          <a:p>
            <a:pPr lvl="1"/>
            <a:r>
              <a:rPr lang="en-US" dirty="0"/>
              <a:t>Depth and optimization are crucial in practice</a:t>
            </a:r>
          </a:p>
          <a:p>
            <a:endParaRPr lang="en-US" dirty="0"/>
          </a:p>
          <a:p>
            <a:r>
              <a:rPr lang="en-US" b="1" dirty="0"/>
              <a:t>Takeaway</a:t>
            </a:r>
            <a:r>
              <a:rPr lang="en-US" dirty="0"/>
              <a:t>: NNs can, in theory, approximate almost anything but good design and training are key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4063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BB809-EDF9-D268-354B-0AF9C83F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ECAAC0-0A94-4B4C-AC30-359B0CC2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Visualizing how a NN performs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542395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4EE0E-B869-4413-D3C4-38B816F5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Decision boundary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EF282-16B2-6E68-07CF-D3148DB35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Decision boundary in 1D</a:t>
                </a:r>
              </a:p>
              <a:p>
                <a:r>
                  <a:rPr lang="en-HK" dirty="0"/>
                  <a:t>Decision boundary in 2D</a:t>
                </a:r>
              </a:p>
              <a:p>
                <a:r>
                  <a:rPr lang="en-HK" dirty="0"/>
                  <a:t>Decision boundary in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HK" dirty="0"/>
                  <a:t>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FEF282-16B2-6E68-07CF-D3148DB35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52093F7-7A1E-9813-C72F-B0364A66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38" y="365125"/>
            <a:ext cx="4038862" cy="252177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1D94686B-7368-F7BF-8AFD-3F0669E84B17}"/>
              </a:ext>
            </a:extLst>
          </p:cNvPr>
          <p:cNvGrpSpPr/>
          <p:nvPr/>
        </p:nvGrpSpPr>
        <p:grpSpPr>
          <a:xfrm>
            <a:off x="1165860" y="4697730"/>
            <a:ext cx="3680460" cy="354330"/>
            <a:chOff x="1165860" y="4697730"/>
            <a:chExt cx="3680460" cy="35433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257FBA-70FB-4B3C-240C-430D0CD2EFB6}"/>
                </a:ext>
              </a:extLst>
            </p:cNvPr>
            <p:cNvCxnSpPr/>
            <p:nvPr/>
          </p:nvCxnSpPr>
          <p:spPr>
            <a:xfrm>
              <a:off x="1165860" y="4869180"/>
              <a:ext cx="36804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14B76D4-127C-BF5F-B38D-E07C27B316E7}"/>
                </a:ext>
              </a:extLst>
            </p:cNvPr>
            <p:cNvCxnSpPr/>
            <p:nvPr/>
          </p:nvCxnSpPr>
          <p:spPr>
            <a:xfrm>
              <a:off x="2663190" y="4697730"/>
              <a:ext cx="0" cy="3543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127ECC-2545-9555-E7C9-143762D18ACB}"/>
                </a:ext>
              </a:extLst>
            </p:cNvPr>
            <p:cNvSpPr/>
            <p:nvPr/>
          </p:nvSpPr>
          <p:spPr>
            <a:xfrm>
              <a:off x="1303020" y="4812030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567E8EF-5612-A3F0-4D63-64D7247A103E}"/>
                </a:ext>
              </a:extLst>
            </p:cNvPr>
            <p:cNvSpPr/>
            <p:nvPr/>
          </p:nvSpPr>
          <p:spPr>
            <a:xfrm>
              <a:off x="1624965" y="4812030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0789713-EE66-85D4-B7F7-183DEFC6534A}"/>
                </a:ext>
              </a:extLst>
            </p:cNvPr>
            <p:cNvSpPr/>
            <p:nvPr/>
          </p:nvSpPr>
          <p:spPr>
            <a:xfrm>
              <a:off x="2394584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875676-3F2D-C8A9-8030-F2CC129E92BF}"/>
                </a:ext>
              </a:extLst>
            </p:cNvPr>
            <p:cNvSpPr/>
            <p:nvPr/>
          </p:nvSpPr>
          <p:spPr>
            <a:xfrm>
              <a:off x="1809750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17DBA76-8A28-A8E3-EB6C-2C0C8291F38D}"/>
                </a:ext>
              </a:extLst>
            </p:cNvPr>
            <p:cNvSpPr/>
            <p:nvPr/>
          </p:nvSpPr>
          <p:spPr>
            <a:xfrm>
              <a:off x="3211568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522AE37-FCEA-C347-EEC7-5E5D466645B1}"/>
                </a:ext>
              </a:extLst>
            </p:cNvPr>
            <p:cNvSpPr/>
            <p:nvPr/>
          </p:nvSpPr>
          <p:spPr>
            <a:xfrm>
              <a:off x="2018347" y="4806317"/>
              <a:ext cx="125730" cy="12572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621058-AF40-AD1D-F31D-A4CDE10975FF}"/>
                </a:ext>
              </a:extLst>
            </p:cNvPr>
            <p:cNvSpPr/>
            <p:nvPr/>
          </p:nvSpPr>
          <p:spPr>
            <a:xfrm>
              <a:off x="2785109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1CA619-FAB6-23B7-E51A-57A05E89CD36}"/>
                </a:ext>
              </a:extLst>
            </p:cNvPr>
            <p:cNvSpPr/>
            <p:nvPr/>
          </p:nvSpPr>
          <p:spPr>
            <a:xfrm>
              <a:off x="2976562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8E05A9-7FE4-611E-F110-070B30AFE172}"/>
                </a:ext>
              </a:extLst>
            </p:cNvPr>
            <p:cNvSpPr/>
            <p:nvPr/>
          </p:nvSpPr>
          <p:spPr>
            <a:xfrm>
              <a:off x="3473767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0CD0DF6-EA41-B08A-65C4-DE8F34A902BC}"/>
                </a:ext>
              </a:extLst>
            </p:cNvPr>
            <p:cNvSpPr/>
            <p:nvPr/>
          </p:nvSpPr>
          <p:spPr>
            <a:xfrm>
              <a:off x="3735966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066A2D9-8FA7-EBA2-CE50-E1B637B6FDAF}"/>
                </a:ext>
              </a:extLst>
            </p:cNvPr>
            <p:cNvSpPr/>
            <p:nvPr/>
          </p:nvSpPr>
          <p:spPr>
            <a:xfrm>
              <a:off x="3998165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EE0770-EFEF-5056-3412-AE58CFC5F0D0}"/>
                </a:ext>
              </a:extLst>
            </p:cNvPr>
            <p:cNvSpPr/>
            <p:nvPr/>
          </p:nvSpPr>
          <p:spPr>
            <a:xfrm>
              <a:off x="4339329" y="4806317"/>
              <a:ext cx="125730" cy="12572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16E7EDF-C9CF-C541-F8C0-8A08541B7B78}"/>
              </a:ext>
            </a:extLst>
          </p:cNvPr>
          <p:cNvGrpSpPr/>
          <p:nvPr/>
        </p:nvGrpSpPr>
        <p:grpSpPr>
          <a:xfrm>
            <a:off x="6644509" y="3320919"/>
            <a:ext cx="3246120" cy="3096521"/>
            <a:chOff x="6644509" y="3320919"/>
            <a:chExt cx="3246120" cy="30965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D7575BA-8608-296E-B7B5-BE1BCD0282C3}"/>
                </a:ext>
              </a:extLst>
            </p:cNvPr>
            <p:cNvGrpSpPr/>
            <p:nvPr/>
          </p:nvGrpSpPr>
          <p:grpSpPr>
            <a:xfrm>
              <a:off x="6644509" y="3320919"/>
              <a:ext cx="3246120" cy="3096521"/>
              <a:chOff x="1200150" y="2698489"/>
              <a:chExt cx="3246120" cy="3096521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0966286-A95A-ECD0-C307-02202165041B}"/>
                  </a:ext>
                </a:extLst>
              </p:cNvPr>
              <p:cNvCxnSpPr/>
              <p:nvPr/>
            </p:nvCxnSpPr>
            <p:spPr>
              <a:xfrm>
                <a:off x="1200150" y="2698489"/>
                <a:ext cx="0" cy="30965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35BC953-DC20-66E7-0F80-32606F7F4DCC}"/>
                  </a:ext>
                </a:extLst>
              </p:cNvPr>
              <p:cNvCxnSpPr/>
              <p:nvPr/>
            </p:nvCxnSpPr>
            <p:spPr>
              <a:xfrm>
                <a:off x="1200150" y="5795010"/>
                <a:ext cx="3246120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1A4182F-7260-CA88-2AA1-1FFB9A79ED55}"/>
                  </a:ext>
                </a:extLst>
              </p:cNvPr>
              <p:cNvSpPr/>
              <p:nvPr/>
            </p:nvSpPr>
            <p:spPr>
              <a:xfrm>
                <a:off x="1428750" y="286893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293AE5-9300-A82F-6FE7-15EA43997348}"/>
                  </a:ext>
                </a:extLst>
              </p:cNvPr>
              <p:cNvSpPr/>
              <p:nvPr/>
            </p:nvSpPr>
            <p:spPr>
              <a:xfrm>
                <a:off x="1581150" y="302133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632A3A9-EDE2-BC9A-7B2C-91F872CFA2EA}"/>
                  </a:ext>
                </a:extLst>
              </p:cNvPr>
              <p:cNvSpPr/>
              <p:nvPr/>
            </p:nvSpPr>
            <p:spPr>
              <a:xfrm>
                <a:off x="1733550" y="294513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BE4800-5C4E-895C-4403-86391043D822}"/>
                  </a:ext>
                </a:extLst>
              </p:cNvPr>
              <p:cNvSpPr/>
              <p:nvPr/>
            </p:nvSpPr>
            <p:spPr>
              <a:xfrm>
                <a:off x="1882140" y="317373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68F3899-02E1-963B-F930-7E5B805A70D7}"/>
                  </a:ext>
                </a:extLst>
              </p:cNvPr>
              <p:cNvSpPr/>
              <p:nvPr/>
            </p:nvSpPr>
            <p:spPr>
              <a:xfrm>
                <a:off x="1676400" y="319659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F2B43A4-0198-75CE-CF12-7C9EED7AD70A}"/>
                  </a:ext>
                </a:extLst>
              </p:cNvPr>
              <p:cNvSpPr/>
              <p:nvPr/>
            </p:nvSpPr>
            <p:spPr>
              <a:xfrm>
                <a:off x="1550670" y="339090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5F37628-4E5B-A9AD-4D67-E11728CEEBE7}"/>
                  </a:ext>
                </a:extLst>
              </p:cNvPr>
              <p:cNvSpPr/>
              <p:nvPr/>
            </p:nvSpPr>
            <p:spPr>
              <a:xfrm>
                <a:off x="1733550" y="343662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E0C7302F-18D0-D261-F525-72E49C13092E}"/>
                  </a:ext>
                </a:extLst>
              </p:cNvPr>
              <p:cNvSpPr/>
              <p:nvPr/>
            </p:nvSpPr>
            <p:spPr>
              <a:xfrm>
                <a:off x="1584960" y="372237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3910B0B-4058-9137-7694-C17ABE70A2A4}"/>
                  </a:ext>
                </a:extLst>
              </p:cNvPr>
              <p:cNvSpPr/>
              <p:nvPr/>
            </p:nvSpPr>
            <p:spPr>
              <a:xfrm>
                <a:off x="1733550" y="317373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5BBE5901-B033-7FBC-6BCD-A0E14EA02CA5}"/>
                  </a:ext>
                </a:extLst>
              </p:cNvPr>
              <p:cNvSpPr/>
              <p:nvPr/>
            </p:nvSpPr>
            <p:spPr>
              <a:xfrm>
                <a:off x="1994533" y="29946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13EFA0B-A641-9171-1560-E413F75B5813}"/>
                  </a:ext>
                </a:extLst>
              </p:cNvPr>
              <p:cNvSpPr/>
              <p:nvPr/>
            </p:nvSpPr>
            <p:spPr>
              <a:xfrm>
                <a:off x="2146933" y="31470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3809F7-F188-2DE3-A555-363E50A9D665}"/>
                  </a:ext>
                </a:extLst>
              </p:cNvPr>
              <p:cNvSpPr/>
              <p:nvPr/>
            </p:nvSpPr>
            <p:spPr>
              <a:xfrm>
                <a:off x="2299333" y="30708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8EAD732-43CF-EB10-31CC-274173B8BF97}"/>
                  </a:ext>
                </a:extLst>
              </p:cNvPr>
              <p:cNvSpPr/>
              <p:nvPr/>
            </p:nvSpPr>
            <p:spPr>
              <a:xfrm>
                <a:off x="2447923" y="32994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67A36998-A660-34E9-B21C-73BA3B6E57D5}"/>
                  </a:ext>
                </a:extLst>
              </p:cNvPr>
              <p:cNvSpPr/>
              <p:nvPr/>
            </p:nvSpPr>
            <p:spPr>
              <a:xfrm>
                <a:off x="2242183" y="332232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FF94AE8-70F1-6641-A6F2-478931939F85}"/>
                  </a:ext>
                </a:extLst>
              </p:cNvPr>
              <p:cNvSpPr/>
              <p:nvPr/>
            </p:nvSpPr>
            <p:spPr>
              <a:xfrm>
                <a:off x="2116453" y="351663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641D486-5476-1365-BE89-CA53BC3AD4E1}"/>
                  </a:ext>
                </a:extLst>
              </p:cNvPr>
              <p:cNvSpPr/>
              <p:nvPr/>
            </p:nvSpPr>
            <p:spPr>
              <a:xfrm>
                <a:off x="2299333" y="356235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A4A79AA-8389-792C-75CD-D559D2E549DB}"/>
                  </a:ext>
                </a:extLst>
              </p:cNvPr>
              <p:cNvSpPr/>
              <p:nvPr/>
            </p:nvSpPr>
            <p:spPr>
              <a:xfrm>
                <a:off x="2044057" y="3748597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88794C3-0A1F-2727-D680-A75112D3C35D}"/>
                  </a:ext>
                </a:extLst>
              </p:cNvPr>
              <p:cNvSpPr/>
              <p:nvPr/>
            </p:nvSpPr>
            <p:spPr>
              <a:xfrm>
                <a:off x="2299333" y="32994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F504EB0-1EE1-02E5-15A4-42A73C419EA6}"/>
                  </a:ext>
                </a:extLst>
              </p:cNvPr>
              <p:cNvSpPr/>
              <p:nvPr/>
            </p:nvSpPr>
            <p:spPr>
              <a:xfrm>
                <a:off x="1397316" y="39347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E2B4B8D-D255-FA29-4A7F-459744780E7F}"/>
                  </a:ext>
                </a:extLst>
              </p:cNvPr>
              <p:cNvSpPr/>
              <p:nvPr/>
            </p:nvSpPr>
            <p:spPr>
              <a:xfrm>
                <a:off x="1549716" y="40871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97E08AD-FB16-DB12-562B-54FD86005ABB}"/>
                  </a:ext>
                </a:extLst>
              </p:cNvPr>
              <p:cNvSpPr/>
              <p:nvPr/>
            </p:nvSpPr>
            <p:spPr>
              <a:xfrm>
                <a:off x="1702116" y="40109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178BE80-6B2A-D6A3-C894-C30479F3C5DA}"/>
                  </a:ext>
                </a:extLst>
              </p:cNvPr>
              <p:cNvSpPr/>
              <p:nvPr/>
            </p:nvSpPr>
            <p:spPr>
              <a:xfrm>
                <a:off x="1850706" y="42395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2FF58E3-CB0D-36E7-0C0A-27DB53D46EE9}"/>
                  </a:ext>
                </a:extLst>
              </p:cNvPr>
              <p:cNvSpPr/>
              <p:nvPr/>
            </p:nvSpPr>
            <p:spPr>
              <a:xfrm>
                <a:off x="1868800" y="3966087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34232E9-7C3B-24FC-26A7-A413BF8C2754}"/>
                  </a:ext>
                </a:extLst>
              </p:cNvPr>
              <p:cNvSpPr/>
              <p:nvPr/>
            </p:nvSpPr>
            <p:spPr>
              <a:xfrm>
                <a:off x="1519236" y="445674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BF6F0DA1-A557-7561-BA59-7EB71A99C66B}"/>
                  </a:ext>
                </a:extLst>
              </p:cNvPr>
              <p:cNvSpPr/>
              <p:nvPr/>
            </p:nvSpPr>
            <p:spPr>
              <a:xfrm>
                <a:off x="1702116" y="450246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D549770-2297-6364-26A4-130EDFFE63B5}"/>
                  </a:ext>
                </a:extLst>
              </p:cNvPr>
              <p:cNvSpPr/>
              <p:nvPr/>
            </p:nvSpPr>
            <p:spPr>
              <a:xfrm>
                <a:off x="1553526" y="478821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ECF5078-665F-31B9-C6CE-5ADA00196724}"/>
                  </a:ext>
                </a:extLst>
              </p:cNvPr>
              <p:cNvSpPr/>
              <p:nvPr/>
            </p:nvSpPr>
            <p:spPr>
              <a:xfrm>
                <a:off x="1702116" y="42395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C5FACA3-03F9-161D-3AD4-604538C156E0}"/>
                  </a:ext>
                </a:extLst>
              </p:cNvPr>
              <p:cNvSpPr/>
              <p:nvPr/>
            </p:nvSpPr>
            <p:spPr>
              <a:xfrm>
                <a:off x="2435537" y="3888106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BA8D1E8-9434-BF36-121F-777627CCE6DD}"/>
                  </a:ext>
                </a:extLst>
              </p:cNvPr>
              <p:cNvSpPr/>
              <p:nvPr/>
            </p:nvSpPr>
            <p:spPr>
              <a:xfrm>
                <a:off x="2587937" y="4040506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1C9AE56-CF0A-4ECD-7B10-F964E1C42EA1}"/>
                  </a:ext>
                </a:extLst>
              </p:cNvPr>
              <p:cNvSpPr/>
              <p:nvPr/>
            </p:nvSpPr>
            <p:spPr>
              <a:xfrm>
                <a:off x="2740337" y="3964306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26B8D3B-7951-3A42-FFCF-FCA698D750D5}"/>
                  </a:ext>
                </a:extLst>
              </p:cNvPr>
              <p:cNvSpPr/>
              <p:nvPr/>
            </p:nvSpPr>
            <p:spPr>
              <a:xfrm>
                <a:off x="2888927" y="4192906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CD0D3F0-4596-A59E-71FE-2C85C86C66FD}"/>
                  </a:ext>
                </a:extLst>
              </p:cNvPr>
              <p:cNvSpPr/>
              <p:nvPr/>
            </p:nvSpPr>
            <p:spPr>
              <a:xfrm>
                <a:off x="2552692" y="4228718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53364F1-0F37-C76B-FDBE-8CE4E7E4C7F9}"/>
                  </a:ext>
                </a:extLst>
              </p:cNvPr>
              <p:cNvSpPr/>
              <p:nvPr/>
            </p:nvSpPr>
            <p:spPr>
              <a:xfrm>
                <a:off x="2557457" y="4410076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0DBA581-1DD9-C7D0-FD6C-47D4122E2333}"/>
                  </a:ext>
                </a:extLst>
              </p:cNvPr>
              <p:cNvSpPr/>
              <p:nvPr/>
            </p:nvSpPr>
            <p:spPr>
              <a:xfrm>
                <a:off x="2740337" y="4383882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CE4184C9-3323-491A-03BF-6BD71CEAF748}"/>
                  </a:ext>
                </a:extLst>
              </p:cNvPr>
              <p:cNvSpPr/>
              <p:nvPr/>
            </p:nvSpPr>
            <p:spPr>
              <a:xfrm>
                <a:off x="2623258" y="484155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D99075B-FDAD-4F35-FFF9-D6EC954FA10A}"/>
                  </a:ext>
                </a:extLst>
              </p:cNvPr>
              <p:cNvSpPr/>
              <p:nvPr/>
            </p:nvSpPr>
            <p:spPr>
              <a:xfrm>
                <a:off x="2740337" y="4192906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3A33DDF7-4C31-DEB0-134F-DEB13DF55F56}"/>
                  </a:ext>
                </a:extLst>
              </p:cNvPr>
              <p:cNvSpPr/>
              <p:nvPr/>
            </p:nvSpPr>
            <p:spPr>
              <a:xfrm>
                <a:off x="2927004" y="3037047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90264C7A-216E-3B10-AB5D-5828C7731A04}"/>
                  </a:ext>
                </a:extLst>
              </p:cNvPr>
              <p:cNvSpPr/>
              <p:nvPr/>
            </p:nvSpPr>
            <p:spPr>
              <a:xfrm>
                <a:off x="2099302" y="4211004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6FE5D24-3091-BEE4-67A7-6B74AB113D4D}"/>
                  </a:ext>
                </a:extLst>
              </p:cNvPr>
              <p:cNvSpPr/>
              <p:nvPr/>
            </p:nvSpPr>
            <p:spPr>
              <a:xfrm>
                <a:off x="2251702" y="4134804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7E76107E-99D8-00CD-FEA9-FE11694A619A}"/>
                  </a:ext>
                </a:extLst>
              </p:cNvPr>
              <p:cNvSpPr/>
              <p:nvPr/>
            </p:nvSpPr>
            <p:spPr>
              <a:xfrm>
                <a:off x="2400292" y="4363404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15AEDF89-32F0-CA42-EF0C-851F4E1FAD7B}"/>
                  </a:ext>
                </a:extLst>
              </p:cNvPr>
              <p:cNvSpPr/>
              <p:nvPr/>
            </p:nvSpPr>
            <p:spPr>
              <a:xfrm>
                <a:off x="2194552" y="4386264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4CB68D2-2092-4BD4-88BB-716E3B906434}"/>
                  </a:ext>
                </a:extLst>
              </p:cNvPr>
              <p:cNvSpPr/>
              <p:nvPr/>
            </p:nvSpPr>
            <p:spPr>
              <a:xfrm>
                <a:off x="1944993" y="452913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338F59B4-C3B0-441C-D329-E18B05237FF5}"/>
                  </a:ext>
                </a:extLst>
              </p:cNvPr>
              <p:cNvSpPr/>
              <p:nvPr/>
            </p:nvSpPr>
            <p:spPr>
              <a:xfrm>
                <a:off x="2103112" y="491204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55442AE-9F28-4A22-818E-941523C42632}"/>
                  </a:ext>
                </a:extLst>
              </p:cNvPr>
              <p:cNvSpPr/>
              <p:nvPr/>
            </p:nvSpPr>
            <p:spPr>
              <a:xfrm>
                <a:off x="2827958" y="31384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18A613F6-2E8D-F223-69E2-BBC8BB5B870A}"/>
                  </a:ext>
                </a:extLst>
              </p:cNvPr>
              <p:cNvSpPr/>
              <p:nvPr/>
            </p:nvSpPr>
            <p:spPr>
              <a:xfrm>
                <a:off x="2980358" y="32908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F2397CF-DF8E-19DC-44E5-F0E796A459A5}"/>
                  </a:ext>
                </a:extLst>
              </p:cNvPr>
              <p:cNvSpPr/>
              <p:nvPr/>
            </p:nvSpPr>
            <p:spPr>
              <a:xfrm>
                <a:off x="3132758" y="32146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EB5A44F-06C3-2AC7-AC28-33822FD7FB21}"/>
                  </a:ext>
                </a:extLst>
              </p:cNvPr>
              <p:cNvSpPr/>
              <p:nvPr/>
            </p:nvSpPr>
            <p:spPr>
              <a:xfrm>
                <a:off x="3281348" y="34432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56A0305-213E-1C24-80E1-777C5A8F60F9}"/>
                  </a:ext>
                </a:extLst>
              </p:cNvPr>
              <p:cNvSpPr/>
              <p:nvPr/>
            </p:nvSpPr>
            <p:spPr>
              <a:xfrm>
                <a:off x="3075608" y="346614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9DF164E-BF7C-A26D-AB00-67DE1D01449F}"/>
                  </a:ext>
                </a:extLst>
              </p:cNvPr>
              <p:cNvSpPr/>
              <p:nvPr/>
            </p:nvSpPr>
            <p:spPr>
              <a:xfrm>
                <a:off x="2949878" y="366045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FE4B1869-F44E-3FE1-17C0-135DE4CD3C9C}"/>
                  </a:ext>
                </a:extLst>
              </p:cNvPr>
              <p:cNvSpPr/>
              <p:nvPr/>
            </p:nvSpPr>
            <p:spPr>
              <a:xfrm>
                <a:off x="3132758" y="37061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C1852A4-4220-8586-144D-9132232323F8}"/>
                  </a:ext>
                </a:extLst>
              </p:cNvPr>
              <p:cNvSpPr/>
              <p:nvPr/>
            </p:nvSpPr>
            <p:spPr>
              <a:xfrm>
                <a:off x="3134035" y="3940969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ECCEC3F-8760-B3BC-7481-59611545BE27}"/>
                  </a:ext>
                </a:extLst>
              </p:cNvPr>
              <p:cNvSpPr/>
              <p:nvPr/>
            </p:nvSpPr>
            <p:spPr>
              <a:xfrm>
                <a:off x="3132758" y="34432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37178667-BC03-7A03-32CD-B81791FF1332}"/>
                  </a:ext>
                </a:extLst>
              </p:cNvPr>
              <p:cNvSpPr/>
              <p:nvPr/>
            </p:nvSpPr>
            <p:spPr>
              <a:xfrm>
                <a:off x="3044178" y="44719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C489498D-D508-732F-0D6E-0C431906356C}"/>
                  </a:ext>
                </a:extLst>
              </p:cNvPr>
              <p:cNvSpPr/>
              <p:nvPr/>
            </p:nvSpPr>
            <p:spPr>
              <a:xfrm>
                <a:off x="3196578" y="46243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FD72FF3C-7038-F7C0-9F2C-7D83B051ED3A}"/>
                  </a:ext>
                </a:extLst>
              </p:cNvPr>
              <p:cNvSpPr/>
              <p:nvPr/>
            </p:nvSpPr>
            <p:spPr>
              <a:xfrm>
                <a:off x="3348978" y="45481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2187BEA-E0B4-87F5-0D3B-BEDB4A8D0585}"/>
                  </a:ext>
                </a:extLst>
              </p:cNvPr>
              <p:cNvSpPr/>
              <p:nvPr/>
            </p:nvSpPr>
            <p:spPr>
              <a:xfrm>
                <a:off x="3497568" y="47767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29538E7-7C80-4EB7-4505-2A8D0929B6C5}"/>
                  </a:ext>
                </a:extLst>
              </p:cNvPr>
              <p:cNvSpPr/>
              <p:nvPr/>
            </p:nvSpPr>
            <p:spPr>
              <a:xfrm>
                <a:off x="3291828" y="479964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926FF9A-52AB-18A1-ABAB-3A71F9A5A79C}"/>
                  </a:ext>
                </a:extLst>
              </p:cNvPr>
              <p:cNvSpPr/>
              <p:nvPr/>
            </p:nvSpPr>
            <p:spPr>
              <a:xfrm>
                <a:off x="3166098" y="499395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68F9E3C-8C9C-2AD9-916D-6F48D60A7F2E}"/>
                  </a:ext>
                </a:extLst>
              </p:cNvPr>
              <p:cNvSpPr/>
              <p:nvPr/>
            </p:nvSpPr>
            <p:spPr>
              <a:xfrm>
                <a:off x="3348978" y="50396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5A9652A-EAEF-7681-3A7B-94F08ECF2595}"/>
                  </a:ext>
                </a:extLst>
              </p:cNvPr>
              <p:cNvSpPr/>
              <p:nvPr/>
            </p:nvSpPr>
            <p:spPr>
              <a:xfrm>
                <a:off x="3200388" y="532542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4A65A34-6A63-3D5F-66E3-FBFC52C418C8}"/>
                  </a:ext>
                </a:extLst>
              </p:cNvPr>
              <p:cNvSpPr/>
              <p:nvPr/>
            </p:nvSpPr>
            <p:spPr>
              <a:xfrm>
                <a:off x="3348978" y="47767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916BE72-114C-6C8E-F8B2-BE363F85DB81}"/>
                  </a:ext>
                </a:extLst>
              </p:cNvPr>
              <p:cNvSpPr/>
              <p:nvPr/>
            </p:nvSpPr>
            <p:spPr>
              <a:xfrm>
                <a:off x="2750808" y="468153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01C25C29-8C54-393C-AA16-31E8E469A99F}"/>
                  </a:ext>
                </a:extLst>
              </p:cNvPr>
              <p:cNvSpPr/>
              <p:nvPr/>
            </p:nvSpPr>
            <p:spPr>
              <a:xfrm>
                <a:off x="2903208" y="460533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140B820-AF31-B84B-AD35-4856F8E74018}"/>
                  </a:ext>
                </a:extLst>
              </p:cNvPr>
              <p:cNvSpPr/>
              <p:nvPr/>
            </p:nvSpPr>
            <p:spPr>
              <a:xfrm>
                <a:off x="3051798" y="483393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37FA7D2-6F37-BDE3-168A-A9F221326C90}"/>
                  </a:ext>
                </a:extLst>
              </p:cNvPr>
              <p:cNvSpPr/>
              <p:nvPr/>
            </p:nvSpPr>
            <p:spPr>
              <a:xfrm>
                <a:off x="2846058" y="485679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4D0BF75-6249-A88E-BE22-653F6AF4FC58}"/>
                  </a:ext>
                </a:extLst>
              </p:cNvPr>
              <p:cNvSpPr/>
              <p:nvPr/>
            </p:nvSpPr>
            <p:spPr>
              <a:xfrm>
                <a:off x="2720328" y="505110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C392DDB-4E4C-72AD-0AC4-5B894068D828}"/>
                  </a:ext>
                </a:extLst>
              </p:cNvPr>
              <p:cNvSpPr/>
              <p:nvPr/>
            </p:nvSpPr>
            <p:spPr>
              <a:xfrm>
                <a:off x="2903208" y="509682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FC025A1-1673-FABC-ECC8-B7F968B0E028}"/>
                  </a:ext>
                </a:extLst>
              </p:cNvPr>
              <p:cNvSpPr/>
              <p:nvPr/>
            </p:nvSpPr>
            <p:spPr>
              <a:xfrm>
                <a:off x="2754618" y="53825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131D6B8B-F339-FAD7-FE12-6CEE398186C6}"/>
                  </a:ext>
                </a:extLst>
              </p:cNvPr>
              <p:cNvSpPr/>
              <p:nvPr/>
            </p:nvSpPr>
            <p:spPr>
              <a:xfrm>
                <a:off x="2903208" y="483393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2ECC034-5579-8A83-25AD-7A4515862B76}"/>
                  </a:ext>
                </a:extLst>
              </p:cNvPr>
              <p:cNvSpPr/>
              <p:nvPr/>
            </p:nvSpPr>
            <p:spPr>
              <a:xfrm>
                <a:off x="2106916" y="47472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BD7B9FF-BD0D-05D7-467C-E2F5C29E6E84}"/>
                  </a:ext>
                </a:extLst>
              </p:cNvPr>
              <p:cNvSpPr/>
              <p:nvPr/>
            </p:nvSpPr>
            <p:spPr>
              <a:xfrm>
                <a:off x="2259316" y="48996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D59CC58-21EC-3D3D-2A0E-69F066D00065}"/>
                  </a:ext>
                </a:extLst>
              </p:cNvPr>
              <p:cNvSpPr/>
              <p:nvPr/>
            </p:nvSpPr>
            <p:spPr>
              <a:xfrm>
                <a:off x="2411716" y="48234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809D9FDC-517F-9662-DC2D-DCDFABC68AD7}"/>
                  </a:ext>
                </a:extLst>
              </p:cNvPr>
              <p:cNvSpPr/>
              <p:nvPr/>
            </p:nvSpPr>
            <p:spPr>
              <a:xfrm>
                <a:off x="2560306" y="50520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143236D-15EC-D92D-BA59-A9C04665EEC3}"/>
                  </a:ext>
                </a:extLst>
              </p:cNvPr>
              <p:cNvSpPr/>
              <p:nvPr/>
            </p:nvSpPr>
            <p:spPr>
              <a:xfrm>
                <a:off x="2354566" y="507492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ACB60F1-03FD-5922-C1C5-C78118805940}"/>
                  </a:ext>
                </a:extLst>
              </p:cNvPr>
              <p:cNvSpPr/>
              <p:nvPr/>
            </p:nvSpPr>
            <p:spPr>
              <a:xfrm>
                <a:off x="2228836" y="526923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F355082-E9D2-8321-5F82-F1B81761C6D9}"/>
                  </a:ext>
                </a:extLst>
              </p:cNvPr>
              <p:cNvSpPr/>
              <p:nvPr/>
            </p:nvSpPr>
            <p:spPr>
              <a:xfrm>
                <a:off x="2411716" y="531495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4FF206AA-743B-9ABC-C381-902415F4AD4B}"/>
                  </a:ext>
                </a:extLst>
              </p:cNvPr>
              <p:cNvSpPr/>
              <p:nvPr/>
            </p:nvSpPr>
            <p:spPr>
              <a:xfrm>
                <a:off x="2263126" y="560070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92A6680E-B829-ECE0-E306-18FCB86F8FBA}"/>
                  </a:ext>
                </a:extLst>
              </p:cNvPr>
              <p:cNvSpPr/>
              <p:nvPr/>
            </p:nvSpPr>
            <p:spPr>
              <a:xfrm>
                <a:off x="2411716" y="505206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119980E-2F09-0AB7-76E5-8D9B01C0CDAD}"/>
                  </a:ext>
                </a:extLst>
              </p:cNvPr>
              <p:cNvSpPr/>
              <p:nvPr/>
            </p:nvSpPr>
            <p:spPr>
              <a:xfrm>
                <a:off x="3534718" y="366236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877AFCF4-1DC2-BC57-052D-A23A9395DDD3}"/>
                  </a:ext>
                </a:extLst>
              </p:cNvPr>
              <p:cNvSpPr/>
              <p:nvPr/>
            </p:nvSpPr>
            <p:spPr>
              <a:xfrm>
                <a:off x="3687118" y="381476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0914A93-4090-3FEA-59FF-92C61E25BFEC}"/>
                  </a:ext>
                </a:extLst>
              </p:cNvPr>
              <p:cNvSpPr/>
              <p:nvPr/>
            </p:nvSpPr>
            <p:spPr>
              <a:xfrm>
                <a:off x="3839518" y="373856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E8CC3A3E-4024-5ACC-15A8-88A90C45A3D9}"/>
                  </a:ext>
                </a:extLst>
              </p:cNvPr>
              <p:cNvSpPr/>
              <p:nvPr/>
            </p:nvSpPr>
            <p:spPr>
              <a:xfrm>
                <a:off x="3988108" y="396716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EA3643AB-998E-562E-E6F6-30EFD727F92F}"/>
                  </a:ext>
                </a:extLst>
              </p:cNvPr>
              <p:cNvSpPr/>
              <p:nvPr/>
            </p:nvSpPr>
            <p:spPr>
              <a:xfrm>
                <a:off x="3782368" y="399002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818F844-424B-5FF2-3F38-CCA09DFC5C46}"/>
                  </a:ext>
                </a:extLst>
              </p:cNvPr>
              <p:cNvSpPr/>
              <p:nvPr/>
            </p:nvSpPr>
            <p:spPr>
              <a:xfrm>
                <a:off x="3656638" y="418433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23281F6-D511-07AB-5938-360B231F8C6A}"/>
                  </a:ext>
                </a:extLst>
              </p:cNvPr>
              <p:cNvSpPr/>
              <p:nvPr/>
            </p:nvSpPr>
            <p:spPr>
              <a:xfrm>
                <a:off x="3839518" y="423005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72C9C2A-CE8A-4F25-3BA2-958116406505}"/>
                  </a:ext>
                </a:extLst>
              </p:cNvPr>
              <p:cNvSpPr/>
              <p:nvPr/>
            </p:nvSpPr>
            <p:spPr>
              <a:xfrm>
                <a:off x="3690928" y="451580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9F2DB05B-7287-450A-B93B-595367251E40}"/>
                  </a:ext>
                </a:extLst>
              </p:cNvPr>
              <p:cNvSpPr/>
              <p:nvPr/>
            </p:nvSpPr>
            <p:spPr>
              <a:xfrm>
                <a:off x="3839518" y="396716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AE5BF62C-BB32-17C4-4AD7-29F1C672BF4F}"/>
                  </a:ext>
                </a:extLst>
              </p:cNvPr>
              <p:cNvSpPr/>
              <p:nvPr/>
            </p:nvSpPr>
            <p:spPr>
              <a:xfrm>
                <a:off x="2565069" y="305705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D727452E-D322-93D4-6D0E-DF37B0A0C936}"/>
                  </a:ext>
                </a:extLst>
              </p:cNvPr>
              <p:cNvSpPr/>
              <p:nvPr/>
            </p:nvSpPr>
            <p:spPr>
              <a:xfrm>
                <a:off x="1842611" y="4748212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D6D2775A-F86E-F5E5-5F99-25A9EF81632D}"/>
                  </a:ext>
                </a:extLst>
              </p:cNvPr>
              <p:cNvSpPr/>
              <p:nvPr/>
            </p:nvSpPr>
            <p:spPr>
              <a:xfrm>
                <a:off x="1779744" y="502634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8FED01B-35B0-A9BE-7892-3DB9BF337A45}"/>
                  </a:ext>
                </a:extLst>
              </p:cNvPr>
              <p:cNvSpPr/>
              <p:nvPr/>
            </p:nvSpPr>
            <p:spPr>
              <a:xfrm>
                <a:off x="1969756" y="5198746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FDAFE06-AEE0-47B6-5576-E88A43BD5EB9}"/>
                  </a:ext>
                </a:extLst>
              </p:cNvPr>
              <p:cNvSpPr/>
              <p:nvPr/>
            </p:nvSpPr>
            <p:spPr>
              <a:xfrm>
                <a:off x="1823499" y="379095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FA008E79-A73F-AAE7-3A24-7A5501CE1379}"/>
                  </a:ext>
                </a:extLst>
              </p:cNvPr>
              <p:cNvSpPr/>
              <p:nvPr/>
            </p:nvSpPr>
            <p:spPr>
              <a:xfrm>
                <a:off x="1915467" y="349377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A709381-A62E-AFBE-3CEF-D56FE2A73930}"/>
                  </a:ext>
                </a:extLst>
              </p:cNvPr>
              <p:cNvSpPr/>
              <p:nvPr/>
            </p:nvSpPr>
            <p:spPr>
              <a:xfrm>
                <a:off x="2692705" y="3394235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E85C05E2-77D6-EBF4-CB2E-A830A575E4CE}"/>
                  </a:ext>
                </a:extLst>
              </p:cNvPr>
              <p:cNvSpPr/>
              <p:nvPr/>
            </p:nvSpPr>
            <p:spPr>
              <a:xfrm>
                <a:off x="3528046" y="3244057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E85DB7FF-ECF4-A9B3-727C-EE15ABAE8938}"/>
                  </a:ext>
                </a:extLst>
              </p:cNvPr>
              <p:cNvSpPr/>
              <p:nvPr/>
            </p:nvSpPr>
            <p:spPr>
              <a:xfrm>
                <a:off x="3785758" y="345948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A402C50-CFD6-55B4-1803-968B63C34AEC}"/>
                  </a:ext>
                </a:extLst>
              </p:cNvPr>
              <p:cNvSpPr/>
              <p:nvPr/>
            </p:nvSpPr>
            <p:spPr>
              <a:xfrm>
                <a:off x="3578117" y="3429000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8A5D3F56-6B83-221F-21CD-48B1BDD9EB3E}"/>
                  </a:ext>
                </a:extLst>
              </p:cNvPr>
              <p:cNvSpPr/>
              <p:nvPr/>
            </p:nvSpPr>
            <p:spPr>
              <a:xfrm>
                <a:off x="3369520" y="386619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A7C2435-C317-A0DA-F160-373EB54E7359}"/>
                  </a:ext>
                </a:extLst>
              </p:cNvPr>
              <p:cNvSpPr/>
              <p:nvPr/>
            </p:nvSpPr>
            <p:spPr>
              <a:xfrm>
                <a:off x="3515669" y="401097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E1939A0-722B-B719-1541-E51E551EFC21}"/>
                  </a:ext>
                </a:extLst>
              </p:cNvPr>
              <p:cNvSpPr/>
              <p:nvPr/>
            </p:nvSpPr>
            <p:spPr>
              <a:xfrm>
                <a:off x="3459467" y="4330066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DC28770-D4FF-57F9-0091-3D8172C895B6}"/>
                  </a:ext>
                </a:extLst>
              </p:cNvPr>
              <p:cNvSpPr/>
              <p:nvPr/>
            </p:nvSpPr>
            <p:spPr>
              <a:xfrm>
                <a:off x="2557456" y="3564902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D36F7F2-2001-DDA6-FF90-184AA8AB51CC}"/>
                  </a:ext>
                </a:extLst>
              </p:cNvPr>
              <p:cNvSpPr/>
              <p:nvPr/>
            </p:nvSpPr>
            <p:spPr>
              <a:xfrm>
                <a:off x="3207062" y="4319588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4DFCA716-1C80-9739-6AC1-CE9F00E9B59C}"/>
                  </a:ext>
                </a:extLst>
              </p:cNvPr>
              <p:cNvSpPr/>
              <p:nvPr/>
            </p:nvSpPr>
            <p:spPr>
              <a:xfrm>
                <a:off x="3251822" y="4138614"/>
                <a:ext cx="110489" cy="1143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8FC53B8-35A7-3D78-9F5C-D976221DA9D8}"/>
                  </a:ext>
                </a:extLst>
              </p:cNvPr>
              <p:cNvSpPr/>
              <p:nvPr/>
            </p:nvSpPr>
            <p:spPr>
              <a:xfrm>
                <a:off x="2385997" y="4546282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DF2B2EBC-5220-10CC-285F-F94A01D5D9D4}"/>
                  </a:ext>
                </a:extLst>
              </p:cNvPr>
              <p:cNvSpPr/>
              <p:nvPr/>
            </p:nvSpPr>
            <p:spPr>
              <a:xfrm>
                <a:off x="2238688" y="3950016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449C2DB-385D-BA1C-885D-ACE4F08E655B}"/>
                  </a:ext>
                </a:extLst>
              </p:cNvPr>
              <p:cNvSpPr/>
              <p:nvPr/>
            </p:nvSpPr>
            <p:spPr>
              <a:xfrm>
                <a:off x="2621271" y="3798095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CD41E87A-86E4-8501-799C-216835B66F89}"/>
                  </a:ext>
                </a:extLst>
              </p:cNvPr>
              <p:cNvSpPr/>
              <p:nvPr/>
            </p:nvSpPr>
            <p:spPr>
              <a:xfrm>
                <a:off x="2416663" y="4122433"/>
                <a:ext cx="110489" cy="1143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</p:grp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3A863BA0-CB0C-2B1C-D5D5-6AB5289154C3}"/>
                </a:ext>
              </a:extLst>
            </p:cNvPr>
            <p:cNvSpPr/>
            <p:nvPr/>
          </p:nvSpPr>
          <p:spPr>
            <a:xfrm>
              <a:off x="7475517" y="4358244"/>
              <a:ext cx="1050966" cy="991598"/>
            </a:xfrm>
            <a:custGeom>
              <a:avLst/>
              <a:gdLst>
                <a:gd name="connsiteX0" fmla="*/ 451262 w 1050966"/>
                <a:gd name="connsiteY0" fmla="*/ 985652 h 991598"/>
                <a:gd name="connsiteX1" fmla="*/ 504701 w 1050966"/>
                <a:gd name="connsiteY1" fmla="*/ 955964 h 991598"/>
                <a:gd name="connsiteX2" fmla="*/ 546265 w 1050966"/>
                <a:gd name="connsiteY2" fmla="*/ 938151 h 991598"/>
                <a:gd name="connsiteX3" fmla="*/ 570015 w 1050966"/>
                <a:gd name="connsiteY3" fmla="*/ 926275 h 991598"/>
                <a:gd name="connsiteX4" fmla="*/ 605641 w 1050966"/>
                <a:gd name="connsiteY4" fmla="*/ 914400 h 991598"/>
                <a:gd name="connsiteX5" fmla="*/ 641267 w 1050966"/>
                <a:gd name="connsiteY5" fmla="*/ 884712 h 991598"/>
                <a:gd name="connsiteX6" fmla="*/ 682831 w 1050966"/>
                <a:gd name="connsiteY6" fmla="*/ 860961 h 991598"/>
                <a:gd name="connsiteX7" fmla="*/ 748145 w 1050966"/>
                <a:gd name="connsiteY7" fmla="*/ 843148 h 991598"/>
                <a:gd name="connsiteX8" fmla="*/ 795647 w 1050966"/>
                <a:gd name="connsiteY8" fmla="*/ 813460 h 991598"/>
                <a:gd name="connsiteX9" fmla="*/ 819397 w 1050966"/>
                <a:gd name="connsiteY9" fmla="*/ 789709 h 991598"/>
                <a:gd name="connsiteX10" fmla="*/ 837210 w 1050966"/>
                <a:gd name="connsiteY10" fmla="*/ 777834 h 991598"/>
                <a:gd name="connsiteX11" fmla="*/ 860961 w 1050966"/>
                <a:gd name="connsiteY11" fmla="*/ 760021 h 991598"/>
                <a:gd name="connsiteX12" fmla="*/ 878774 w 1050966"/>
                <a:gd name="connsiteY12" fmla="*/ 748146 h 991598"/>
                <a:gd name="connsiteX13" fmla="*/ 920338 w 1050966"/>
                <a:gd name="connsiteY13" fmla="*/ 712520 h 991598"/>
                <a:gd name="connsiteX14" fmla="*/ 938151 w 1050966"/>
                <a:gd name="connsiteY14" fmla="*/ 700644 h 991598"/>
                <a:gd name="connsiteX15" fmla="*/ 955964 w 1050966"/>
                <a:gd name="connsiteY15" fmla="*/ 670956 h 991598"/>
                <a:gd name="connsiteX16" fmla="*/ 961901 w 1050966"/>
                <a:gd name="connsiteY16" fmla="*/ 653143 h 991598"/>
                <a:gd name="connsiteX17" fmla="*/ 985652 w 1050966"/>
                <a:gd name="connsiteY17" fmla="*/ 629392 h 991598"/>
                <a:gd name="connsiteX18" fmla="*/ 997527 w 1050966"/>
                <a:gd name="connsiteY18" fmla="*/ 605642 h 991598"/>
                <a:gd name="connsiteX19" fmla="*/ 1009402 w 1050966"/>
                <a:gd name="connsiteY19" fmla="*/ 570016 h 991598"/>
                <a:gd name="connsiteX20" fmla="*/ 1021278 w 1050966"/>
                <a:gd name="connsiteY20" fmla="*/ 528452 h 991598"/>
                <a:gd name="connsiteX21" fmla="*/ 1033153 w 1050966"/>
                <a:gd name="connsiteY21" fmla="*/ 504701 h 991598"/>
                <a:gd name="connsiteX22" fmla="*/ 1039091 w 1050966"/>
                <a:gd name="connsiteY22" fmla="*/ 421574 h 991598"/>
                <a:gd name="connsiteX23" fmla="*/ 1045028 w 1050966"/>
                <a:gd name="connsiteY23" fmla="*/ 397824 h 991598"/>
                <a:gd name="connsiteX24" fmla="*/ 1050966 w 1050966"/>
                <a:gd name="connsiteY24" fmla="*/ 338447 h 991598"/>
                <a:gd name="connsiteX25" fmla="*/ 973777 w 1050966"/>
                <a:gd name="connsiteY25" fmla="*/ 219694 h 991598"/>
                <a:gd name="connsiteX26" fmla="*/ 967839 w 1050966"/>
                <a:gd name="connsiteY26" fmla="*/ 190005 h 991598"/>
                <a:gd name="connsiteX27" fmla="*/ 938151 w 1050966"/>
                <a:gd name="connsiteY27" fmla="*/ 136566 h 991598"/>
                <a:gd name="connsiteX28" fmla="*/ 932213 w 1050966"/>
                <a:gd name="connsiteY28" fmla="*/ 112816 h 991598"/>
                <a:gd name="connsiteX29" fmla="*/ 896587 w 1050966"/>
                <a:gd name="connsiteY29" fmla="*/ 77190 h 991598"/>
                <a:gd name="connsiteX30" fmla="*/ 890649 w 1050966"/>
                <a:gd name="connsiteY30" fmla="*/ 59377 h 991598"/>
                <a:gd name="connsiteX31" fmla="*/ 872836 w 1050966"/>
                <a:gd name="connsiteY31" fmla="*/ 47501 h 991598"/>
                <a:gd name="connsiteX32" fmla="*/ 843148 w 1050966"/>
                <a:gd name="connsiteY32" fmla="*/ 23751 h 991598"/>
                <a:gd name="connsiteX33" fmla="*/ 819397 w 1050966"/>
                <a:gd name="connsiteY33" fmla="*/ 11875 h 991598"/>
                <a:gd name="connsiteX34" fmla="*/ 801584 w 1050966"/>
                <a:gd name="connsiteY34" fmla="*/ 0 h 991598"/>
                <a:gd name="connsiteX35" fmla="*/ 647205 w 1050966"/>
                <a:gd name="connsiteY35" fmla="*/ 11875 h 991598"/>
                <a:gd name="connsiteX36" fmla="*/ 540327 w 1050966"/>
                <a:gd name="connsiteY36" fmla="*/ 35626 h 991598"/>
                <a:gd name="connsiteX37" fmla="*/ 439387 w 1050966"/>
                <a:gd name="connsiteY37" fmla="*/ 65314 h 991598"/>
                <a:gd name="connsiteX38" fmla="*/ 403761 w 1050966"/>
                <a:gd name="connsiteY38" fmla="*/ 77190 h 991598"/>
                <a:gd name="connsiteX39" fmla="*/ 344384 w 1050966"/>
                <a:gd name="connsiteY39" fmla="*/ 89065 h 991598"/>
                <a:gd name="connsiteX40" fmla="*/ 279070 w 1050966"/>
                <a:gd name="connsiteY40" fmla="*/ 118753 h 991598"/>
                <a:gd name="connsiteX41" fmla="*/ 237506 w 1050966"/>
                <a:gd name="connsiteY41" fmla="*/ 142504 h 991598"/>
                <a:gd name="connsiteX42" fmla="*/ 201880 w 1050966"/>
                <a:gd name="connsiteY42" fmla="*/ 154379 h 991598"/>
                <a:gd name="connsiteX43" fmla="*/ 172192 w 1050966"/>
                <a:gd name="connsiteY43" fmla="*/ 178130 h 991598"/>
                <a:gd name="connsiteX44" fmla="*/ 154379 w 1050966"/>
                <a:gd name="connsiteY44" fmla="*/ 190005 h 991598"/>
                <a:gd name="connsiteX45" fmla="*/ 106878 w 1050966"/>
                <a:gd name="connsiteY45" fmla="*/ 231569 h 991598"/>
                <a:gd name="connsiteX46" fmla="*/ 100940 w 1050966"/>
                <a:gd name="connsiteY46" fmla="*/ 255320 h 991598"/>
                <a:gd name="connsiteX47" fmla="*/ 71252 w 1050966"/>
                <a:gd name="connsiteY47" fmla="*/ 308759 h 991598"/>
                <a:gd name="connsiteX48" fmla="*/ 53439 w 1050966"/>
                <a:gd name="connsiteY48" fmla="*/ 380011 h 991598"/>
                <a:gd name="connsiteX49" fmla="*/ 23751 w 1050966"/>
                <a:gd name="connsiteY49" fmla="*/ 433450 h 991598"/>
                <a:gd name="connsiteX50" fmla="*/ 17813 w 1050966"/>
                <a:gd name="connsiteY50" fmla="*/ 463138 h 991598"/>
                <a:gd name="connsiteX51" fmla="*/ 11875 w 1050966"/>
                <a:gd name="connsiteY51" fmla="*/ 498764 h 991598"/>
                <a:gd name="connsiteX52" fmla="*/ 0 w 1050966"/>
                <a:gd name="connsiteY52" fmla="*/ 540327 h 991598"/>
                <a:gd name="connsiteX53" fmla="*/ 5938 w 1050966"/>
                <a:gd name="connsiteY53" fmla="*/ 617517 h 991598"/>
                <a:gd name="connsiteX54" fmla="*/ 11875 w 1050966"/>
                <a:gd name="connsiteY54" fmla="*/ 641268 h 991598"/>
                <a:gd name="connsiteX55" fmla="*/ 29688 w 1050966"/>
                <a:gd name="connsiteY55" fmla="*/ 653143 h 991598"/>
                <a:gd name="connsiteX56" fmla="*/ 41564 w 1050966"/>
                <a:gd name="connsiteY56" fmla="*/ 665018 h 991598"/>
                <a:gd name="connsiteX57" fmla="*/ 47501 w 1050966"/>
                <a:gd name="connsiteY57" fmla="*/ 682831 h 991598"/>
                <a:gd name="connsiteX58" fmla="*/ 65314 w 1050966"/>
                <a:gd name="connsiteY58" fmla="*/ 700644 h 991598"/>
                <a:gd name="connsiteX59" fmla="*/ 83127 w 1050966"/>
                <a:gd name="connsiteY59" fmla="*/ 724395 h 991598"/>
                <a:gd name="connsiteX60" fmla="*/ 112815 w 1050966"/>
                <a:gd name="connsiteY60" fmla="*/ 783772 h 991598"/>
                <a:gd name="connsiteX61" fmla="*/ 130628 w 1050966"/>
                <a:gd name="connsiteY61" fmla="*/ 813460 h 991598"/>
                <a:gd name="connsiteX62" fmla="*/ 148441 w 1050966"/>
                <a:gd name="connsiteY62" fmla="*/ 825335 h 991598"/>
                <a:gd name="connsiteX63" fmla="*/ 172192 w 1050966"/>
                <a:gd name="connsiteY63" fmla="*/ 860961 h 991598"/>
                <a:gd name="connsiteX64" fmla="*/ 237506 w 1050966"/>
                <a:gd name="connsiteY64" fmla="*/ 938151 h 991598"/>
                <a:gd name="connsiteX65" fmla="*/ 255319 w 1050966"/>
                <a:gd name="connsiteY65" fmla="*/ 944088 h 991598"/>
                <a:gd name="connsiteX66" fmla="*/ 451262 w 1050966"/>
                <a:gd name="connsiteY66" fmla="*/ 973777 h 991598"/>
                <a:gd name="connsiteX67" fmla="*/ 475013 w 1050966"/>
                <a:gd name="connsiteY67" fmla="*/ 985652 h 991598"/>
                <a:gd name="connsiteX68" fmla="*/ 504701 w 1050966"/>
                <a:gd name="connsiteY68" fmla="*/ 991590 h 991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1050966" h="991598">
                  <a:moveTo>
                    <a:pt x="451262" y="985652"/>
                  </a:moveTo>
                  <a:cubicBezTo>
                    <a:pt x="539023" y="950549"/>
                    <a:pt x="427038" y="998326"/>
                    <a:pt x="504701" y="955964"/>
                  </a:cubicBezTo>
                  <a:cubicBezTo>
                    <a:pt x="517934" y="948746"/>
                    <a:pt x="532543" y="944389"/>
                    <a:pt x="546265" y="938151"/>
                  </a:cubicBezTo>
                  <a:cubicBezTo>
                    <a:pt x="554323" y="934488"/>
                    <a:pt x="561797" y="929562"/>
                    <a:pt x="570015" y="926275"/>
                  </a:cubicBezTo>
                  <a:cubicBezTo>
                    <a:pt x="581637" y="921626"/>
                    <a:pt x="605641" y="914400"/>
                    <a:pt x="605641" y="914400"/>
                  </a:cubicBezTo>
                  <a:cubicBezTo>
                    <a:pt x="624296" y="886419"/>
                    <a:pt x="608816" y="903255"/>
                    <a:pt x="641267" y="884712"/>
                  </a:cubicBezTo>
                  <a:cubicBezTo>
                    <a:pt x="671077" y="867678"/>
                    <a:pt x="646951" y="876338"/>
                    <a:pt x="682831" y="860961"/>
                  </a:cubicBezTo>
                  <a:cubicBezTo>
                    <a:pt x="698361" y="854305"/>
                    <a:pt x="740902" y="844959"/>
                    <a:pt x="748145" y="843148"/>
                  </a:cubicBezTo>
                  <a:cubicBezTo>
                    <a:pt x="825162" y="766134"/>
                    <a:pt x="726415" y="856731"/>
                    <a:pt x="795647" y="813460"/>
                  </a:cubicBezTo>
                  <a:cubicBezTo>
                    <a:pt x="805141" y="807526"/>
                    <a:pt x="810896" y="796995"/>
                    <a:pt x="819397" y="789709"/>
                  </a:cubicBezTo>
                  <a:cubicBezTo>
                    <a:pt x="824815" y="785065"/>
                    <a:pt x="831403" y="781982"/>
                    <a:pt x="837210" y="777834"/>
                  </a:cubicBezTo>
                  <a:cubicBezTo>
                    <a:pt x="845263" y="772082"/>
                    <a:pt x="852908" y="765773"/>
                    <a:pt x="860961" y="760021"/>
                  </a:cubicBezTo>
                  <a:cubicBezTo>
                    <a:pt x="866768" y="755873"/>
                    <a:pt x="872967" y="752294"/>
                    <a:pt x="878774" y="748146"/>
                  </a:cubicBezTo>
                  <a:cubicBezTo>
                    <a:pt x="941024" y="703683"/>
                    <a:pt x="868560" y="755669"/>
                    <a:pt x="920338" y="712520"/>
                  </a:cubicBezTo>
                  <a:cubicBezTo>
                    <a:pt x="925820" y="707951"/>
                    <a:pt x="932213" y="704603"/>
                    <a:pt x="938151" y="700644"/>
                  </a:cubicBezTo>
                  <a:cubicBezTo>
                    <a:pt x="954969" y="650183"/>
                    <a:pt x="931513" y="711708"/>
                    <a:pt x="955964" y="670956"/>
                  </a:cubicBezTo>
                  <a:cubicBezTo>
                    <a:pt x="959184" y="665589"/>
                    <a:pt x="958263" y="658236"/>
                    <a:pt x="961901" y="653143"/>
                  </a:cubicBezTo>
                  <a:cubicBezTo>
                    <a:pt x="968409" y="644032"/>
                    <a:pt x="980645" y="639406"/>
                    <a:pt x="985652" y="629392"/>
                  </a:cubicBezTo>
                  <a:cubicBezTo>
                    <a:pt x="989610" y="621475"/>
                    <a:pt x="994240" y="613860"/>
                    <a:pt x="997527" y="605642"/>
                  </a:cubicBezTo>
                  <a:cubicBezTo>
                    <a:pt x="1002176" y="594020"/>
                    <a:pt x="1005805" y="582006"/>
                    <a:pt x="1009402" y="570016"/>
                  </a:cubicBezTo>
                  <a:cubicBezTo>
                    <a:pt x="1014425" y="553274"/>
                    <a:pt x="1014626" y="543974"/>
                    <a:pt x="1021278" y="528452"/>
                  </a:cubicBezTo>
                  <a:cubicBezTo>
                    <a:pt x="1024765" y="520316"/>
                    <a:pt x="1029195" y="512618"/>
                    <a:pt x="1033153" y="504701"/>
                  </a:cubicBezTo>
                  <a:cubicBezTo>
                    <a:pt x="1035132" y="476992"/>
                    <a:pt x="1036023" y="449184"/>
                    <a:pt x="1039091" y="421574"/>
                  </a:cubicBezTo>
                  <a:cubicBezTo>
                    <a:pt x="1039992" y="413464"/>
                    <a:pt x="1043874" y="405902"/>
                    <a:pt x="1045028" y="397824"/>
                  </a:cubicBezTo>
                  <a:cubicBezTo>
                    <a:pt x="1047841" y="378133"/>
                    <a:pt x="1048987" y="358239"/>
                    <a:pt x="1050966" y="338447"/>
                  </a:cubicBezTo>
                  <a:cubicBezTo>
                    <a:pt x="968919" y="157943"/>
                    <a:pt x="1079517" y="384180"/>
                    <a:pt x="973777" y="219694"/>
                  </a:cubicBezTo>
                  <a:cubicBezTo>
                    <a:pt x="968320" y="211205"/>
                    <a:pt x="970739" y="199672"/>
                    <a:pt x="967839" y="190005"/>
                  </a:cubicBezTo>
                  <a:cubicBezTo>
                    <a:pt x="958768" y="159768"/>
                    <a:pt x="956343" y="160822"/>
                    <a:pt x="938151" y="136566"/>
                  </a:cubicBezTo>
                  <a:cubicBezTo>
                    <a:pt x="936172" y="128649"/>
                    <a:pt x="935862" y="120115"/>
                    <a:pt x="932213" y="112816"/>
                  </a:cubicBezTo>
                  <a:cubicBezTo>
                    <a:pt x="921165" y="90720"/>
                    <a:pt x="914669" y="89244"/>
                    <a:pt x="896587" y="77190"/>
                  </a:cubicBezTo>
                  <a:cubicBezTo>
                    <a:pt x="894608" y="71252"/>
                    <a:pt x="894559" y="64264"/>
                    <a:pt x="890649" y="59377"/>
                  </a:cubicBezTo>
                  <a:cubicBezTo>
                    <a:pt x="886191" y="53804"/>
                    <a:pt x="878545" y="51783"/>
                    <a:pt x="872836" y="47501"/>
                  </a:cubicBezTo>
                  <a:cubicBezTo>
                    <a:pt x="862698" y="39897"/>
                    <a:pt x="853693" y="30781"/>
                    <a:pt x="843148" y="23751"/>
                  </a:cubicBezTo>
                  <a:cubicBezTo>
                    <a:pt x="835783" y="18841"/>
                    <a:pt x="827082" y="16267"/>
                    <a:pt x="819397" y="11875"/>
                  </a:cubicBezTo>
                  <a:cubicBezTo>
                    <a:pt x="813201" y="8334"/>
                    <a:pt x="807522" y="3958"/>
                    <a:pt x="801584" y="0"/>
                  </a:cubicBezTo>
                  <a:cubicBezTo>
                    <a:pt x="757076" y="2343"/>
                    <a:pt x="695467" y="2223"/>
                    <a:pt x="647205" y="11875"/>
                  </a:cubicBezTo>
                  <a:cubicBezTo>
                    <a:pt x="611419" y="19032"/>
                    <a:pt x="574212" y="22072"/>
                    <a:pt x="540327" y="35626"/>
                  </a:cubicBezTo>
                  <a:cubicBezTo>
                    <a:pt x="467957" y="64575"/>
                    <a:pt x="502054" y="56363"/>
                    <a:pt x="439387" y="65314"/>
                  </a:cubicBezTo>
                  <a:cubicBezTo>
                    <a:pt x="427512" y="69273"/>
                    <a:pt x="415905" y="74154"/>
                    <a:pt x="403761" y="77190"/>
                  </a:cubicBezTo>
                  <a:cubicBezTo>
                    <a:pt x="384179" y="82085"/>
                    <a:pt x="364051" y="84526"/>
                    <a:pt x="344384" y="89065"/>
                  </a:cubicBezTo>
                  <a:cubicBezTo>
                    <a:pt x="325100" y="93515"/>
                    <a:pt x="288829" y="112247"/>
                    <a:pt x="279070" y="118753"/>
                  </a:cubicBezTo>
                  <a:cubicBezTo>
                    <a:pt x="263001" y="129467"/>
                    <a:pt x="256343" y="134970"/>
                    <a:pt x="237506" y="142504"/>
                  </a:cubicBezTo>
                  <a:cubicBezTo>
                    <a:pt x="225884" y="147153"/>
                    <a:pt x="201880" y="154379"/>
                    <a:pt x="201880" y="154379"/>
                  </a:cubicBezTo>
                  <a:cubicBezTo>
                    <a:pt x="191984" y="162296"/>
                    <a:pt x="182331" y="170526"/>
                    <a:pt x="172192" y="178130"/>
                  </a:cubicBezTo>
                  <a:cubicBezTo>
                    <a:pt x="166483" y="182412"/>
                    <a:pt x="159749" y="185306"/>
                    <a:pt x="154379" y="190005"/>
                  </a:cubicBezTo>
                  <a:cubicBezTo>
                    <a:pt x="98804" y="238633"/>
                    <a:pt x="146962" y="204847"/>
                    <a:pt x="106878" y="231569"/>
                  </a:cubicBezTo>
                  <a:cubicBezTo>
                    <a:pt x="104899" y="239486"/>
                    <a:pt x="103805" y="247679"/>
                    <a:pt x="100940" y="255320"/>
                  </a:cubicBezTo>
                  <a:cubicBezTo>
                    <a:pt x="88637" y="288129"/>
                    <a:pt x="87448" y="273128"/>
                    <a:pt x="71252" y="308759"/>
                  </a:cubicBezTo>
                  <a:cubicBezTo>
                    <a:pt x="47080" y="361939"/>
                    <a:pt x="69601" y="326140"/>
                    <a:pt x="53439" y="380011"/>
                  </a:cubicBezTo>
                  <a:cubicBezTo>
                    <a:pt x="50032" y="391368"/>
                    <a:pt x="28347" y="425790"/>
                    <a:pt x="23751" y="433450"/>
                  </a:cubicBezTo>
                  <a:cubicBezTo>
                    <a:pt x="21772" y="443346"/>
                    <a:pt x="19618" y="453209"/>
                    <a:pt x="17813" y="463138"/>
                  </a:cubicBezTo>
                  <a:cubicBezTo>
                    <a:pt x="15659" y="474983"/>
                    <a:pt x="14582" y="487033"/>
                    <a:pt x="11875" y="498764"/>
                  </a:cubicBezTo>
                  <a:cubicBezTo>
                    <a:pt x="8635" y="512804"/>
                    <a:pt x="3958" y="526473"/>
                    <a:pt x="0" y="540327"/>
                  </a:cubicBezTo>
                  <a:cubicBezTo>
                    <a:pt x="1979" y="566057"/>
                    <a:pt x="2923" y="591888"/>
                    <a:pt x="5938" y="617517"/>
                  </a:cubicBezTo>
                  <a:cubicBezTo>
                    <a:pt x="6891" y="625622"/>
                    <a:pt x="7348" y="634478"/>
                    <a:pt x="11875" y="641268"/>
                  </a:cubicBezTo>
                  <a:cubicBezTo>
                    <a:pt x="15833" y="647206"/>
                    <a:pt x="24116" y="648685"/>
                    <a:pt x="29688" y="653143"/>
                  </a:cubicBezTo>
                  <a:cubicBezTo>
                    <a:pt x="34060" y="656640"/>
                    <a:pt x="37605" y="661060"/>
                    <a:pt x="41564" y="665018"/>
                  </a:cubicBezTo>
                  <a:cubicBezTo>
                    <a:pt x="43543" y="670956"/>
                    <a:pt x="44029" y="677623"/>
                    <a:pt x="47501" y="682831"/>
                  </a:cubicBezTo>
                  <a:cubicBezTo>
                    <a:pt x="52159" y="689818"/>
                    <a:pt x="59849" y="694268"/>
                    <a:pt x="65314" y="700644"/>
                  </a:cubicBezTo>
                  <a:cubicBezTo>
                    <a:pt x="71754" y="708158"/>
                    <a:pt x="77189" y="716478"/>
                    <a:pt x="83127" y="724395"/>
                  </a:cubicBezTo>
                  <a:cubicBezTo>
                    <a:pt x="93681" y="766610"/>
                    <a:pt x="82519" y="733280"/>
                    <a:pt x="112815" y="783772"/>
                  </a:cubicBezTo>
                  <a:cubicBezTo>
                    <a:pt x="118753" y="793668"/>
                    <a:pt x="123117" y="804698"/>
                    <a:pt x="130628" y="813460"/>
                  </a:cubicBezTo>
                  <a:cubicBezTo>
                    <a:pt x="135272" y="818878"/>
                    <a:pt x="142503" y="821377"/>
                    <a:pt x="148441" y="825335"/>
                  </a:cubicBezTo>
                  <a:cubicBezTo>
                    <a:pt x="159797" y="859402"/>
                    <a:pt x="146247" y="827603"/>
                    <a:pt x="172192" y="860961"/>
                  </a:cubicBezTo>
                  <a:cubicBezTo>
                    <a:pt x="188259" y="881619"/>
                    <a:pt x="211319" y="929423"/>
                    <a:pt x="237506" y="938151"/>
                  </a:cubicBezTo>
                  <a:lnTo>
                    <a:pt x="255319" y="944088"/>
                  </a:lnTo>
                  <a:cubicBezTo>
                    <a:pt x="302098" y="1014253"/>
                    <a:pt x="253207" y="951142"/>
                    <a:pt x="451262" y="973777"/>
                  </a:cubicBezTo>
                  <a:cubicBezTo>
                    <a:pt x="460056" y="974782"/>
                    <a:pt x="466725" y="982544"/>
                    <a:pt x="475013" y="985652"/>
                  </a:cubicBezTo>
                  <a:cubicBezTo>
                    <a:pt x="492128" y="992070"/>
                    <a:pt x="492678" y="991590"/>
                    <a:pt x="504701" y="991590"/>
                  </a:cubicBez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129290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2E26-7B45-C0D1-AA25-A0B6541C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1-D Data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CEF16-567E-46AF-EEC2-94C916DF5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dirty="0"/>
                  <a:t>1D Data – 2 Classes</a:t>
                </a:r>
              </a:p>
              <a:p>
                <a:r>
                  <a:rPr lang="en-HK" dirty="0"/>
                  <a:t>Sigmoid (</a:t>
                </a:r>
                <a:r>
                  <a:rPr lang="en-HK" dirty="0" err="1"/>
                  <a:t>Logisitic</a:t>
                </a:r>
                <a:r>
                  <a:rPr lang="en-HK" dirty="0"/>
                  <a:t>)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CEF16-567E-46AF-EEC2-94C916DF5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39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988BC-E7EC-06EB-8DCD-D94F5EE20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4938-A89E-4BB3-FA41-0FC8B14E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1-D Data Binary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B4425-C580-C6A6-52F4-55849998F0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HK" dirty="0"/>
                  <a:t>1D Data – 2 Classes</a:t>
                </a:r>
              </a:p>
              <a:p>
                <a:r>
                  <a:rPr lang="en-HK" dirty="0"/>
                  <a:t>Sigmoid (</a:t>
                </a:r>
                <a:r>
                  <a:rPr lang="en-HK" dirty="0" err="1"/>
                  <a:t>Logisitic</a:t>
                </a:r>
                <a:r>
                  <a:rPr lang="en-HK" dirty="0"/>
                  <a:t>)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        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For 1D data </a:t>
                </a:r>
                <a14:m>
                  <m:oMath xmlns:m="http://schemas.openxmlformats.org/officeDocument/2006/math">
                    <m:r>
                      <a:rPr lang="en-HK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HK" dirty="0"/>
              </a:p>
              <a:p>
                <a:r>
                  <a:rPr lang="en-HK" dirty="0"/>
                  <a:t>Say decision at threshold 50%</a:t>
                </a:r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HK" b="0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0.5= </m:t>
                    </m:r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𝑤𝑥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0.5+0.5</m:t>
                    </m:r>
                  </m:oMath>
                </a14:m>
                <a:r>
                  <a:rPr lang="en-HK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HK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HK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9B4425-C580-C6A6-52F4-55849998F0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437830-70C9-706B-8C9C-CB1D0E72B5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2140" y="3943351"/>
                <a:ext cx="6126480" cy="2233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HK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𝑤𝑥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HK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 (log on both sides)</a:t>
                </a: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This is the point decision boundary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B437830-70C9-706B-8C9C-CB1D0E72B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140" y="3943351"/>
                <a:ext cx="6126480" cy="2233612"/>
              </a:xfrm>
              <a:prstGeom prst="rect">
                <a:avLst/>
              </a:prstGeom>
              <a:blipFill>
                <a:blip r:embed="rId4"/>
                <a:stretch>
                  <a:fillRect l="-1791" b="-409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54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18569</TotalTime>
  <Words>745</Words>
  <Application>Microsoft Office PowerPoint</Application>
  <PresentationFormat>Widescreen</PresentationFormat>
  <Paragraphs>132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Office Theme</vt:lpstr>
      <vt:lpstr>Deep learning</vt:lpstr>
      <vt:lpstr>Can Neural Networks Approximate Any Function?</vt:lpstr>
      <vt:lpstr>Function approximation</vt:lpstr>
      <vt:lpstr>The Universal Approximation Theorem</vt:lpstr>
      <vt:lpstr>Why It Matters (and Limits)</vt:lpstr>
      <vt:lpstr>Visualizing how a NN performs classification?</vt:lpstr>
      <vt:lpstr>Decision boundary</vt:lpstr>
      <vt:lpstr>1-D Data Binary Classification</vt:lpstr>
      <vt:lpstr>1-D Data Binary Classification</vt:lpstr>
      <vt:lpstr>1-D Data Binary Classification</vt:lpstr>
      <vt:lpstr>2-D Data Binary Classification</vt:lpstr>
      <vt:lpstr>2-D Data Binary Classification</vt:lpstr>
      <vt:lpstr>2-D Data Binary Classification</vt:lpstr>
      <vt:lpstr>Decision boundaries</vt:lpstr>
      <vt:lpstr>Decision boundaries</vt:lpstr>
      <vt:lpstr>Complex decision boundaries</vt:lpstr>
      <vt:lpstr>Complex decision boundaries</vt:lpstr>
      <vt:lpstr>How Many Decision Regions Can a Neural Network Create?</vt:lpstr>
      <vt:lpstr>Single Hidden Layer</vt:lpstr>
      <vt:lpstr>Multiple Hidden Layers</vt:lpstr>
      <vt:lpstr>Multiple Hidden Layers</vt:lpstr>
      <vt:lpstr>Key Takeaways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Saqib Sohail</dc:creator>
  <cp:lastModifiedBy>Muhammad Saqib Sohail</cp:lastModifiedBy>
  <cp:revision>44</cp:revision>
  <dcterms:created xsi:type="dcterms:W3CDTF">2024-09-20T06:46:03Z</dcterms:created>
  <dcterms:modified xsi:type="dcterms:W3CDTF">2025-09-17T02:46:01Z</dcterms:modified>
</cp:coreProperties>
</file>