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65"/>
  </p:notesMasterIdLst>
  <p:sldIdLst>
    <p:sldId id="256" r:id="rId2"/>
    <p:sldId id="257" r:id="rId3"/>
    <p:sldId id="259" r:id="rId4"/>
    <p:sldId id="260" r:id="rId5"/>
    <p:sldId id="308" r:id="rId6"/>
    <p:sldId id="258" r:id="rId7"/>
    <p:sldId id="309" r:id="rId8"/>
    <p:sldId id="310" r:id="rId9"/>
    <p:sldId id="356" r:id="rId10"/>
    <p:sldId id="275" r:id="rId11"/>
    <p:sldId id="311" r:id="rId12"/>
    <p:sldId id="312" r:id="rId13"/>
    <p:sldId id="313" r:id="rId14"/>
    <p:sldId id="314" r:id="rId15"/>
    <p:sldId id="329" r:id="rId16"/>
    <p:sldId id="274" r:id="rId17"/>
    <p:sldId id="335" r:id="rId18"/>
    <p:sldId id="319" r:id="rId19"/>
    <p:sldId id="334" r:id="rId20"/>
    <p:sldId id="317" r:id="rId21"/>
    <p:sldId id="331" r:id="rId22"/>
    <p:sldId id="321" r:id="rId23"/>
    <p:sldId id="333" r:id="rId24"/>
    <p:sldId id="323" r:id="rId25"/>
    <p:sldId id="328" r:id="rId26"/>
    <p:sldId id="327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344" r:id="rId36"/>
    <p:sldId id="345" r:id="rId37"/>
    <p:sldId id="324" r:id="rId38"/>
    <p:sldId id="286" r:id="rId39"/>
    <p:sldId id="346" r:id="rId40"/>
    <p:sldId id="265" r:id="rId41"/>
    <p:sldId id="351" r:id="rId42"/>
    <p:sldId id="359" r:id="rId43"/>
    <p:sldId id="360" r:id="rId44"/>
    <p:sldId id="361" r:id="rId45"/>
    <p:sldId id="362" r:id="rId46"/>
    <p:sldId id="366" r:id="rId47"/>
    <p:sldId id="368" r:id="rId48"/>
    <p:sldId id="363" r:id="rId49"/>
    <p:sldId id="364" r:id="rId50"/>
    <p:sldId id="365" r:id="rId51"/>
    <p:sldId id="369" r:id="rId52"/>
    <p:sldId id="370" r:id="rId53"/>
    <p:sldId id="371" r:id="rId54"/>
    <p:sldId id="270" r:id="rId55"/>
    <p:sldId id="367" r:id="rId56"/>
    <p:sldId id="353" r:id="rId57"/>
    <p:sldId id="281" r:id="rId58"/>
    <p:sldId id="354" r:id="rId59"/>
    <p:sldId id="325" r:id="rId60"/>
    <p:sldId id="355" r:id="rId61"/>
    <p:sldId id="372" r:id="rId62"/>
    <p:sldId id="262" r:id="rId63"/>
    <p:sldId id="287" r:id="rId64"/>
  </p:sldIdLst>
  <p:sldSz cx="9144000" cy="5143500" type="screen16x9"/>
  <p:notesSz cx="6858000" cy="9144000"/>
  <p:embeddedFontLst>
    <p:embeddedFont>
      <p:font typeface="Anton" pitchFamily="2" charset="0"/>
      <p:regular r:id="rId66"/>
    </p:embeddedFont>
    <p:embeddedFont>
      <p:font typeface="Aptos Display" panose="020B0004020202020204" pitchFamily="34" charset="0"/>
      <p:regular r:id="rId67"/>
      <p:bold r:id="rId68"/>
      <p:italic r:id="rId69"/>
      <p:boldItalic r:id="rId70"/>
    </p:embeddedFont>
    <p:embeddedFont>
      <p:font typeface="Aptos Narrow" panose="020B0004020202020204" pitchFamily="34" charset="0"/>
      <p:regular r:id="rId71"/>
      <p:bold r:id="rId72"/>
      <p:italic r:id="rId73"/>
      <p:boldItalic r:id="rId74"/>
    </p:embeddedFont>
    <p:embeddedFont>
      <p:font typeface="Bebas Neue" panose="020B0606020202050201" pitchFamily="34" charset="0"/>
      <p:regular r:id="rId75"/>
    </p:embeddedFont>
    <p:embeddedFont>
      <p:font typeface="Calibri" panose="020F0502020204030204" pitchFamily="34" charset="0"/>
      <p:regular r:id="rId76"/>
      <p:bold r:id="rId77"/>
      <p:italic r:id="rId78"/>
      <p:boldItalic r:id="rId79"/>
    </p:embeddedFont>
    <p:embeddedFont>
      <p:font typeface="Catamaran" panose="020B0604020202020204" charset="0"/>
      <p:regular r:id="rId80"/>
      <p:bold r:id="rId81"/>
    </p:embeddedFont>
    <p:embeddedFont>
      <p:font typeface="DM Sans" pitchFamily="2" charset="0"/>
      <p:regular r:id="rId82"/>
      <p:bold r:id="rId83"/>
      <p:italic r:id="rId84"/>
      <p:boldItalic r:id="rId85"/>
    </p:embeddedFont>
    <p:embeddedFont>
      <p:font typeface="Nunito Light" pitchFamily="2" charset="0"/>
      <p:regular r:id="rId86"/>
      <p:italic r:id="rId87"/>
    </p:embeddedFont>
    <p:embeddedFont>
      <p:font typeface="PT Sans" panose="020B0503020203020204" pitchFamily="34" charset="0"/>
      <p:regular r:id="rId88"/>
      <p:bold r:id="rId89"/>
      <p:italic r:id="rId90"/>
      <p:boldItalic r:id="rId9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323"/>
    <a:srgbClr val="2E2E2E"/>
    <a:srgbClr val="2D2D2D"/>
    <a:srgbClr val="212121"/>
    <a:srgbClr val="1F1F1F"/>
    <a:srgbClr val="222222"/>
    <a:srgbClr val="1B1B1B"/>
    <a:srgbClr val="581764"/>
    <a:srgbClr val="262626"/>
    <a:srgbClr val="D40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E032CB-3904-43F1-807A-BA43FB7CEC96}">
  <a:tblStyle styleId="{66E032CB-3904-43F1-807A-BA43FB7CEC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728FA4B-13B7-461F-8146-74BBB78EB8F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76" autoAdjust="0"/>
    <p:restoredTop sz="93957" autoAdjust="0"/>
  </p:normalViewPr>
  <p:slideViewPr>
    <p:cSldViewPr snapToGrid="0">
      <p:cViewPr>
        <p:scale>
          <a:sx n="75" d="100"/>
          <a:sy n="75" d="100"/>
        </p:scale>
        <p:origin x="141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3.fntdata"/><Relationship Id="rId76" Type="http://schemas.openxmlformats.org/officeDocument/2006/relationships/font" Target="fonts/font11.fntdata"/><Relationship Id="rId84" Type="http://schemas.openxmlformats.org/officeDocument/2006/relationships/font" Target="fonts/font19.fntdata"/><Relationship Id="rId89" Type="http://schemas.openxmlformats.org/officeDocument/2006/relationships/font" Target="fonts/font24.fntdata"/><Relationship Id="rId7" Type="http://schemas.openxmlformats.org/officeDocument/2006/relationships/slide" Target="slides/slide6.xml"/><Relationship Id="rId71" Type="http://schemas.openxmlformats.org/officeDocument/2006/relationships/font" Target="fonts/font6.fntdata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1.fntdata"/><Relationship Id="rId74" Type="http://schemas.openxmlformats.org/officeDocument/2006/relationships/font" Target="fonts/font9.fntdata"/><Relationship Id="rId79" Type="http://schemas.openxmlformats.org/officeDocument/2006/relationships/font" Target="fonts/font14.fntdata"/><Relationship Id="rId87" Type="http://schemas.openxmlformats.org/officeDocument/2006/relationships/font" Target="fonts/font22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17.fntdata"/><Relationship Id="rId90" Type="http://schemas.openxmlformats.org/officeDocument/2006/relationships/font" Target="fonts/font25.fntdata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4.fntdata"/><Relationship Id="rId77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7.fntdata"/><Relationship Id="rId80" Type="http://schemas.openxmlformats.org/officeDocument/2006/relationships/font" Target="fonts/font15.fntdata"/><Relationship Id="rId85" Type="http://schemas.openxmlformats.org/officeDocument/2006/relationships/font" Target="fonts/font20.fntdata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5.fntdata"/><Relationship Id="rId75" Type="http://schemas.openxmlformats.org/officeDocument/2006/relationships/font" Target="fonts/font10.fntdata"/><Relationship Id="rId83" Type="http://schemas.openxmlformats.org/officeDocument/2006/relationships/font" Target="fonts/font18.fntdata"/><Relationship Id="rId88" Type="http://schemas.openxmlformats.org/officeDocument/2006/relationships/font" Target="fonts/font23.fntdata"/><Relationship Id="rId91" Type="http://schemas.openxmlformats.org/officeDocument/2006/relationships/font" Target="fonts/font2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73" Type="http://schemas.openxmlformats.org/officeDocument/2006/relationships/font" Target="fonts/font8.fntdata"/><Relationship Id="rId78" Type="http://schemas.openxmlformats.org/officeDocument/2006/relationships/font" Target="fonts/font13.fntdata"/><Relationship Id="rId81" Type="http://schemas.openxmlformats.org/officeDocument/2006/relationships/font" Target="fonts/font16.fntdata"/><Relationship Id="rId86" Type="http://schemas.openxmlformats.org/officeDocument/2006/relationships/font" Target="fonts/font21.fntdata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6T17:38:58.2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6T17:39:00.7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6T17:38:26.0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7023 73 24575,'0'-1'0,"-1"-1"0,1 1 0,-1 0 0,1 0 0,-1 0 0,0 0 0,1 0 0,-1 0 0,0 0 0,0 0 0,0 0 0,0 0 0,0 0 0,0 1 0,0-1 0,0 0 0,0 1 0,0-1 0,0 1 0,-1-1 0,1 1 0,0-1 0,0 1 0,-1 0 0,-1-1 0,-39-6 0,38 7 0,-331-23 0,-522 1 0,592 24 0,221 1 0,-1 2 0,1 3 0,1 1 0,-57 19 0,60-17 0,-50 17 0,41-12 0,-68 14 0,-19-12 0,-183 1 0,195-15 0,-52 13 0,-24 0 0,-961-15 0,562-5 0,-275 3 0,854 1 0,-1-2 0,0 0 0,1-1 0,0-1 0,-1-1 0,1-1 0,0 0 0,1-2 0,0 0 0,0-1 0,-23-14 0,7-2 0,-68-34 0,89 51 0,-2 1 0,1 1 0,-1 1 0,1 0 0,-1 0 0,0 2 0,-33-1 0,-14 2 0,-1-1 0,0 4 0,-69 9 0,121-8 0,0 0 0,0 1 0,1 0 0,-1 0 0,1 1 0,0 1 0,1 0 0,-1 1 0,1 0 0,0 0 0,-12 13 0,-8 10 0,2 2 0,-24 35 0,-2 1 0,38-49 0,1 1 0,0 1 0,1 0 0,2 1 0,0 0 0,1 1 0,1 0 0,2 1 0,0 0 0,1 0 0,2 1 0,-5 44 0,10-60 0,2 179 0,-1-184 0,0 1 0,0 0 0,1-1 0,-1 1 0,1-1 0,0 1 0,0-1 0,0 0 0,1 0 0,0 0 0,0 0 0,6 7 0,49 38 0,-33-29 0,-8-6 0,1-1 0,-1-1 0,2 0 0,0-2 0,0 0 0,1-1 0,0-1 0,0-1 0,1 0 0,0-2 0,28 4 0,-14-4 0,45 8 0,132 4 0,-79-20 0,129 5 0,-84 29 0,-30-13 0,57 4 0,-24-5 0,2 1 0,-124-18 0,-32-1 0,1 1 0,-1 1 0,0 2 0,1 0 0,-1 2 0,33 11 0,-23-5 0,-1-1 0,1-1 0,1-3 0,62 4 0,155-10 0,-106-4 0,1117 4 0,-1228-2 0,74-13 0,14-2 0,-44 14 0,-5 1 0,88-15 0,-101 9 0,68 0 0,42-5 0,113-30 0,-113 28 0,-18 2 0,77-3 0,-95 10 0,-77-1 0,75-18 0,-19 2 0,-87 16 0,-1 0 0,46-20 0,-51 18 0,0 0 0,1 1 0,0 2 0,34-5 0,-22 8 0,-10 2 0,0-2 0,28-7 0,-46 9 0,-1 0 0,0 1 0,1-1 0,-1 2 0,0-1 0,0 1 0,1 0 0,-1 1 0,0 0 0,0 0 0,0 1 0,0 0 0,9 5 0,15 9 0,53 36 0,-53-31 0,-12-11 0,0 0 0,1-2 0,0 0 0,0-2 0,1 0 0,0-1 0,34 4 0,4-3 0,97-1 0,1544-8 0,-1642-2 0,-1-2 0,112-27 0,-65 11 0,116-19 0,-207 37 0,0-2 0,0 1 0,-1-2 0,23-14 0,32-15 0,-1 12 0,-34 14 0,-1-2 0,0-1 0,-1-1 0,30-20 0,-56 29 0,0 0 0,0 0 0,0 0 0,-1-1 0,0 0 0,0 0 0,0 0 0,-1 0 0,0-1 0,0 1 0,0-1 0,-1 0 0,0 1 0,-1-1 0,1 0 0,-1 0 0,-1-1 0,1-9 0,-1 6 0,0 1 0,0-1 0,-1 1 0,0-1 0,-1 1 0,0 0 0,-1 0 0,0 0 0,0 0 0,-1 0 0,-1 0 0,-5-10 0,-3 4 0,-1 0 0,0 1 0,-2 1 0,1 0 0,-1 1 0,-1 0 0,-30-16 0,-139-61 0,162 80 0,-223-85 0,125 50 0,-137-42 0,213 75 0,0 2 0,0 2 0,-83-4 0,-78-4 0,-2 1 0,-807 14 0,485 3 0,511-3-273,0-1 0,1-1 0,-1-1 0,-25-8 0,21 5-6553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6T17:42:08.7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6T17:38:26.0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7023 73 24575,'0'-1'0,"-1"-1"0,1 1 0,-1 0 0,1 0 0,-1 0 0,0 0 0,1 0 0,-1 0 0,0 0 0,0 0 0,0 0 0,0 0 0,0 0 0,0 1 0,0-1 0,0 0 0,0 1 0,0-1 0,0 1 0,-1-1 0,1 1 0,0-1 0,0 1 0,-1 0 0,-1-1 0,-39-6 0,38 7 0,-331-23 0,-522 1 0,592 24 0,221 1 0,-1 2 0,1 3 0,1 1 0,-57 19 0,60-17 0,-50 17 0,41-12 0,-68 14 0,-19-12 0,-183 1 0,195-15 0,-52 13 0,-24 0 0,-961-15 0,562-5 0,-275 3 0,854 1 0,-1-2 0,0 0 0,1-1 0,0-1 0,-1-1 0,1-1 0,0 0 0,1-2 0,0 0 0,0-1 0,-23-14 0,7-2 0,-68-34 0,89 51 0,-2 1 0,1 1 0,-1 1 0,1 0 0,-1 0 0,0 2 0,-33-1 0,-14 2 0,-1-1 0,0 4 0,-69 9 0,121-8 0,0 0 0,0 1 0,1 0 0,-1 0 0,1 1 0,0 1 0,1 0 0,-1 1 0,1 0 0,0 0 0,-12 13 0,-8 10 0,2 2 0,-24 35 0,-2 1 0,38-49 0,1 1 0,0 1 0,1 0 0,2 1 0,0 0 0,1 1 0,1 0 0,2 1 0,0 0 0,1 0 0,2 1 0,-5 44 0,10-60 0,2 179 0,-1-184 0,0 1 0,0 0 0,1-1 0,-1 1 0,1-1 0,0 1 0,0-1 0,0 0 0,1 0 0,0 0 0,0 0 0,6 7 0,49 38 0,-33-29 0,-8-6 0,1-1 0,-1-1 0,2 0 0,0-2 0,0 0 0,1-1 0,0-1 0,0-1 0,1 0 0,0-2 0,28 4 0,-14-4 0,45 8 0,132 4 0,-79-20 0,129 5 0,-84 29 0,-30-13 0,57 4 0,-24-5 0,2 1 0,-124-18 0,-32-1 0,1 1 0,-1 1 0,0 2 0,1 0 0,-1 2 0,33 11 0,-23-5 0,-1-1 0,1-1 0,1-3 0,62 4 0,155-10 0,-106-4 0,1117 4 0,-1228-2 0,74-13 0,14-2 0,-44 14 0,-5 1 0,88-15 0,-101 9 0,68 0 0,42-5 0,113-30 0,-113 28 0,-18 2 0,77-3 0,-95 10 0,-77-1 0,75-18 0,-19 2 0,-87 16 0,-1 0 0,46-20 0,-51 18 0,0 0 0,1 1 0,0 2 0,34-5 0,-22 8 0,-10 2 0,0-2 0,28-7 0,-46 9 0,-1 0 0,0 1 0,1-1 0,-1 2 0,0-1 0,0 1 0,1 0 0,-1 1 0,0 0 0,0 0 0,0 1 0,0 0 0,9 5 0,15 9 0,53 36 0,-53-31 0,-12-11 0,0 0 0,1-2 0,0 0 0,0-2 0,1 0 0,0-1 0,34 4 0,4-3 0,97-1 0,1544-8 0,-1642-2 0,-1-2 0,112-27 0,-65 11 0,116-19 0,-207 37 0,0-2 0,0 1 0,-1-2 0,23-14 0,32-15 0,-1 12 0,-34 14 0,-1-2 0,0-1 0,-1-1 0,30-20 0,-56 29 0,0 0 0,0 0 0,0 0 0,-1-1 0,0 0 0,0 0 0,0 0 0,-1 0 0,0-1 0,0 1 0,0-1 0,-1 0 0,0 1 0,-1-1 0,1 0 0,-1 0 0,-1-1 0,1-9 0,-1 6 0,0 1 0,0-1 0,-1 1 0,0-1 0,-1 1 0,0 0 0,-1 0 0,0 0 0,0 0 0,-1 0 0,-1 0 0,-5-10 0,-3 4 0,-1 0 0,0 1 0,-2 1 0,1 0 0,-1 1 0,-1 0 0,-30-16 0,-139-61 0,162 80 0,-223-85 0,125 50 0,-137-42 0,213 75 0,0 2 0,0 2 0,-83-4 0,-78-4 0,-2 1 0,-807 14 0,485 3 0,511-3-273,0-1 0,1-1 0,-1-1 0,-25-8 0,21 5-6553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6T17:42:08.7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6T17:42:08.7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d1bf8d60a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d1bf8d60a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effectLst/>
              </a:rPr>
              <a:t>Database Management:</a:t>
            </a:r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Server Environment:</a:t>
            </a:r>
            <a:endParaRPr lang="en-US" dirty="0">
              <a:effectLst/>
            </a:endParaRPr>
          </a:p>
          <a:p>
            <a:r>
              <a:rPr lang="en-US" b="1" dirty="0">
                <a:effectLst/>
              </a:rPr>
              <a:t>Cross-Browser Compatibility:</a:t>
            </a:r>
            <a:r>
              <a:rPr lang="en-US" dirty="0">
                <a:effectLst/>
              </a:rPr>
              <a:t> The website is accessible through any modern web browser, providing flexibility and convenience for users.</a:t>
            </a:r>
          </a:p>
          <a:p>
            <a:br>
              <a:rPr lang="en-US" dirty="0"/>
            </a:b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d1bf8d60a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d1bf8d60a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880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3894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917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797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20f41e1924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20f41e1924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362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d1bf8d60a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d1bf8d60a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20f41e1924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20f41e1924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343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d1bf8d60a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d1bf8d60a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2339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20f41e1924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20f41e1924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66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d1bf8d60a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d1bf8d60a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7430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20f41e1924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20f41e1924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17236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d1bf8d60a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d1bf8d60a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4614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20f41e1924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20f41e1924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1449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d1bf8d60a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d1bf8d60a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057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20f41e1924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20f41e1924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7573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d1bf8d60a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d1bf8d60a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95062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20f41e1924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20f41e1924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7070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d1bf8d60a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d1bf8d60a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261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20f41e1924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20f41e1924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68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20f41e1924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20f41e1924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6160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20f41e1924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20f41e1924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7481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20f41e1924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20f41e1924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97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58111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20f41e19245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20f41e19245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957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d1bf8d60a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d1bf8d60a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5898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d1bf8d60a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d1bf8d60a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4111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483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20f41e1924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20f41e1924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20f41e1924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20f41e1924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3011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0139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1bf8d60a4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1bf8d60a4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Certainly! Based on the provided content, here's a refined version for the "Hardware &amp; Software Requirements" slide for your Student Interests System project: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---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## Hardware &amp; Software Requirements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### Software Requirements: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**Web Browsers:**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- Most recent version of Google Chrome, Firefox, Internet Explorer, or Safari.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### Hardware Requirements: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**CPU:**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- Single Core 2.4 GHz or equivalent.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**RAM:**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**Graphics Card:**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- Intel or Nvidia.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**Hard Drive:**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- Minimum 5 Gigabytes of available space.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**Network:**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- Broadband connection recommended.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**Processor:**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- Pentium or equivalent.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**Operating System:**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- Windows (XP, Vista, 7, 8, 10), Mac OS, Linux, Unix.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**Internet Connection:**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- Internet connection with good speed.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---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Feel free to customize these details based on the specific requirements and compatibility of your Student Interests System.</a:t>
            </a:r>
            <a:endParaRPr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1bf8d60a4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1bf8d60a4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Certainly! Based on the provided content, here's a refined version for the "Hardware &amp; Software Requirements" slide for your Student Interests System project: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---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## Hardware &amp; Software Requirements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### Software Requirements: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- **:**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**:**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---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Feel free to customize these details based on the specific requirements and compatibility of your Student Interests System.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66940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20f41e19245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20f41e19245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2256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6639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8257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gd1bf8d60a4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4" name="Google Shape;1674;gd1bf8d60a4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9571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Certainly! Here are the main and important objectives for the Student Interests System project: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 **Mandatory Student Addition Screen:** Implement a screen for adding students with mandatory fields, adhering to a provided wireframe.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**Dynamic Interest Dropdown:** Include a dynamic dropdown for entering student interests, allowing users to add new interests on-the-fly.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 **Redirection and Navigation:** Ensure seamless redirection to the Students List View after successful actions, providing a smooth user experience.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5. **Paginated List View:** Implement paginated data display, sorting functionality, and page navigation in the list view for easy data exploration.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6. **:** 7. **User Activity Logging:** Record and log user activities to maintain accountability and monitor system usage.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8. **Implement screens for essential CRUD operations on student entities and create a user management system with roles and permissions.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9. **Creativity and Flexibility:** Encourage individual creativity in UI/UX design, providing flexibility in choosing frontend, backend, and database technologies.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10. **Data Visualization:** Use dummy data to visually represent statistics on the dashboard, providing an informative and engaging user interface.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11. **Documentation and Presentation:** Emphasize the importance of proper documentation, including naming conventions and folder structure. Require PowerPoint presentations for effective project showcasing.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These objectives aim to ensure the development of a robust, user-centric system with key features and a visually appealing dashboard.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5. **Paginated List View:** Implement paginated data display, sorting functionality, and page navigation in the list view for easy data exploration.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6. **:** 7. **:** 8. **Implement screens for essential CRUD operations on student entities and create a user management system with roles and permissions.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9. **Creativity and Flexibility:** Encourage individual creativity in UI/UX design, providing flexibility in choosing frontend, backend, and database technologies.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10. **Data Visualization:** Use dummy data to visually represent statistics on the dashboard, providing an informative and engaging user interface.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11. **Documentation and Presentation:** Emphasize the importance of proper documentation, including naming conventions and folder structure. Require PowerPoint presentations for effective project showcasing.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These objectives aim to ensure the development of a robust, user-centric system with key features and a visually appealing dashboard.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7624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955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10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rot="10800000" flipH="1">
            <a:off x="945475" y="3635250"/>
            <a:ext cx="2699775" cy="2633450"/>
            <a:chOff x="661125" y="2751225"/>
            <a:chExt cx="2699775" cy="2633450"/>
          </a:xfrm>
        </p:grpSpPr>
        <p:sp>
          <p:nvSpPr>
            <p:cNvPr id="11" name="Google Shape;11;p2"/>
            <p:cNvSpPr/>
            <p:nvPr/>
          </p:nvSpPr>
          <p:spPr>
            <a:xfrm>
              <a:off x="661125" y="2918175"/>
              <a:ext cx="78450" cy="888175"/>
            </a:xfrm>
            <a:custGeom>
              <a:avLst/>
              <a:gdLst/>
              <a:ahLst/>
              <a:cxnLst/>
              <a:rect l="l" t="t" r="r" b="b"/>
              <a:pathLst>
                <a:path w="3138" h="35527" extrusionOk="0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66975" y="2751225"/>
              <a:ext cx="245625" cy="1823950"/>
            </a:xfrm>
            <a:custGeom>
              <a:avLst/>
              <a:gdLst/>
              <a:ahLst/>
              <a:cxnLst/>
              <a:rect l="l" t="t" r="r" b="b"/>
              <a:pathLst>
                <a:path w="9825" h="72958" extrusionOk="0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24300" y="2751225"/>
              <a:ext cx="264325" cy="2033625"/>
            </a:xfrm>
            <a:custGeom>
              <a:avLst/>
              <a:gdLst/>
              <a:ahLst/>
              <a:cxnLst/>
              <a:rect l="l" t="t" r="r" b="b"/>
              <a:pathLst>
                <a:path w="10573" h="81345" extrusionOk="0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1125" y="4193000"/>
              <a:ext cx="136575" cy="1191675"/>
            </a:xfrm>
            <a:custGeom>
              <a:avLst/>
              <a:gdLst/>
              <a:ahLst/>
              <a:cxnLst/>
              <a:rect l="l" t="t" r="r" b="b"/>
              <a:pathLst>
                <a:path w="5463" h="47667" extrusionOk="0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1125" y="4097725"/>
              <a:ext cx="210700" cy="779125"/>
            </a:xfrm>
            <a:custGeom>
              <a:avLst/>
              <a:gdLst/>
              <a:ahLst/>
              <a:cxnLst/>
              <a:rect l="l" t="t" r="r" b="b"/>
              <a:pathLst>
                <a:path w="8428" h="31165" extrusionOk="0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1125" y="3995450"/>
              <a:ext cx="293250" cy="1116525"/>
            </a:xfrm>
            <a:custGeom>
              <a:avLst/>
              <a:gdLst/>
              <a:ahLst/>
              <a:cxnLst/>
              <a:rect l="l" t="t" r="r" b="b"/>
              <a:pathLst>
                <a:path w="11730" h="44661" extrusionOk="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1125" y="3906725"/>
              <a:ext cx="388750" cy="833775"/>
            </a:xfrm>
            <a:custGeom>
              <a:avLst/>
              <a:gdLst/>
              <a:ahLst/>
              <a:cxnLst/>
              <a:rect l="l" t="t" r="r" b="b"/>
              <a:pathLst>
                <a:path w="15550" h="33351" extrusionOk="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1125" y="2832325"/>
              <a:ext cx="487100" cy="2112700"/>
            </a:xfrm>
            <a:custGeom>
              <a:avLst/>
              <a:gdLst/>
              <a:ahLst/>
              <a:cxnLst/>
              <a:rect l="l" t="t" r="r" b="b"/>
              <a:pathLst>
                <a:path w="19484" h="84508" extrusionOk="0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61750" y="2751225"/>
              <a:ext cx="410725" cy="2406750"/>
            </a:xfrm>
            <a:custGeom>
              <a:avLst/>
              <a:gdLst/>
              <a:ahLst/>
              <a:cxnLst/>
              <a:rect l="l" t="t" r="r" b="b"/>
              <a:pathLst>
                <a:path w="16429" h="96270" extrusionOk="0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49025" y="2751225"/>
              <a:ext cx="421200" cy="1823950"/>
            </a:xfrm>
            <a:custGeom>
              <a:avLst/>
              <a:gdLst/>
              <a:ahLst/>
              <a:cxnLst/>
              <a:rect l="l" t="t" r="r" b="b"/>
              <a:pathLst>
                <a:path w="16848" h="72958" extrusionOk="0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49050" y="2751225"/>
              <a:ext cx="264500" cy="561050"/>
            </a:xfrm>
            <a:custGeom>
              <a:avLst/>
              <a:gdLst/>
              <a:ahLst/>
              <a:cxnLst/>
              <a:rect l="l" t="t" r="r" b="b"/>
              <a:pathLst>
                <a:path w="10580" h="22442" extrusionOk="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66325" y="2751225"/>
              <a:ext cx="65325" cy="499650"/>
            </a:xfrm>
            <a:custGeom>
              <a:avLst/>
              <a:gdLst/>
              <a:ahLst/>
              <a:cxnLst/>
              <a:rect l="l" t="t" r="r" b="b"/>
              <a:pathLst>
                <a:path w="2613" h="19986" extrusionOk="0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491225" y="2751225"/>
              <a:ext cx="370275" cy="226925"/>
            </a:xfrm>
            <a:custGeom>
              <a:avLst/>
              <a:gdLst/>
              <a:ahLst/>
              <a:cxnLst/>
              <a:rect l="l" t="t" r="r" b="b"/>
              <a:pathLst>
                <a:path w="14811" h="9077" extrusionOk="0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491225" y="2751225"/>
              <a:ext cx="298600" cy="123850"/>
            </a:xfrm>
            <a:custGeom>
              <a:avLst/>
              <a:gdLst/>
              <a:ahLst/>
              <a:cxnLst/>
              <a:rect l="l" t="t" r="r" b="b"/>
              <a:pathLst>
                <a:path w="11944" h="4954" extrusionOk="0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28100" y="2751225"/>
              <a:ext cx="333525" cy="123850"/>
            </a:xfrm>
            <a:custGeom>
              <a:avLst/>
              <a:gdLst/>
              <a:ahLst/>
              <a:cxnLst/>
              <a:rect l="l" t="t" r="r" b="b"/>
              <a:pathLst>
                <a:path w="13341" h="4954" extrusionOk="0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45750" y="2751225"/>
              <a:ext cx="421600" cy="1989275"/>
            </a:xfrm>
            <a:custGeom>
              <a:avLst/>
              <a:gdLst/>
              <a:ahLst/>
              <a:cxnLst/>
              <a:rect l="l" t="t" r="r" b="b"/>
              <a:pathLst>
                <a:path w="16864" h="79571" extrusionOk="0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8675" y="2751225"/>
              <a:ext cx="426350" cy="2248225"/>
            </a:xfrm>
            <a:custGeom>
              <a:avLst/>
              <a:gdLst/>
              <a:ahLst/>
              <a:cxnLst/>
              <a:rect l="l" t="t" r="r" b="b"/>
              <a:pathLst>
                <a:path w="17054" h="89929" extrusionOk="0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53975" y="2751225"/>
              <a:ext cx="389575" cy="1484725"/>
            </a:xfrm>
            <a:custGeom>
              <a:avLst/>
              <a:gdLst/>
              <a:ahLst/>
              <a:cxnLst/>
              <a:rect l="l" t="t" r="r" b="b"/>
              <a:pathLst>
                <a:path w="15583" h="59389" extrusionOk="0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502025" y="2751225"/>
              <a:ext cx="382600" cy="1870775"/>
            </a:xfrm>
            <a:custGeom>
              <a:avLst/>
              <a:gdLst/>
              <a:ahLst/>
              <a:cxnLst/>
              <a:rect l="l" t="t" r="r" b="b"/>
              <a:pathLst>
                <a:path w="15304" h="74831" extrusionOk="0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5450" y="2751225"/>
              <a:ext cx="288975" cy="1665425"/>
            </a:xfrm>
            <a:custGeom>
              <a:avLst/>
              <a:gdLst/>
              <a:ahLst/>
              <a:cxnLst/>
              <a:rect l="l" t="t" r="r" b="b"/>
              <a:pathLst>
                <a:path w="11559" h="66617" extrusionOk="0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8975" y="2751225"/>
              <a:ext cx="197150" cy="2033425"/>
            </a:xfrm>
            <a:custGeom>
              <a:avLst/>
              <a:gdLst/>
              <a:ahLst/>
              <a:cxnLst/>
              <a:rect l="l" t="t" r="r" b="b"/>
              <a:pathLst>
                <a:path w="7886" h="81337" extrusionOk="0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8075" y="2751225"/>
              <a:ext cx="194275" cy="2304475"/>
            </a:xfrm>
            <a:custGeom>
              <a:avLst/>
              <a:gdLst/>
              <a:ahLst/>
              <a:cxnLst/>
              <a:rect l="l" t="t" r="r" b="b"/>
              <a:pathLst>
                <a:path w="7771" h="92179" extrusionOk="0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16650" y="2751225"/>
              <a:ext cx="202300" cy="2193800"/>
            </a:xfrm>
            <a:custGeom>
              <a:avLst/>
              <a:gdLst/>
              <a:ahLst/>
              <a:cxnLst/>
              <a:rect l="l" t="t" r="r" b="b"/>
              <a:pathLst>
                <a:path w="8092" h="87752" extrusionOk="0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292025" y="2751225"/>
              <a:ext cx="225100" cy="1702800"/>
            </a:xfrm>
            <a:custGeom>
              <a:avLst/>
              <a:gdLst/>
              <a:ahLst/>
              <a:cxnLst/>
              <a:rect l="l" t="t" r="r" b="b"/>
              <a:pathLst>
                <a:path w="9004" h="68112" extrusionOk="0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68425" y="2751225"/>
              <a:ext cx="257750" cy="1525575"/>
            </a:xfrm>
            <a:custGeom>
              <a:avLst/>
              <a:gdLst/>
              <a:ahLst/>
              <a:cxnLst/>
              <a:rect l="l" t="t" r="r" b="b"/>
              <a:pathLst>
                <a:path w="10310" h="61023" extrusionOk="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746875" y="2751225"/>
              <a:ext cx="267800" cy="1743875"/>
            </a:xfrm>
            <a:custGeom>
              <a:avLst/>
              <a:gdLst/>
              <a:ahLst/>
              <a:cxnLst/>
              <a:rect l="l" t="t" r="r" b="b"/>
              <a:pathLst>
                <a:path w="10712" h="69755" extrusionOk="0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42375" y="2751225"/>
              <a:ext cx="250750" cy="1627850"/>
            </a:xfrm>
            <a:custGeom>
              <a:avLst/>
              <a:gdLst/>
              <a:ahLst/>
              <a:cxnLst/>
              <a:rect l="l" t="t" r="r" b="b"/>
              <a:pathLst>
                <a:path w="10030" h="65114" extrusionOk="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27600" y="2751225"/>
              <a:ext cx="65125" cy="1413050"/>
            </a:xfrm>
            <a:custGeom>
              <a:avLst/>
              <a:gdLst/>
              <a:ahLst/>
              <a:cxnLst/>
              <a:rect l="l" t="t" r="r" b="b"/>
              <a:pathLst>
                <a:path w="2605" h="56522" extrusionOk="0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95775" y="2751225"/>
              <a:ext cx="65125" cy="1089200"/>
            </a:xfrm>
            <a:custGeom>
              <a:avLst/>
              <a:gdLst/>
              <a:ahLst/>
              <a:cxnLst/>
              <a:rect l="l" t="t" r="r" b="b"/>
              <a:pathLst>
                <a:path w="2605" h="43568" extrusionOk="0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10800000">
            <a:off x="6915345" y="-12"/>
            <a:ext cx="1548637" cy="3324212"/>
            <a:chOff x="5452016" y="2824589"/>
            <a:chExt cx="689908" cy="1480916"/>
          </a:xfrm>
        </p:grpSpPr>
        <p:sp>
          <p:nvSpPr>
            <p:cNvPr id="41" name="Google Shape;41;p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5400000">
            <a:off x="7189310" y="2653816"/>
            <a:ext cx="298168" cy="3611350"/>
            <a:chOff x="9" y="2835115"/>
            <a:chExt cx="134668" cy="1631069"/>
          </a:xfrm>
        </p:grpSpPr>
        <p:sp>
          <p:nvSpPr>
            <p:cNvPr id="55" name="Google Shape;55;p2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2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7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61" name="Google Shape;461;p17"/>
          <p:cNvGrpSpPr/>
          <p:nvPr/>
        </p:nvGrpSpPr>
        <p:grpSpPr>
          <a:xfrm>
            <a:off x="116940" y="3148605"/>
            <a:ext cx="548362" cy="2381276"/>
            <a:chOff x="4792514" y="2979701"/>
            <a:chExt cx="305307" cy="1325804"/>
          </a:xfrm>
        </p:grpSpPr>
        <p:sp>
          <p:nvSpPr>
            <p:cNvPr id="462" name="Google Shape;462;p17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17"/>
          <p:cNvGrpSpPr/>
          <p:nvPr/>
        </p:nvGrpSpPr>
        <p:grpSpPr>
          <a:xfrm rot="10800000">
            <a:off x="8330297" y="-1456518"/>
            <a:ext cx="770083" cy="2897298"/>
            <a:chOff x="4164677" y="2702970"/>
            <a:chExt cx="428753" cy="1613105"/>
          </a:xfrm>
        </p:grpSpPr>
        <p:sp>
          <p:nvSpPr>
            <p:cNvPr id="468" name="Google Shape;468;p17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8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80" name="Google Shape;480;p18"/>
          <p:cNvGrpSpPr/>
          <p:nvPr/>
        </p:nvGrpSpPr>
        <p:grpSpPr>
          <a:xfrm rot="10800000">
            <a:off x="317950" y="-527017"/>
            <a:ext cx="241877" cy="2929563"/>
            <a:chOff x="9" y="2835115"/>
            <a:chExt cx="134668" cy="1631069"/>
          </a:xfrm>
        </p:grpSpPr>
        <p:sp>
          <p:nvSpPr>
            <p:cNvPr id="481" name="Google Shape;481;p18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8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8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8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18"/>
          <p:cNvGrpSpPr/>
          <p:nvPr/>
        </p:nvGrpSpPr>
        <p:grpSpPr>
          <a:xfrm>
            <a:off x="8527696" y="3005818"/>
            <a:ext cx="488205" cy="2381276"/>
            <a:chOff x="4826006" y="2979701"/>
            <a:chExt cx="271814" cy="1325804"/>
          </a:xfrm>
        </p:grpSpPr>
        <p:sp>
          <p:nvSpPr>
            <p:cNvPr id="486" name="Google Shape;486;p18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8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8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ONE_COLUMN_TEXT_2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Google Shape;528;p22"/>
          <p:cNvGrpSpPr/>
          <p:nvPr/>
        </p:nvGrpSpPr>
        <p:grpSpPr>
          <a:xfrm>
            <a:off x="6288929" y="3163786"/>
            <a:ext cx="1202441" cy="2581088"/>
            <a:chOff x="5452016" y="2824589"/>
            <a:chExt cx="689908" cy="1480916"/>
          </a:xfrm>
        </p:grpSpPr>
        <p:sp>
          <p:nvSpPr>
            <p:cNvPr id="529" name="Google Shape;529;p2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22"/>
          <p:cNvGrpSpPr/>
          <p:nvPr/>
        </p:nvGrpSpPr>
        <p:grpSpPr>
          <a:xfrm>
            <a:off x="7058925" y="1134427"/>
            <a:ext cx="3167541" cy="1717086"/>
            <a:chOff x="6561538" y="1197527"/>
            <a:chExt cx="3167541" cy="1717086"/>
          </a:xfrm>
        </p:grpSpPr>
        <p:grpSp>
          <p:nvGrpSpPr>
            <p:cNvPr id="543" name="Google Shape;543;p22"/>
            <p:cNvGrpSpPr/>
            <p:nvPr/>
          </p:nvGrpSpPr>
          <p:grpSpPr>
            <a:xfrm rot="-5400000">
              <a:off x="7662615" y="964074"/>
              <a:ext cx="849462" cy="3051616"/>
              <a:chOff x="8623429" y="2586962"/>
              <a:chExt cx="478381" cy="1718543"/>
            </a:xfrm>
          </p:grpSpPr>
          <p:sp>
            <p:nvSpPr>
              <p:cNvPr id="544" name="Google Shape;544;p22"/>
              <p:cNvSpPr/>
              <p:nvPr/>
            </p:nvSpPr>
            <p:spPr>
              <a:xfrm rot="-5400000">
                <a:off x="8267028" y="3481249"/>
                <a:ext cx="1527458" cy="121054"/>
              </a:xfrm>
              <a:custGeom>
                <a:avLst/>
                <a:gdLst/>
                <a:ahLst/>
                <a:cxnLst/>
                <a:rect l="l" t="t" r="r" b="b"/>
                <a:pathLst>
                  <a:path w="35116" h="2783" extrusionOk="0">
                    <a:moveTo>
                      <a:pt x="18185" y="1"/>
                    </a:moveTo>
                    <a:lnTo>
                      <a:pt x="15917" y="2254"/>
                    </a:lnTo>
                    <a:lnTo>
                      <a:pt x="0" y="2254"/>
                    </a:lnTo>
                    <a:lnTo>
                      <a:pt x="0" y="2497"/>
                    </a:lnTo>
                    <a:lnTo>
                      <a:pt x="16046" y="2497"/>
                    </a:lnTo>
                    <a:lnTo>
                      <a:pt x="18299" y="229"/>
                    </a:lnTo>
                    <a:lnTo>
                      <a:pt x="22878" y="229"/>
                    </a:lnTo>
                    <a:lnTo>
                      <a:pt x="25131" y="2497"/>
                    </a:lnTo>
                    <a:lnTo>
                      <a:pt x="34402" y="2497"/>
                    </a:lnTo>
                    <a:cubicBezTo>
                      <a:pt x="34459" y="2668"/>
                      <a:pt x="34588" y="2782"/>
                      <a:pt x="34759" y="2782"/>
                    </a:cubicBezTo>
                    <a:cubicBezTo>
                      <a:pt x="35001" y="2782"/>
                      <a:pt x="35115" y="2611"/>
                      <a:pt x="35115" y="2368"/>
                    </a:cubicBezTo>
                    <a:cubicBezTo>
                      <a:pt x="35115" y="2197"/>
                      <a:pt x="35001" y="2012"/>
                      <a:pt x="34759" y="2012"/>
                    </a:cubicBezTo>
                    <a:cubicBezTo>
                      <a:pt x="34588" y="2012"/>
                      <a:pt x="34459" y="2140"/>
                      <a:pt x="34402" y="2254"/>
                    </a:cubicBezTo>
                    <a:lnTo>
                      <a:pt x="25245" y="2254"/>
                    </a:lnTo>
                    <a:lnTo>
                      <a:pt x="2293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2"/>
              <p:cNvSpPr/>
              <p:nvPr/>
            </p:nvSpPr>
            <p:spPr>
              <a:xfrm rot="-5400000">
                <a:off x="8122184" y="3470418"/>
                <a:ext cx="1506971" cy="163203"/>
              </a:xfrm>
              <a:custGeom>
                <a:avLst/>
                <a:gdLst/>
                <a:ahLst/>
                <a:cxnLst/>
                <a:rect l="l" t="t" r="r" b="b"/>
                <a:pathLst>
                  <a:path w="34645" h="3752" extrusionOk="0">
                    <a:moveTo>
                      <a:pt x="14135" y="0"/>
                    </a:moveTo>
                    <a:lnTo>
                      <a:pt x="14135" y="3509"/>
                    </a:lnTo>
                    <a:lnTo>
                      <a:pt x="0" y="3509"/>
                    </a:lnTo>
                    <a:lnTo>
                      <a:pt x="0" y="3751"/>
                    </a:lnTo>
                    <a:lnTo>
                      <a:pt x="14377" y="3751"/>
                    </a:lnTo>
                    <a:lnTo>
                      <a:pt x="14377" y="243"/>
                    </a:lnTo>
                    <a:lnTo>
                      <a:pt x="24832" y="243"/>
                    </a:lnTo>
                    <a:lnTo>
                      <a:pt x="27684" y="3095"/>
                    </a:lnTo>
                    <a:lnTo>
                      <a:pt x="33874" y="3095"/>
                    </a:lnTo>
                    <a:cubicBezTo>
                      <a:pt x="33931" y="3209"/>
                      <a:pt x="34103" y="3338"/>
                      <a:pt x="34231" y="3338"/>
                    </a:cubicBezTo>
                    <a:cubicBezTo>
                      <a:pt x="34459" y="3338"/>
                      <a:pt x="34645" y="3152"/>
                      <a:pt x="34645" y="2910"/>
                    </a:cubicBezTo>
                    <a:cubicBezTo>
                      <a:pt x="34645" y="2739"/>
                      <a:pt x="34459" y="2553"/>
                      <a:pt x="34231" y="2553"/>
                    </a:cubicBezTo>
                    <a:cubicBezTo>
                      <a:pt x="34046" y="2553"/>
                      <a:pt x="33931" y="2682"/>
                      <a:pt x="33874" y="2853"/>
                    </a:cubicBezTo>
                    <a:lnTo>
                      <a:pt x="27741" y="2853"/>
                    </a:lnTo>
                    <a:lnTo>
                      <a:pt x="249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2"/>
              <p:cNvSpPr/>
              <p:nvPr/>
            </p:nvSpPr>
            <p:spPr>
              <a:xfrm rot="-5400000">
                <a:off x="8039648" y="3426986"/>
                <a:ext cx="1578959" cy="178079"/>
              </a:xfrm>
              <a:custGeom>
                <a:avLst/>
                <a:gdLst/>
                <a:ahLst/>
                <a:cxnLst/>
                <a:rect l="l" t="t" r="r" b="b"/>
                <a:pathLst>
                  <a:path w="36300" h="4094" extrusionOk="0">
                    <a:moveTo>
                      <a:pt x="13193" y="0"/>
                    </a:moveTo>
                    <a:lnTo>
                      <a:pt x="13193" y="3866"/>
                    </a:lnTo>
                    <a:lnTo>
                      <a:pt x="0" y="3866"/>
                    </a:lnTo>
                    <a:lnTo>
                      <a:pt x="0" y="4094"/>
                    </a:lnTo>
                    <a:lnTo>
                      <a:pt x="13421" y="4094"/>
                    </a:lnTo>
                    <a:lnTo>
                      <a:pt x="13421" y="228"/>
                    </a:lnTo>
                    <a:lnTo>
                      <a:pt x="25488" y="228"/>
                    </a:lnTo>
                    <a:lnTo>
                      <a:pt x="28397" y="3152"/>
                    </a:lnTo>
                    <a:lnTo>
                      <a:pt x="35586" y="3152"/>
                    </a:lnTo>
                    <a:cubicBezTo>
                      <a:pt x="35657" y="3266"/>
                      <a:pt x="35771" y="3381"/>
                      <a:pt x="35942" y="3381"/>
                    </a:cubicBezTo>
                    <a:cubicBezTo>
                      <a:pt x="36185" y="3381"/>
                      <a:pt x="36299" y="3266"/>
                      <a:pt x="36299" y="3024"/>
                    </a:cubicBezTo>
                    <a:cubicBezTo>
                      <a:pt x="36299" y="2853"/>
                      <a:pt x="36185" y="2667"/>
                      <a:pt x="35942" y="2667"/>
                    </a:cubicBezTo>
                    <a:cubicBezTo>
                      <a:pt x="35771" y="2667"/>
                      <a:pt x="35657" y="2724"/>
                      <a:pt x="35586" y="2910"/>
                    </a:cubicBezTo>
                    <a:lnTo>
                      <a:pt x="28454" y="2910"/>
                    </a:lnTo>
                    <a:lnTo>
                      <a:pt x="2560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 rot="-5400000">
                <a:off x="8073163" y="3501432"/>
                <a:ext cx="1413930" cy="194216"/>
              </a:xfrm>
              <a:custGeom>
                <a:avLst/>
                <a:gdLst/>
                <a:ahLst/>
                <a:cxnLst/>
                <a:rect l="l" t="t" r="r" b="b"/>
                <a:pathLst>
                  <a:path w="32506" h="4465" extrusionOk="0">
                    <a:moveTo>
                      <a:pt x="12238" y="0"/>
                    </a:moveTo>
                    <a:lnTo>
                      <a:pt x="12238" y="4222"/>
                    </a:lnTo>
                    <a:lnTo>
                      <a:pt x="0" y="4222"/>
                    </a:lnTo>
                    <a:lnTo>
                      <a:pt x="0" y="4464"/>
                    </a:lnTo>
                    <a:lnTo>
                      <a:pt x="12480" y="4464"/>
                    </a:lnTo>
                    <a:lnTo>
                      <a:pt x="12480" y="243"/>
                    </a:lnTo>
                    <a:lnTo>
                      <a:pt x="26258" y="243"/>
                    </a:lnTo>
                    <a:lnTo>
                      <a:pt x="29353" y="3323"/>
                    </a:lnTo>
                    <a:lnTo>
                      <a:pt x="31792" y="3323"/>
                    </a:lnTo>
                    <a:cubicBezTo>
                      <a:pt x="31849" y="3452"/>
                      <a:pt x="31963" y="3566"/>
                      <a:pt x="32149" y="3566"/>
                    </a:cubicBezTo>
                    <a:cubicBezTo>
                      <a:pt x="32377" y="3566"/>
                      <a:pt x="32505" y="3395"/>
                      <a:pt x="32505" y="3209"/>
                    </a:cubicBezTo>
                    <a:cubicBezTo>
                      <a:pt x="32505" y="2967"/>
                      <a:pt x="32377" y="2796"/>
                      <a:pt x="32149" y="2796"/>
                    </a:cubicBezTo>
                    <a:cubicBezTo>
                      <a:pt x="31963" y="2796"/>
                      <a:pt x="31849" y="2910"/>
                      <a:pt x="31792" y="3095"/>
                    </a:cubicBezTo>
                    <a:lnTo>
                      <a:pt x="29467" y="3095"/>
                    </a:lnTo>
                    <a:lnTo>
                      <a:pt x="2638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2"/>
              <p:cNvSpPr/>
              <p:nvPr/>
            </p:nvSpPr>
            <p:spPr>
              <a:xfrm rot="-5400000">
                <a:off x="8472362" y="4017291"/>
                <a:ext cx="439281" cy="137148"/>
              </a:xfrm>
              <a:custGeom>
                <a:avLst/>
                <a:gdLst/>
                <a:ahLst/>
                <a:cxnLst/>
                <a:rect l="l" t="t" r="r" b="b"/>
                <a:pathLst>
                  <a:path w="10099" h="3153" extrusionOk="0">
                    <a:moveTo>
                      <a:pt x="9742" y="1"/>
                    </a:moveTo>
                    <a:cubicBezTo>
                      <a:pt x="9499" y="1"/>
                      <a:pt x="9328" y="186"/>
                      <a:pt x="9328" y="357"/>
                    </a:cubicBezTo>
                    <a:cubicBezTo>
                      <a:pt x="9328" y="543"/>
                      <a:pt x="9442" y="714"/>
                      <a:pt x="9628" y="714"/>
                    </a:cubicBezTo>
                    <a:lnTo>
                      <a:pt x="9628" y="2910"/>
                    </a:lnTo>
                    <a:lnTo>
                      <a:pt x="0" y="2910"/>
                    </a:lnTo>
                    <a:lnTo>
                      <a:pt x="0" y="3153"/>
                    </a:lnTo>
                    <a:lnTo>
                      <a:pt x="9856" y="3153"/>
                    </a:lnTo>
                    <a:lnTo>
                      <a:pt x="9856" y="714"/>
                    </a:lnTo>
                    <a:cubicBezTo>
                      <a:pt x="9984" y="714"/>
                      <a:pt x="10098" y="543"/>
                      <a:pt x="10098" y="357"/>
                    </a:cubicBezTo>
                    <a:cubicBezTo>
                      <a:pt x="10098" y="186"/>
                      <a:pt x="9913" y="1"/>
                      <a:pt x="974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2"/>
              <p:cNvSpPr/>
              <p:nvPr/>
            </p:nvSpPr>
            <p:spPr>
              <a:xfrm rot="-5400000">
                <a:off x="8472688" y="3978513"/>
                <a:ext cx="477733" cy="176252"/>
              </a:xfrm>
              <a:custGeom>
                <a:avLst/>
                <a:gdLst/>
                <a:ahLst/>
                <a:cxnLst/>
                <a:rect l="l" t="t" r="r" b="b"/>
                <a:pathLst>
                  <a:path w="10983" h="4052" extrusionOk="0">
                    <a:moveTo>
                      <a:pt x="10569" y="1"/>
                    </a:moveTo>
                    <a:cubicBezTo>
                      <a:pt x="10398" y="1"/>
                      <a:pt x="10212" y="186"/>
                      <a:pt x="10212" y="357"/>
                    </a:cubicBezTo>
                    <a:cubicBezTo>
                      <a:pt x="10212" y="543"/>
                      <a:pt x="10341" y="714"/>
                      <a:pt x="10455" y="714"/>
                    </a:cubicBezTo>
                    <a:lnTo>
                      <a:pt x="10455" y="3809"/>
                    </a:lnTo>
                    <a:lnTo>
                      <a:pt x="0" y="3809"/>
                    </a:lnTo>
                    <a:lnTo>
                      <a:pt x="0" y="4052"/>
                    </a:lnTo>
                    <a:lnTo>
                      <a:pt x="10697" y="4052"/>
                    </a:lnTo>
                    <a:lnTo>
                      <a:pt x="10697" y="714"/>
                    </a:lnTo>
                    <a:cubicBezTo>
                      <a:pt x="10868" y="714"/>
                      <a:pt x="10983" y="543"/>
                      <a:pt x="10983" y="357"/>
                    </a:cubicBezTo>
                    <a:cubicBezTo>
                      <a:pt x="10983" y="186"/>
                      <a:pt x="10811" y="1"/>
                      <a:pt x="105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 rot="-5400000">
                <a:off x="8182970" y="3430727"/>
                <a:ext cx="1620499" cy="129057"/>
              </a:xfrm>
              <a:custGeom>
                <a:avLst/>
                <a:gdLst/>
                <a:ahLst/>
                <a:cxnLst/>
                <a:rect l="l" t="t" r="r" b="b"/>
                <a:pathLst>
                  <a:path w="37255" h="2967" extrusionOk="0">
                    <a:moveTo>
                      <a:pt x="17700" y="0"/>
                    </a:moveTo>
                    <a:lnTo>
                      <a:pt x="15261" y="2382"/>
                    </a:lnTo>
                    <a:lnTo>
                      <a:pt x="0" y="2382"/>
                    </a:lnTo>
                    <a:lnTo>
                      <a:pt x="0" y="2610"/>
                    </a:lnTo>
                    <a:lnTo>
                      <a:pt x="15390" y="2610"/>
                    </a:lnTo>
                    <a:lnTo>
                      <a:pt x="17829" y="243"/>
                    </a:lnTo>
                    <a:lnTo>
                      <a:pt x="23462" y="243"/>
                    </a:lnTo>
                    <a:lnTo>
                      <a:pt x="26030" y="2739"/>
                    </a:lnTo>
                    <a:lnTo>
                      <a:pt x="36484" y="2739"/>
                    </a:lnTo>
                    <a:cubicBezTo>
                      <a:pt x="36542" y="2910"/>
                      <a:pt x="36727" y="2967"/>
                      <a:pt x="36841" y="2967"/>
                    </a:cubicBezTo>
                    <a:cubicBezTo>
                      <a:pt x="37084" y="2967"/>
                      <a:pt x="37255" y="2853"/>
                      <a:pt x="37255" y="2610"/>
                    </a:cubicBezTo>
                    <a:cubicBezTo>
                      <a:pt x="37255" y="2382"/>
                      <a:pt x="37084" y="2254"/>
                      <a:pt x="36841" y="2254"/>
                    </a:cubicBezTo>
                    <a:cubicBezTo>
                      <a:pt x="36727" y="2254"/>
                      <a:pt x="36542" y="2311"/>
                      <a:pt x="36484" y="2496"/>
                    </a:cubicBezTo>
                    <a:lnTo>
                      <a:pt x="26087" y="2496"/>
                    </a:lnTo>
                    <a:lnTo>
                      <a:pt x="235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 rot="-5400000">
                <a:off x="8089908" y="3371157"/>
                <a:ext cx="1718543" cy="150153"/>
              </a:xfrm>
              <a:custGeom>
                <a:avLst/>
                <a:gdLst/>
                <a:ahLst/>
                <a:cxnLst/>
                <a:rect l="l" t="t" r="r" b="b"/>
                <a:pathLst>
                  <a:path w="39509" h="3452" extrusionOk="0">
                    <a:moveTo>
                      <a:pt x="17344" y="0"/>
                    </a:moveTo>
                    <a:lnTo>
                      <a:pt x="14620" y="2681"/>
                    </a:lnTo>
                    <a:lnTo>
                      <a:pt x="0" y="2681"/>
                    </a:lnTo>
                    <a:lnTo>
                      <a:pt x="0" y="2924"/>
                    </a:lnTo>
                    <a:lnTo>
                      <a:pt x="14734" y="2924"/>
                    </a:lnTo>
                    <a:lnTo>
                      <a:pt x="17401" y="243"/>
                    </a:lnTo>
                    <a:lnTo>
                      <a:pt x="24062" y="243"/>
                    </a:lnTo>
                    <a:lnTo>
                      <a:pt x="27028" y="3152"/>
                    </a:lnTo>
                    <a:lnTo>
                      <a:pt x="38738" y="3152"/>
                    </a:lnTo>
                    <a:cubicBezTo>
                      <a:pt x="38795" y="3338"/>
                      <a:pt x="38980" y="3452"/>
                      <a:pt x="39095" y="3452"/>
                    </a:cubicBezTo>
                    <a:cubicBezTo>
                      <a:pt x="39337" y="3452"/>
                      <a:pt x="39508" y="3281"/>
                      <a:pt x="39508" y="3038"/>
                    </a:cubicBezTo>
                    <a:cubicBezTo>
                      <a:pt x="39508" y="2853"/>
                      <a:pt x="39337" y="2681"/>
                      <a:pt x="39095" y="2681"/>
                    </a:cubicBezTo>
                    <a:cubicBezTo>
                      <a:pt x="38980" y="2681"/>
                      <a:pt x="38795" y="2796"/>
                      <a:pt x="38738" y="2924"/>
                    </a:cubicBezTo>
                    <a:lnTo>
                      <a:pt x="27157" y="2924"/>
                    </a:lnTo>
                    <a:lnTo>
                      <a:pt x="2417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 rot="-5400000">
                <a:off x="8069444" y="3539297"/>
                <a:ext cx="1330763" cy="201654"/>
              </a:xfrm>
              <a:custGeom>
                <a:avLst/>
                <a:gdLst/>
                <a:ahLst/>
                <a:cxnLst/>
                <a:rect l="l" t="t" r="r" b="b"/>
                <a:pathLst>
                  <a:path w="30594" h="4636" extrusionOk="0">
                    <a:moveTo>
                      <a:pt x="11282" y="0"/>
                    </a:moveTo>
                    <a:lnTo>
                      <a:pt x="11282" y="4393"/>
                    </a:lnTo>
                    <a:lnTo>
                      <a:pt x="0" y="4393"/>
                    </a:lnTo>
                    <a:lnTo>
                      <a:pt x="0" y="4636"/>
                    </a:lnTo>
                    <a:lnTo>
                      <a:pt x="11524" y="4636"/>
                    </a:lnTo>
                    <a:lnTo>
                      <a:pt x="11524" y="243"/>
                    </a:lnTo>
                    <a:lnTo>
                      <a:pt x="26914" y="243"/>
                    </a:lnTo>
                    <a:lnTo>
                      <a:pt x="29881" y="3152"/>
                    </a:lnTo>
                    <a:cubicBezTo>
                      <a:pt x="29824" y="3209"/>
                      <a:pt x="29824" y="3267"/>
                      <a:pt x="29824" y="3324"/>
                    </a:cubicBezTo>
                    <a:cubicBezTo>
                      <a:pt x="29824" y="3566"/>
                      <a:pt x="30009" y="3737"/>
                      <a:pt x="30180" y="3737"/>
                    </a:cubicBezTo>
                    <a:cubicBezTo>
                      <a:pt x="30423" y="3737"/>
                      <a:pt x="30594" y="3566"/>
                      <a:pt x="30594" y="3324"/>
                    </a:cubicBezTo>
                    <a:cubicBezTo>
                      <a:pt x="30594" y="3152"/>
                      <a:pt x="30423" y="2967"/>
                      <a:pt x="30180" y="2967"/>
                    </a:cubicBezTo>
                    <a:cubicBezTo>
                      <a:pt x="30123" y="2967"/>
                      <a:pt x="30123" y="2967"/>
                      <a:pt x="30066" y="3024"/>
                    </a:cubicBezTo>
                    <a:lnTo>
                      <a:pt x="2702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2"/>
              <p:cNvSpPr/>
              <p:nvPr/>
            </p:nvSpPr>
            <p:spPr>
              <a:xfrm rot="-5400000">
                <a:off x="8940152" y="3389472"/>
                <a:ext cx="230232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2140" extrusionOk="0">
                    <a:moveTo>
                      <a:pt x="4879" y="0"/>
                    </a:moveTo>
                    <a:cubicBezTo>
                      <a:pt x="4765" y="0"/>
                      <a:pt x="4579" y="114"/>
                      <a:pt x="4522" y="243"/>
                    </a:cubicBezTo>
                    <a:lnTo>
                      <a:pt x="1912" y="243"/>
                    </a:lnTo>
                    <a:lnTo>
                      <a:pt x="1" y="2140"/>
                    </a:lnTo>
                    <a:lnTo>
                      <a:pt x="357" y="2140"/>
                    </a:lnTo>
                    <a:lnTo>
                      <a:pt x="2026" y="471"/>
                    </a:lnTo>
                    <a:lnTo>
                      <a:pt x="4522" y="471"/>
                    </a:lnTo>
                    <a:cubicBezTo>
                      <a:pt x="4579" y="656"/>
                      <a:pt x="4765" y="770"/>
                      <a:pt x="4879" y="770"/>
                    </a:cubicBezTo>
                    <a:cubicBezTo>
                      <a:pt x="5121" y="770"/>
                      <a:pt x="5292" y="599"/>
                      <a:pt x="5292" y="357"/>
                    </a:cubicBezTo>
                    <a:cubicBezTo>
                      <a:pt x="5292" y="186"/>
                      <a:pt x="5121" y="0"/>
                      <a:pt x="48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2"/>
              <p:cNvSpPr/>
              <p:nvPr/>
            </p:nvSpPr>
            <p:spPr>
              <a:xfrm rot="-5400000">
                <a:off x="8976450" y="3345735"/>
                <a:ext cx="196696" cy="54024"/>
              </a:xfrm>
              <a:custGeom>
                <a:avLst/>
                <a:gdLst/>
                <a:ahLst/>
                <a:cxnLst/>
                <a:rect l="l" t="t" r="r" b="b"/>
                <a:pathLst>
                  <a:path w="4522" h="1242" extrusionOk="0">
                    <a:moveTo>
                      <a:pt x="4165" y="1"/>
                    </a:moveTo>
                    <a:cubicBezTo>
                      <a:pt x="3994" y="1"/>
                      <a:pt x="3866" y="115"/>
                      <a:pt x="3809" y="229"/>
                    </a:cubicBezTo>
                    <a:lnTo>
                      <a:pt x="1013" y="229"/>
                    </a:lnTo>
                    <a:lnTo>
                      <a:pt x="1" y="1242"/>
                    </a:lnTo>
                    <a:lnTo>
                      <a:pt x="357" y="1242"/>
                    </a:lnTo>
                    <a:lnTo>
                      <a:pt x="1142" y="471"/>
                    </a:lnTo>
                    <a:lnTo>
                      <a:pt x="3809" y="471"/>
                    </a:lnTo>
                    <a:cubicBezTo>
                      <a:pt x="3866" y="642"/>
                      <a:pt x="3994" y="771"/>
                      <a:pt x="4165" y="771"/>
                    </a:cubicBezTo>
                    <a:cubicBezTo>
                      <a:pt x="4351" y="771"/>
                      <a:pt x="4522" y="585"/>
                      <a:pt x="4522" y="357"/>
                    </a:cubicBezTo>
                    <a:cubicBezTo>
                      <a:pt x="4522" y="172"/>
                      <a:pt x="4351" y="1"/>
                      <a:pt x="416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5" name="Google Shape;555;p22"/>
            <p:cNvGrpSpPr/>
            <p:nvPr/>
          </p:nvGrpSpPr>
          <p:grpSpPr>
            <a:xfrm rot="-5400000">
              <a:off x="7782944" y="77685"/>
              <a:ext cx="826293" cy="3065976"/>
              <a:chOff x="4128096" y="2589445"/>
              <a:chExt cx="465334" cy="1726630"/>
            </a:xfrm>
          </p:grpSpPr>
          <p:sp>
            <p:nvSpPr>
              <p:cNvPr id="556" name="Google Shape;556;p22"/>
              <p:cNvSpPr/>
              <p:nvPr/>
            </p:nvSpPr>
            <p:spPr>
              <a:xfrm rot="-5400000">
                <a:off x="4350516" y="3592343"/>
                <a:ext cx="447328" cy="38495"/>
              </a:xfrm>
              <a:custGeom>
                <a:avLst/>
                <a:gdLst/>
                <a:ahLst/>
                <a:cxnLst/>
                <a:rect l="l" t="t" r="r" b="b"/>
                <a:pathLst>
                  <a:path w="10284" h="885" extrusionOk="0">
                    <a:moveTo>
                      <a:pt x="9927" y="0"/>
                    </a:moveTo>
                    <a:cubicBezTo>
                      <a:pt x="9742" y="0"/>
                      <a:pt x="9628" y="114"/>
                      <a:pt x="9571" y="242"/>
                    </a:cubicBezTo>
                    <a:lnTo>
                      <a:pt x="0" y="242"/>
                    </a:lnTo>
                    <a:lnTo>
                      <a:pt x="0" y="884"/>
                    </a:lnTo>
                    <a:lnTo>
                      <a:pt x="243" y="884"/>
                    </a:lnTo>
                    <a:lnTo>
                      <a:pt x="243" y="471"/>
                    </a:lnTo>
                    <a:lnTo>
                      <a:pt x="9571" y="471"/>
                    </a:lnTo>
                    <a:cubicBezTo>
                      <a:pt x="9628" y="656"/>
                      <a:pt x="9742" y="770"/>
                      <a:pt x="9927" y="770"/>
                    </a:cubicBezTo>
                    <a:cubicBezTo>
                      <a:pt x="10155" y="770"/>
                      <a:pt x="10284" y="599"/>
                      <a:pt x="10284" y="357"/>
                    </a:cubicBezTo>
                    <a:cubicBezTo>
                      <a:pt x="10284" y="171"/>
                      <a:pt x="10155" y="0"/>
                      <a:pt x="99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2"/>
              <p:cNvSpPr/>
              <p:nvPr/>
            </p:nvSpPr>
            <p:spPr>
              <a:xfrm rot="-5400000">
                <a:off x="4258650" y="2857151"/>
                <a:ext cx="602484" cy="67073"/>
              </a:xfrm>
              <a:custGeom>
                <a:avLst/>
                <a:gdLst/>
                <a:ahLst/>
                <a:cxnLst/>
                <a:rect l="l" t="t" r="r" b="b"/>
                <a:pathLst>
                  <a:path w="13851" h="1542" extrusionOk="0">
                    <a:moveTo>
                      <a:pt x="13494" y="1"/>
                    </a:moveTo>
                    <a:cubicBezTo>
                      <a:pt x="13322" y="1"/>
                      <a:pt x="13137" y="58"/>
                      <a:pt x="13137" y="243"/>
                    </a:cubicBezTo>
                    <a:lnTo>
                      <a:pt x="1" y="243"/>
                    </a:lnTo>
                    <a:lnTo>
                      <a:pt x="1" y="1541"/>
                    </a:lnTo>
                    <a:lnTo>
                      <a:pt x="243" y="1541"/>
                    </a:lnTo>
                    <a:lnTo>
                      <a:pt x="243" y="472"/>
                    </a:lnTo>
                    <a:lnTo>
                      <a:pt x="13137" y="472"/>
                    </a:lnTo>
                    <a:cubicBezTo>
                      <a:pt x="13137" y="600"/>
                      <a:pt x="13322" y="714"/>
                      <a:pt x="13494" y="714"/>
                    </a:cubicBezTo>
                    <a:cubicBezTo>
                      <a:pt x="13679" y="714"/>
                      <a:pt x="13850" y="543"/>
                      <a:pt x="13850" y="357"/>
                    </a:cubicBezTo>
                    <a:cubicBezTo>
                      <a:pt x="13850" y="115"/>
                      <a:pt x="13679" y="1"/>
                      <a:pt x="134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2"/>
              <p:cNvSpPr/>
              <p:nvPr/>
            </p:nvSpPr>
            <p:spPr>
              <a:xfrm rot="-5400000">
                <a:off x="4342753" y="2990231"/>
                <a:ext cx="395827" cy="105525"/>
              </a:xfrm>
              <a:custGeom>
                <a:avLst/>
                <a:gdLst/>
                <a:ahLst/>
                <a:cxnLst/>
                <a:rect l="l" t="t" r="r" b="b"/>
                <a:pathLst>
                  <a:path w="9100" h="2426" extrusionOk="0">
                    <a:moveTo>
                      <a:pt x="8686" y="1"/>
                    </a:moveTo>
                    <a:cubicBezTo>
                      <a:pt x="8558" y="1"/>
                      <a:pt x="8387" y="115"/>
                      <a:pt x="8330" y="229"/>
                    </a:cubicBezTo>
                    <a:lnTo>
                      <a:pt x="0" y="229"/>
                    </a:lnTo>
                    <a:lnTo>
                      <a:pt x="0" y="2425"/>
                    </a:lnTo>
                    <a:lnTo>
                      <a:pt x="243" y="2425"/>
                    </a:lnTo>
                    <a:lnTo>
                      <a:pt x="243" y="471"/>
                    </a:lnTo>
                    <a:lnTo>
                      <a:pt x="8330" y="471"/>
                    </a:lnTo>
                    <a:cubicBezTo>
                      <a:pt x="8387" y="642"/>
                      <a:pt x="8558" y="771"/>
                      <a:pt x="8686" y="771"/>
                    </a:cubicBezTo>
                    <a:cubicBezTo>
                      <a:pt x="8914" y="771"/>
                      <a:pt x="9100" y="585"/>
                      <a:pt x="9100" y="357"/>
                    </a:cubicBezTo>
                    <a:cubicBezTo>
                      <a:pt x="9100" y="172"/>
                      <a:pt x="8914" y="1"/>
                      <a:pt x="868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2"/>
              <p:cNvSpPr/>
              <p:nvPr/>
            </p:nvSpPr>
            <p:spPr>
              <a:xfrm rot="-5400000">
                <a:off x="4236967" y="2935946"/>
                <a:ext cx="565859" cy="147065"/>
              </a:xfrm>
              <a:custGeom>
                <a:avLst/>
                <a:gdLst/>
                <a:ahLst/>
                <a:cxnLst/>
                <a:rect l="l" t="t" r="r" b="b"/>
                <a:pathLst>
                  <a:path w="13009" h="3381" extrusionOk="0">
                    <a:moveTo>
                      <a:pt x="12594" y="0"/>
                    </a:moveTo>
                    <a:cubicBezTo>
                      <a:pt x="12480" y="0"/>
                      <a:pt x="12295" y="114"/>
                      <a:pt x="12238" y="242"/>
                    </a:cubicBezTo>
                    <a:lnTo>
                      <a:pt x="0" y="242"/>
                    </a:lnTo>
                    <a:lnTo>
                      <a:pt x="0" y="3380"/>
                    </a:lnTo>
                    <a:lnTo>
                      <a:pt x="243" y="3380"/>
                    </a:lnTo>
                    <a:lnTo>
                      <a:pt x="243" y="471"/>
                    </a:lnTo>
                    <a:lnTo>
                      <a:pt x="12238" y="471"/>
                    </a:lnTo>
                    <a:cubicBezTo>
                      <a:pt x="12295" y="656"/>
                      <a:pt x="12480" y="770"/>
                      <a:pt x="12594" y="770"/>
                    </a:cubicBezTo>
                    <a:cubicBezTo>
                      <a:pt x="12837" y="770"/>
                      <a:pt x="13008" y="599"/>
                      <a:pt x="13008" y="357"/>
                    </a:cubicBezTo>
                    <a:cubicBezTo>
                      <a:pt x="13008" y="171"/>
                      <a:pt x="12837" y="0"/>
                      <a:pt x="125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2"/>
              <p:cNvSpPr/>
              <p:nvPr/>
            </p:nvSpPr>
            <p:spPr>
              <a:xfrm rot="-5400000">
                <a:off x="4284728" y="3027769"/>
                <a:ext cx="421317" cy="196087"/>
              </a:xfrm>
              <a:custGeom>
                <a:avLst/>
                <a:gdLst/>
                <a:ahLst/>
                <a:cxnLst/>
                <a:rect l="l" t="t" r="r" b="b"/>
                <a:pathLst>
                  <a:path w="9686" h="4508" extrusionOk="0">
                    <a:moveTo>
                      <a:pt x="9329" y="0"/>
                    </a:moveTo>
                    <a:cubicBezTo>
                      <a:pt x="9157" y="0"/>
                      <a:pt x="8972" y="114"/>
                      <a:pt x="8972" y="300"/>
                    </a:cubicBezTo>
                    <a:lnTo>
                      <a:pt x="1" y="300"/>
                    </a:lnTo>
                    <a:lnTo>
                      <a:pt x="1" y="4507"/>
                    </a:lnTo>
                    <a:lnTo>
                      <a:pt x="243" y="4507"/>
                    </a:lnTo>
                    <a:lnTo>
                      <a:pt x="243" y="528"/>
                    </a:lnTo>
                    <a:lnTo>
                      <a:pt x="8972" y="528"/>
                    </a:lnTo>
                    <a:cubicBezTo>
                      <a:pt x="8972" y="656"/>
                      <a:pt x="9157" y="770"/>
                      <a:pt x="9329" y="770"/>
                    </a:cubicBezTo>
                    <a:cubicBezTo>
                      <a:pt x="9514" y="770"/>
                      <a:pt x="9685" y="585"/>
                      <a:pt x="9685" y="414"/>
                    </a:cubicBezTo>
                    <a:cubicBezTo>
                      <a:pt x="9685" y="171"/>
                      <a:pt x="9514" y="0"/>
                      <a:pt x="93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2"/>
              <p:cNvSpPr/>
              <p:nvPr/>
            </p:nvSpPr>
            <p:spPr>
              <a:xfrm rot="-5400000">
                <a:off x="3936988" y="3222875"/>
                <a:ext cx="1067777" cy="245108"/>
              </a:xfrm>
              <a:custGeom>
                <a:avLst/>
                <a:gdLst/>
                <a:ahLst/>
                <a:cxnLst/>
                <a:rect l="l" t="t" r="r" b="b"/>
                <a:pathLst>
                  <a:path w="24548" h="5635" extrusionOk="0">
                    <a:moveTo>
                      <a:pt x="24190" y="0"/>
                    </a:moveTo>
                    <a:cubicBezTo>
                      <a:pt x="24005" y="0"/>
                      <a:pt x="23834" y="115"/>
                      <a:pt x="23834" y="229"/>
                    </a:cubicBezTo>
                    <a:lnTo>
                      <a:pt x="11525" y="229"/>
                    </a:lnTo>
                    <a:lnTo>
                      <a:pt x="11525" y="4151"/>
                    </a:lnTo>
                    <a:lnTo>
                      <a:pt x="1" y="4151"/>
                    </a:lnTo>
                    <a:lnTo>
                      <a:pt x="1" y="5634"/>
                    </a:lnTo>
                    <a:lnTo>
                      <a:pt x="243" y="5634"/>
                    </a:lnTo>
                    <a:lnTo>
                      <a:pt x="243" y="4393"/>
                    </a:lnTo>
                    <a:lnTo>
                      <a:pt x="11768" y="4393"/>
                    </a:lnTo>
                    <a:lnTo>
                      <a:pt x="11768" y="471"/>
                    </a:lnTo>
                    <a:lnTo>
                      <a:pt x="23834" y="471"/>
                    </a:lnTo>
                    <a:cubicBezTo>
                      <a:pt x="23834" y="642"/>
                      <a:pt x="24005" y="771"/>
                      <a:pt x="24190" y="771"/>
                    </a:cubicBezTo>
                    <a:cubicBezTo>
                      <a:pt x="24362" y="771"/>
                      <a:pt x="24547" y="585"/>
                      <a:pt x="24547" y="357"/>
                    </a:cubicBezTo>
                    <a:cubicBezTo>
                      <a:pt x="24547" y="172"/>
                      <a:pt x="24362" y="0"/>
                      <a:pt x="2419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2"/>
              <p:cNvSpPr/>
              <p:nvPr/>
            </p:nvSpPr>
            <p:spPr>
              <a:xfrm rot="-5400000">
                <a:off x="3583049" y="3406216"/>
                <a:ext cx="1613105" cy="206613"/>
              </a:xfrm>
              <a:custGeom>
                <a:avLst/>
                <a:gdLst/>
                <a:ahLst/>
                <a:cxnLst/>
                <a:rect l="l" t="t" r="r" b="b"/>
                <a:pathLst>
                  <a:path w="37085" h="4750" extrusionOk="0">
                    <a:moveTo>
                      <a:pt x="36670" y="0"/>
                    </a:moveTo>
                    <a:cubicBezTo>
                      <a:pt x="36542" y="0"/>
                      <a:pt x="36371" y="114"/>
                      <a:pt x="36314" y="228"/>
                    </a:cubicBezTo>
                    <a:lnTo>
                      <a:pt x="20325" y="228"/>
                    </a:lnTo>
                    <a:lnTo>
                      <a:pt x="20325" y="4507"/>
                    </a:lnTo>
                    <a:lnTo>
                      <a:pt x="1" y="4507"/>
                    </a:lnTo>
                    <a:lnTo>
                      <a:pt x="1" y="4750"/>
                    </a:lnTo>
                    <a:lnTo>
                      <a:pt x="20568" y="4750"/>
                    </a:lnTo>
                    <a:lnTo>
                      <a:pt x="20568" y="471"/>
                    </a:lnTo>
                    <a:lnTo>
                      <a:pt x="36314" y="471"/>
                    </a:lnTo>
                    <a:cubicBezTo>
                      <a:pt x="36371" y="642"/>
                      <a:pt x="36542" y="713"/>
                      <a:pt x="36670" y="713"/>
                    </a:cubicBezTo>
                    <a:cubicBezTo>
                      <a:pt x="36899" y="713"/>
                      <a:pt x="37084" y="585"/>
                      <a:pt x="37084" y="357"/>
                    </a:cubicBezTo>
                    <a:cubicBezTo>
                      <a:pt x="37084" y="171"/>
                      <a:pt x="36899" y="0"/>
                      <a:pt x="366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2"/>
              <p:cNvSpPr/>
              <p:nvPr/>
            </p:nvSpPr>
            <p:spPr>
              <a:xfrm rot="-5400000">
                <a:off x="3683572" y="3550758"/>
                <a:ext cx="1318409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0310" h="4879" extrusionOk="0">
                    <a:moveTo>
                      <a:pt x="29896" y="0"/>
                    </a:moveTo>
                    <a:cubicBezTo>
                      <a:pt x="29767" y="0"/>
                      <a:pt x="29596" y="71"/>
                      <a:pt x="29539" y="243"/>
                    </a:cubicBezTo>
                    <a:lnTo>
                      <a:pt x="18956" y="243"/>
                    </a:lnTo>
                    <a:lnTo>
                      <a:pt x="18956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9198" y="4878"/>
                    </a:lnTo>
                    <a:lnTo>
                      <a:pt x="19198" y="485"/>
                    </a:lnTo>
                    <a:lnTo>
                      <a:pt x="29539" y="485"/>
                    </a:lnTo>
                    <a:cubicBezTo>
                      <a:pt x="29596" y="599"/>
                      <a:pt x="29767" y="713"/>
                      <a:pt x="29896" y="713"/>
                    </a:cubicBezTo>
                    <a:cubicBezTo>
                      <a:pt x="30124" y="713"/>
                      <a:pt x="30309" y="542"/>
                      <a:pt x="30309" y="357"/>
                    </a:cubicBezTo>
                    <a:cubicBezTo>
                      <a:pt x="30309" y="129"/>
                      <a:pt x="30124" y="0"/>
                      <a:pt x="298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2"/>
              <p:cNvSpPr/>
              <p:nvPr/>
            </p:nvSpPr>
            <p:spPr>
              <a:xfrm rot="-5400000">
                <a:off x="3890469" y="3910287"/>
                <a:ext cx="679996" cy="131580"/>
              </a:xfrm>
              <a:custGeom>
                <a:avLst/>
                <a:gdLst/>
                <a:ahLst/>
                <a:cxnLst/>
                <a:rect l="l" t="t" r="r" b="b"/>
                <a:pathLst>
                  <a:path w="15633" h="3025" extrusionOk="0">
                    <a:moveTo>
                      <a:pt x="15219" y="1"/>
                    </a:moveTo>
                    <a:cubicBezTo>
                      <a:pt x="15034" y="1"/>
                      <a:pt x="14863" y="115"/>
                      <a:pt x="14863" y="357"/>
                    </a:cubicBezTo>
                    <a:cubicBezTo>
                      <a:pt x="14863" y="528"/>
                      <a:pt x="14977" y="714"/>
                      <a:pt x="15219" y="714"/>
                    </a:cubicBezTo>
                    <a:lnTo>
                      <a:pt x="15219" y="2796"/>
                    </a:lnTo>
                    <a:lnTo>
                      <a:pt x="1" y="2796"/>
                    </a:lnTo>
                    <a:lnTo>
                      <a:pt x="1" y="3024"/>
                    </a:lnTo>
                    <a:lnTo>
                      <a:pt x="15447" y="3024"/>
                    </a:lnTo>
                    <a:lnTo>
                      <a:pt x="15447" y="657"/>
                    </a:lnTo>
                    <a:cubicBezTo>
                      <a:pt x="15504" y="585"/>
                      <a:pt x="15633" y="471"/>
                      <a:pt x="15633" y="357"/>
                    </a:cubicBezTo>
                    <a:cubicBezTo>
                      <a:pt x="15633" y="115"/>
                      <a:pt x="15447" y="1"/>
                      <a:pt x="1521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2"/>
              <p:cNvSpPr/>
              <p:nvPr/>
            </p:nvSpPr>
            <p:spPr>
              <a:xfrm rot="-5400000">
                <a:off x="3593294" y="3509501"/>
                <a:ext cx="1400924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2207" h="4879" extrusionOk="0">
                    <a:moveTo>
                      <a:pt x="31850" y="0"/>
                    </a:moveTo>
                    <a:cubicBezTo>
                      <a:pt x="31678" y="0"/>
                      <a:pt x="31493" y="57"/>
                      <a:pt x="31493" y="243"/>
                    </a:cubicBezTo>
                    <a:lnTo>
                      <a:pt x="17715" y="243"/>
                    </a:lnTo>
                    <a:lnTo>
                      <a:pt x="17715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7943" y="4878"/>
                    </a:lnTo>
                    <a:lnTo>
                      <a:pt x="17943" y="485"/>
                    </a:lnTo>
                    <a:lnTo>
                      <a:pt x="31493" y="485"/>
                    </a:lnTo>
                    <a:cubicBezTo>
                      <a:pt x="31493" y="599"/>
                      <a:pt x="31678" y="714"/>
                      <a:pt x="31850" y="714"/>
                    </a:cubicBezTo>
                    <a:cubicBezTo>
                      <a:pt x="32035" y="714"/>
                      <a:pt x="32206" y="542"/>
                      <a:pt x="32206" y="357"/>
                    </a:cubicBezTo>
                    <a:cubicBezTo>
                      <a:pt x="32206" y="129"/>
                      <a:pt x="32035" y="0"/>
                      <a:pt x="318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2"/>
              <p:cNvSpPr/>
              <p:nvPr/>
            </p:nvSpPr>
            <p:spPr>
              <a:xfrm rot="-5400000">
                <a:off x="3468913" y="3442188"/>
                <a:ext cx="1533069" cy="214704"/>
              </a:xfrm>
              <a:custGeom>
                <a:avLst/>
                <a:gdLst/>
                <a:ahLst/>
                <a:cxnLst/>
                <a:rect l="l" t="t" r="r" b="b"/>
                <a:pathLst>
                  <a:path w="35245" h="4936" extrusionOk="0">
                    <a:moveTo>
                      <a:pt x="34831" y="0"/>
                    </a:moveTo>
                    <a:cubicBezTo>
                      <a:pt x="34702" y="0"/>
                      <a:pt x="34531" y="71"/>
                      <a:pt x="34474" y="243"/>
                    </a:cubicBezTo>
                    <a:lnTo>
                      <a:pt x="16403" y="243"/>
                    </a:lnTo>
                    <a:lnTo>
                      <a:pt x="16403" y="4707"/>
                    </a:lnTo>
                    <a:lnTo>
                      <a:pt x="1" y="4707"/>
                    </a:lnTo>
                    <a:lnTo>
                      <a:pt x="1" y="4935"/>
                    </a:lnTo>
                    <a:lnTo>
                      <a:pt x="16645" y="4935"/>
                    </a:lnTo>
                    <a:lnTo>
                      <a:pt x="16645" y="485"/>
                    </a:lnTo>
                    <a:lnTo>
                      <a:pt x="34474" y="485"/>
                    </a:lnTo>
                    <a:cubicBezTo>
                      <a:pt x="34531" y="599"/>
                      <a:pt x="34702" y="713"/>
                      <a:pt x="34831" y="713"/>
                    </a:cubicBezTo>
                    <a:cubicBezTo>
                      <a:pt x="35059" y="713"/>
                      <a:pt x="35244" y="542"/>
                      <a:pt x="35244" y="357"/>
                    </a:cubicBezTo>
                    <a:cubicBezTo>
                      <a:pt x="35244" y="129"/>
                      <a:pt x="35059" y="0"/>
                      <a:pt x="348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7" name="Google Shape;567;p22"/>
          <p:cNvSpPr txBox="1">
            <a:spLocks noGrp="1"/>
          </p:cNvSpPr>
          <p:nvPr>
            <p:ph type="subTitle" idx="1"/>
          </p:nvPr>
        </p:nvSpPr>
        <p:spPr>
          <a:xfrm>
            <a:off x="720000" y="1722125"/>
            <a:ext cx="3951000" cy="2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68" name="Google Shape;56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6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26"/>
          <p:cNvSpPr txBox="1">
            <a:spLocks noGrp="1"/>
          </p:cNvSpPr>
          <p:nvPr>
            <p:ph type="subTitle" idx="1"/>
          </p:nvPr>
        </p:nvSpPr>
        <p:spPr>
          <a:xfrm>
            <a:off x="1967648" y="2099176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26"/>
          <p:cNvSpPr txBox="1">
            <a:spLocks noGrp="1"/>
          </p:cNvSpPr>
          <p:nvPr>
            <p:ph type="subTitle" idx="2"/>
          </p:nvPr>
        </p:nvSpPr>
        <p:spPr>
          <a:xfrm>
            <a:off x="5198152" y="2099176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26"/>
          <p:cNvSpPr txBox="1">
            <a:spLocks noGrp="1"/>
          </p:cNvSpPr>
          <p:nvPr>
            <p:ph type="subTitle" idx="3"/>
          </p:nvPr>
        </p:nvSpPr>
        <p:spPr>
          <a:xfrm>
            <a:off x="1967648" y="3532576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8" name="Google Shape;628;p26"/>
          <p:cNvSpPr txBox="1">
            <a:spLocks noGrp="1"/>
          </p:cNvSpPr>
          <p:nvPr>
            <p:ph type="subTitle" idx="4"/>
          </p:nvPr>
        </p:nvSpPr>
        <p:spPr>
          <a:xfrm>
            <a:off x="5198152" y="3532576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9" name="Google Shape;629;p26"/>
          <p:cNvSpPr txBox="1">
            <a:spLocks noGrp="1"/>
          </p:cNvSpPr>
          <p:nvPr>
            <p:ph type="subTitle" idx="5"/>
          </p:nvPr>
        </p:nvSpPr>
        <p:spPr>
          <a:xfrm>
            <a:off x="1967650" y="161162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0" name="Google Shape;630;p26"/>
          <p:cNvSpPr txBox="1">
            <a:spLocks noGrp="1"/>
          </p:cNvSpPr>
          <p:nvPr>
            <p:ph type="subTitle" idx="6"/>
          </p:nvPr>
        </p:nvSpPr>
        <p:spPr>
          <a:xfrm>
            <a:off x="5198151" y="161162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1" name="Google Shape;631;p26"/>
          <p:cNvSpPr txBox="1">
            <a:spLocks noGrp="1"/>
          </p:cNvSpPr>
          <p:nvPr>
            <p:ph type="subTitle" idx="7"/>
          </p:nvPr>
        </p:nvSpPr>
        <p:spPr>
          <a:xfrm>
            <a:off x="1967650" y="304507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2" name="Google Shape;632;p26"/>
          <p:cNvSpPr txBox="1">
            <a:spLocks noGrp="1"/>
          </p:cNvSpPr>
          <p:nvPr>
            <p:ph type="subTitle" idx="8"/>
          </p:nvPr>
        </p:nvSpPr>
        <p:spPr>
          <a:xfrm>
            <a:off x="5198151" y="304507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8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8"/>
          <p:cNvSpPr txBox="1">
            <a:spLocks noGrp="1"/>
          </p:cNvSpPr>
          <p:nvPr>
            <p:ph type="title" hasCustomPrompt="1"/>
          </p:nvPr>
        </p:nvSpPr>
        <p:spPr>
          <a:xfrm>
            <a:off x="4118275" y="630550"/>
            <a:ext cx="43125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5" name="Google Shape;665;p28"/>
          <p:cNvSpPr txBox="1">
            <a:spLocks noGrp="1"/>
          </p:cNvSpPr>
          <p:nvPr>
            <p:ph type="subTitle" idx="1"/>
          </p:nvPr>
        </p:nvSpPr>
        <p:spPr>
          <a:xfrm>
            <a:off x="4118275" y="1356469"/>
            <a:ext cx="43125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666" name="Google Shape;666;p28"/>
          <p:cNvSpPr txBox="1">
            <a:spLocks noGrp="1"/>
          </p:cNvSpPr>
          <p:nvPr>
            <p:ph type="title" idx="2" hasCustomPrompt="1"/>
          </p:nvPr>
        </p:nvSpPr>
        <p:spPr>
          <a:xfrm>
            <a:off x="4118275" y="2004460"/>
            <a:ext cx="43125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7" name="Google Shape;667;p28"/>
          <p:cNvSpPr txBox="1">
            <a:spLocks noGrp="1"/>
          </p:cNvSpPr>
          <p:nvPr>
            <p:ph type="subTitle" idx="3"/>
          </p:nvPr>
        </p:nvSpPr>
        <p:spPr>
          <a:xfrm>
            <a:off x="4118275" y="2728056"/>
            <a:ext cx="43125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668" name="Google Shape;668;p28"/>
          <p:cNvSpPr txBox="1">
            <a:spLocks noGrp="1"/>
          </p:cNvSpPr>
          <p:nvPr>
            <p:ph type="title" idx="4" hasCustomPrompt="1"/>
          </p:nvPr>
        </p:nvSpPr>
        <p:spPr>
          <a:xfrm>
            <a:off x="4118275" y="3378371"/>
            <a:ext cx="43125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9" name="Google Shape;669;p28"/>
          <p:cNvSpPr txBox="1">
            <a:spLocks noGrp="1"/>
          </p:cNvSpPr>
          <p:nvPr>
            <p:ph type="subTitle" idx="5"/>
          </p:nvPr>
        </p:nvSpPr>
        <p:spPr>
          <a:xfrm>
            <a:off x="4118275" y="4104649"/>
            <a:ext cx="43125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670" name="Google Shape;670;p28"/>
          <p:cNvGrpSpPr/>
          <p:nvPr/>
        </p:nvGrpSpPr>
        <p:grpSpPr>
          <a:xfrm>
            <a:off x="-2" y="91396"/>
            <a:ext cx="2581576" cy="4960723"/>
            <a:chOff x="-2" y="91396"/>
            <a:chExt cx="2581576" cy="4960723"/>
          </a:xfrm>
        </p:grpSpPr>
        <p:grpSp>
          <p:nvGrpSpPr>
            <p:cNvPr id="671" name="Google Shape;671;p28"/>
            <p:cNvGrpSpPr/>
            <p:nvPr/>
          </p:nvGrpSpPr>
          <p:grpSpPr>
            <a:xfrm rot="5400000">
              <a:off x="716105" y="1036885"/>
              <a:ext cx="1149364" cy="2581575"/>
              <a:chOff x="1390914" y="2488356"/>
              <a:chExt cx="811526" cy="1822760"/>
            </a:xfrm>
          </p:grpSpPr>
          <p:sp>
            <p:nvSpPr>
              <p:cNvPr id="672" name="Google Shape;672;p28"/>
              <p:cNvSpPr/>
              <p:nvPr/>
            </p:nvSpPr>
            <p:spPr>
              <a:xfrm rot="-5400000">
                <a:off x="1739909" y="2894384"/>
                <a:ext cx="868558" cy="56503"/>
              </a:xfrm>
              <a:custGeom>
                <a:avLst/>
                <a:gdLst/>
                <a:ahLst/>
                <a:cxnLst/>
                <a:rect l="l" t="t" r="r" b="b"/>
                <a:pathLst>
                  <a:path w="19968" h="1299" extrusionOk="0">
                    <a:moveTo>
                      <a:pt x="19554" y="0"/>
                    </a:moveTo>
                    <a:cubicBezTo>
                      <a:pt x="19426" y="0"/>
                      <a:pt x="19255" y="114"/>
                      <a:pt x="19198" y="229"/>
                    </a:cubicBezTo>
                    <a:lnTo>
                      <a:pt x="0" y="229"/>
                    </a:lnTo>
                    <a:lnTo>
                      <a:pt x="0" y="1298"/>
                    </a:lnTo>
                    <a:lnTo>
                      <a:pt x="228" y="1298"/>
                    </a:lnTo>
                    <a:lnTo>
                      <a:pt x="228" y="471"/>
                    </a:lnTo>
                    <a:lnTo>
                      <a:pt x="19198" y="471"/>
                    </a:lnTo>
                    <a:cubicBezTo>
                      <a:pt x="19255" y="642"/>
                      <a:pt x="19426" y="770"/>
                      <a:pt x="19554" y="770"/>
                    </a:cubicBezTo>
                    <a:cubicBezTo>
                      <a:pt x="19783" y="770"/>
                      <a:pt x="19968" y="585"/>
                      <a:pt x="19968" y="357"/>
                    </a:cubicBezTo>
                    <a:cubicBezTo>
                      <a:pt x="19968" y="171"/>
                      <a:pt x="19783" y="0"/>
                      <a:pt x="1955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8"/>
              <p:cNvSpPr/>
              <p:nvPr/>
            </p:nvSpPr>
            <p:spPr>
              <a:xfrm rot="-5400000">
                <a:off x="1765616" y="2959195"/>
                <a:ext cx="778040" cy="95608"/>
              </a:xfrm>
              <a:custGeom>
                <a:avLst/>
                <a:gdLst/>
                <a:ahLst/>
                <a:cxnLst/>
                <a:rect l="l" t="t" r="r" b="b"/>
                <a:pathLst>
                  <a:path w="17887" h="2198" extrusionOk="0">
                    <a:moveTo>
                      <a:pt x="17472" y="1"/>
                    </a:moveTo>
                    <a:cubicBezTo>
                      <a:pt x="17358" y="1"/>
                      <a:pt x="17173" y="115"/>
                      <a:pt x="17116" y="243"/>
                    </a:cubicBezTo>
                    <a:lnTo>
                      <a:pt x="0" y="243"/>
                    </a:lnTo>
                    <a:lnTo>
                      <a:pt x="0" y="2197"/>
                    </a:lnTo>
                    <a:lnTo>
                      <a:pt x="243" y="2197"/>
                    </a:lnTo>
                    <a:lnTo>
                      <a:pt x="243" y="471"/>
                    </a:lnTo>
                    <a:lnTo>
                      <a:pt x="17116" y="471"/>
                    </a:lnTo>
                    <a:cubicBezTo>
                      <a:pt x="17173" y="657"/>
                      <a:pt x="17358" y="714"/>
                      <a:pt x="17472" y="714"/>
                    </a:cubicBezTo>
                    <a:cubicBezTo>
                      <a:pt x="17715" y="714"/>
                      <a:pt x="17886" y="600"/>
                      <a:pt x="17886" y="357"/>
                    </a:cubicBezTo>
                    <a:cubicBezTo>
                      <a:pt x="17886" y="186"/>
                      <a:pt x="17715" y="1"/>
                      <a:pt x="174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8"/>
              <p:cNvSpPr/>
              <p:nvPr/>
            </p:nvSpPr>
            <p:spPr>
              <a:xfrm rot="-5400000">
                <a:off x="1756634" y="3001714"/>
                <a:ext cx="760032" cy="131580"/>
              </a:xfrm>
              <a:custGeom>
                <a:avLst/>
                <a:gdLst/>
                <a:ahLst/>
                <a:cxnLst/>
                <a:rect l="l" t="t" r="r" b="b"/>
                <a:pathLst>
                  <a:path w="17473" h="3025" extrusionOk="0">
                    <a:moveTo>
                      <a:pt x="17116" y="0"/>
                    </a:moveTo>
                    <a:cubicBezTo>
                      <a:pt x="16931" y="0"/>
                      <a:pt x="16817" y="58"/>
                      <a:pt x="16759" y="229"/>
                    </a:cubicBezTo>
                    <a:lnTo>
                      <a:pt x="1" y="229"/>
                    </a:lnTo>
                    <a:lnTo>
                      <a:pt x="1" y="3024"/>
                    </a:lnTo>
                    <a:lnTo>
                      <a:pt x="243" y="3024"/>
                    </a:lnTo>
                    <a:lnTo>
                      <a:pt x="243" y="471"/>
                    </a:lnTo>
                    <a:lnTo>
                      <a:pt x="16759" y="471"/>
                    </a:lnTo>
                    <a:cubicBezTo>
                      <a:pt x="16817" y="585"/>
                      <a:pt x="16931" y="714"/>
                      <a:pt x="17116" y="714"/>
                    </a:cubicBezTo>
                    <a:cubicBezTo>
                      <a:pt x="17287" y="714"/>
                      <a:pt x="17473" y="528"/>
                      <a:pt x="17473" y="357"/>
                    </a:cubicBezTo>
                    <a:cubicBezTo>
                      <a:pt x="17473" y="115"/>
                      <a:pt x="17287" y="0"/>
                      <a:pt x="1711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8"/>
              <p:cNvSpPr/>
              <p:nvPr/>
            </p:nvSpPr>
            <p:spPr>
              <a:xfrm rot="-5400000">
                <a:off x="1370420" y="3504542"/>
                <a:ext cx="1460472" cy="152676"/>
              </a:xfrm>
              <a:custGeom>
                <a:avLst/>
                <a:gdLst/>
                <a:ahLst/>
                <a:cxnLst/>
                <a:rect l="l" t="t" r="r" b="b"/>
                <a:pathLst>
                  <a:path w="33576" h="3510" extrusionOk="0">
                    <a:moveTo>
                      <a:pt x="33162" y="1"/>
                    </a:moveTo>
                    <a:cubicBezTo>
                      <a:pt x="33048" y="1"/>
                      <a:pt x="32862" y="115"/>
                      <a:pt x="32805" y="229"/>
                    </a:cubicBezTo>
                    <a:lnTo>
                      <a:pt x="18371" y="229"/>
                    </a:lnTo>
                    <a:lnTo>
                      <a:pt x="18371" y="3267"/>
                    </a:lnTo>
                    <a:lnTo>
                      <a:pt x="1" y="3267"/>
                    </a:lnTo>
                    <a:lnTo>
                      <a:pt x="1" y="3509"/>
                    </a:lnTo>
                    <a:lnTo>
                      <a:pt x="18600" y="3509"/>
                    </a:lnTo>
                    <a:lnTo>
                      <a:pt x="18600" y="471"/>
                    </a:lnTo>
                    <a:lnTo>
                      <a:pt x="32805" y="471"/>
                    </a:lnTo>
                    <a:cubicBezTo>
                      <a:pt x="32862" y="657"/>
                      <a:pt x="33048" y="714"/>
                      <a:pt x="33162" y="714"/>
                    </a:cubicBezTo>
                    <a:cubicBezTo>
                      <a:pt x="33404" y="714"/>
                      <a:pt x="33575" y="586"/>
                      <a:pt x="33575" y="357"/>
                    </a:cubicBezTo>
                    <a:cubicBezTo>
                      <a:pt x="33575" y="172"/>
                      <a:pt x="33404" y="1"/>
                      <a:pt x="331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8"/>
              <p:cNvSpPr/>
              <p:nvPr/>
            </p:nvSpPr>
            <p:spPr>
              <a:xfrm rot="-5400000">
                <a:off x="1428446" y="3604151"/>
                <a:ext cx="1253859" cy="160071"/>
              </a:xfrm>
              <a:custGeom>
                <a:avLst/>
                <a:gdLst/>
                <a:ahLst/>
                <a:cxnLst/>
                <a:rect l="l" t="t" r="r" b="b"/>
                <a:pathLst>
                  <a:path w="28826" h="3680" extrusionOk="0">
                    <a:moveTo>
                      <a:pt x="28469" y="0"/>
                    </a:moveTo>
                    <a:cubicBezTo>
                      <a:pt x="28298" y="0"/>
                      <a:pt x="28170" y="114"/>
                      <a:pt x="28113" y="285"/>
                    </a:cubicBezTo>
                    <a:lnTo>
                      <a:pt x="17302" y="285"/>
                    </a:lnTo>
                    <a:lnTo>
                      <a:pt x="17302" y="3437"/>
                    </a:lnTo>
                    <a:lnTo>
                      <a:pt x="1" y="3437"/>
                    </a:lnTo>
                    <a:lnTo>
                      <a:pt x="1" y="3680"/>
                    </a:lnTo>
                    <a:lnTo>
                      <a:pt x="17530" y="3680"/>
                    </a:lnTo>
                    <a:lnTo>
                      <a:pt x="17530" y="528"/>
                    </a:lnTo>
                    <a:lnTo>
                      <a:pt x="28113" y="528"/>
                    </a:lnTo>
                    <a:cubicBezTo>
                      <a:pt x="28170" y="642"/>
                      <a:pt x="28298" y="770"/>
                      <a:pt x="28469" y="770"/>
                    </a:cubicBezTo>
                    <a:cubicBezTo>
                      <a:pt x="28655" y="770"/>
                      <a:pt x="28826" y="585"/>
                      <a:pt x="28826" y="414"/>
                    </a:cubicBezTo>
                    <a:cubicBezTo>
                      <a:pt x="28826" y="171"/>
                      <a:pt x="28655" y="0"/>
                      <a:pt x="284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8"/>
              <p:cNvSpPr/>
              <p:nvPr/>
            </p:nvSpPr>
            <p:spPr>
              <a:xfrm rot="-5400000">
                <a:off x="1332600" y="3552324"/>
                <a:ext cx="1354991" cy="162594"/>
              </a:xfrm>
              <a:custGeom>
                <a:avLst/>
                <a:gdLst/>
                <a:ahLst/>
                <a:cxnLst/>
                <a:rect l="l" t="t" r="r" b="b"/>
                <a:pathLst>
                  <a:path w="31151" h="3738" extrusionOk="0">
                    <a:moveTo>
                      <a:pt x="30723" y="0"/>
                    </a:moveTo>
                    <a:cubicBezTo>
                      <a:pt x="30609" y="0"/>
                      <a:pt x="30438" y="114"/>
                      <a:pt x="30366" y="229"/>
                    </a:cubicBezTo>
                    <a:lnTo>
                      <a:pt x="16104" y="229"/>
                    </a:lnTo>
                    <a:lnTo>
                      <a:pt x="16104" y="3495"/>
                    </a:lnTo>
                    <a:lnTo>
                      <a:pt x="1" y="3495"/>
                    </a:lnTo>
                    <a:lnTo>
                      <a:pt x="1" y="3737"/>
                    </a:lnTo>
                    <a:lnTo>
                      <a:pt x="16346" y="3737"/>
                    </a:lnTo>
                    <a:lnTo>
                      <a:pt x="16346" y="471"/>
                    </a:lnTo>
                    <a:lnTo>
                      <a:pt x="30366" y="471"/>
                    </a:lnTo>
                    <a:cubicBezTo>
                      <a:pt x="30438" y="642"/>
                      <a:pt x="30609" y="770"/>
                      <a:pt x="30723" y="770"/>
                    </a:cubicBezTo>
                    <a:cubicBezTo>
                      <a:pt x="30965" y="770"/>
                      <a:pt x="31151" y="585"/>
                      <a:pt x="31151" y="357"/>
                    </a:cubicBezTo>
                    <a:cubicBezTo>
                      <a:pt x="31151" y="171"/>
                      <a:pt x="30965" y="0"/>
                      <a:pt x="3072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8"/>
              <p:cNvSpPr/>
              <p:nvPr/>
            </p:nvSpPr>
            <p:spPr>
              <a:xfrm rot="-5400000">
                <a:off x="1296281" y="3552020"/>
                <a:ext cx="1292963" cy="225230"/>
              </a:xfrm>
              <a:custGeom>
                <a:avLst/>
                <a:gdLst/>
                <a:ahLst/>
                <a:cxnLst/>
                <a:rect l="l" t="t" r="r" b="b"/>
                <a:pathLst>
                  <a:path w="29725" h="5178" extrusionOk="0">
                    <a:moveTo>
                      <a:pt x="29368" y="1"/>
                    </a:moveTo>
                    <a:cubicBezTo>
                      <a:pt x="29183" y="1"/>
                      <a:pt x="29068" y="129"/>
                      <a:pt x="29011" y="243"/>
                    </a:cubicBezTo>
                    <a:lnTo>
                      <a:pt x="18728" y="243"/>
                    </a:lnTo>
                    <a:lnTo>
                      <a:pt x="18728" y="1555"/>
                    </a:lnTo>
                    <a:lnTo>
                      <a:pt x="14977" y="1555"/>
                    </a:lnTo>
                    <a:lnTo>
                      <a:pt x="14977" y="4935"/>
                    </a:lnTo>
                    <a:lnTo>
                      <a:pt x="1" y="4935"/>
                    </a:lnTo>
                    <a:lnTo>
                      <a:pt x="1" y="5178"/>
                    </a:lnTo>
                    <a:lnTo>
                      <a:pt x="15219" y="5178"/>
                    </a:lnTo>
                    <a:lnTo>
                      <a:pt x="15219" y="1783"/>
                    </a:lnTo>
                    <a:lnTo>
                      <a:pt x="18956" y="1783"/>
                    </a:lnTo>
                    <a:lnTo>
                      <a:pt x="18956" y="485"/>
                    </a:lnTo>
                    <a:lnTo>
                      <a:pt x="29011" y="485"/>
                    </a:lnTo>
                    <a:cubicBezTo>
                      <a:pt x="29068" y="657"/>
                      <a:pt x="29183" y="771"/>
                      <a:pt x="29368" y="771"/>
                    </a:cubicBezTo>
                    <a:cubicBezTo>
                      <a:pt x="29596" y="771"/>
                      <a:pt x="29725" y="600"/>
                      <a:pt x="29725" y="357"/>
                    </a:cubicBezTo>
                    <a:cubicBezTo>
                      <a:pt x="29725" y="186"/>
                      <a:pt x="29596" y="1"/>
                      <a:pt x="293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8"/>
              <p:cNvSpPr/>
              <p:nvPr/>
            </p:nvSpPr>
            <p:spPr>
              <a:xfrm rot="-5400000">
                <a:off x="1295063" y="3592342"/>
                <a:ext cx="1215407" cy="222142"/>
              </a:xfrm>
              <a:custGeom>
                <a:avLst/>
                <a:gdLst/>
                <a:ahLst/>
                <a:cxnLst/>
                <a:rect l="l" t="t" r="r" b="b"/>
                <a:pathLst>
                  <a:path w="27942" h="5107" extrusionOk="0">
                    <a:moveTo>
                      <a:pt x="27585" y="0"/>
                    </a:moveTo>
                    <a:cubicBezTo>
                      <a:pt x="27400" y="0"/>
                      <a:pt x="27286" y="114"/>
                      <a:pt x="27229" y="228"/>
                    </a:cubicBezTo>
                    <a:lnTo>
                      <a:pt x="17302" y="228"/>
                    </a:lnTo>
                    <a:lnTo>
                      <a:pt x="17302" y="1369"/>
                    </a:lnTo>
                    <a:lnTo>
                      <a:pt x="14035" y="1369"/>
                    </a:lnTo>
                    <a:lnTo>
                      <a:pt x="14035" y="4864"/>
                    </a:lnTo>
                    <a:lnTo>
                      <a:pt x="1" y="4864"/>
                    </a:lnTo>
                    <a:lnTo>
                      <a:pt x="1" y="5106"/>
                    </a:lnTo>
                    <a:lnTo>
                      <a:pt x="14264" y="5106"/>
                    </a:lnTo>
                    <a:lnTo>
                      <a:pt x="14264" y="1598"/>
                    </a:lnTo>
                    <a:lnTo>
                      <a:pt x="17530" y="1598"/>
                    </a:lnTo>
                    <a:lnTo>
                      <a:pt x="17530" y="471"/>
                    </a:lnTo>
                    <a:lnTo>
                      <a:pt x="27229" y="471"/>
                    </a:lnTo>
                    <a:cubicBezTo>
                      <a:pt x="27286" y="656"/>
                      <a:pt x="27400" y="713"/>
                      <a:pt x="27585" y="713"/>
                    </a:cubicBezTo>
                    <a:cubicBezTo>
                      <a:pt x="27756" y="713"/>
                      <a:pt x="27942" y="585"/>
                      <a:pt x="27942" y="357"/>
                    </a:cubicBezTo>
                    <a:cubicBezTo>
                      <a:pt x="27942" y="171"/>
                      <a:pt x="27756" y="0"/>
                      <a:pt x="275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8"/>
              <p:cNvSpPr/>
              <p:nvPr/>
            </p:nvSpPr>
            <p:spPr>
              <a:xfrm rot="-5400000">
                <a:off x="1190518" y="3668963"/>
                <a:ext cx="1163297" cy="121010"/>
              </a:xfrm>
              <a:custGeom>
                <a:avLst/>
                <a:gdLst/>
                <a:ahLst/>
                <a:cxnLst/>
                <a:rect l="l" t="t" r="r" b="b"/>
                <a:pathLst>
                  <a:path w="26744" h="2782" extrusionOk="0">
                    <a:moveTo>
                      <a:pt x="26330" y="0"/>
                    </a:moveTo>
                    <a:cubicBezTo>
                      <a:pt x="26216" y="0"/>
                      <a:pt x="26030" y="114"/>
                      <a:pt x="25973" y="286"/>
                    </a:cubicBezTo>
                    <a:lnTo>
                      <a:pt x="17116" y="286"/>
                    </a:lnTo>
                    <a:lnTo>
                      <a:pt x="14863" y="2553"/>
                    </a:lnTo>
                    <a:lnTo>
                      <a:pt x="1" y="2553"/>
                    </a:lnTo>
                    <a:lnTo>
                      <a:pt x="1" y="2782"/>
                    </a:lnTo>
                    <a:lnTo>
                      <a:pt x="14920" y="2782"/>
                    </a:lnTo>
                    <a:lnTo>
                      <a:pt x="17245" y="528"/>
                    </a:lnTo>
                    <a:lnTo>
                      <a:pt x="25973" y="528"/>
                    </a:lnTo>
                    <a:cubicBezTo>
                      <a:pt x="26030" y="642"/>
                      <a:pt x="26216" y="770"/>
                      <a:pt x="26330" y="770"/>
                    </a:cubicBezTo>
                    <a:cubicBezTo>
                      <a:pt x="26572" y="770"/>
                      <a:pt x="26744" y="585"/>
                      <a:pt x="26744" y="414"/>
                    </a:cubicBezTo>
                    <a:cubicBezTo>
                      <a:pt x="26744" y="171"/>
                      <a:pt x="26572" y="0"/>
                      <a:pt x="263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 rot="-5400000">
                <a:off x="1172533" y="3722921"/>
                <a:ext cx="1034240" cy="142150"/>
              </a:xfrm>
              <a:custGeom>
                <a:avLst/>
                <a:gdLst/>
                <a:ahLst/>
                <a:cxnLst/>
                <a:rect l="l" t="t" r="r" b="b"/>
                <a:pathLst>
                  <a:path w="23777" h="3268" extrusionOk="0">
                    <a:moveTo>
                      <a:pt x="23363" y="1"/>
                    </a:moveTo>
                    <a:cubicBezTo>
                      <a:pt x="23235" y="1"/>
                      <a:pt x="23064" y="58"/>
                      <a:pt x="23007" y="229"/>
                    </a:cubicBezTo>
                    <a:lnTo>
                      <a:pt x="16588" y="229"/>
                    </a:lnTo>
                    <a:lnTo>
                      <a:pt x="13793" y="3025"/>
                    </a:lnTo>
                    <a:lnTo>
                      <a:pt x="1" y="3025"/>
                    </a:lnTo>
                    <a:lnTo>
                      <a:pt x="1" y="3267"/>
                    </a:lnTo>
                    <a:lnTo>
                      <a:pt x="13850" y="3267"/>
                    </a:lnTo>
                    <a:lnTo>
                      <a:pt x="16703" y="472"/>
                    </a:lnTo>
                    <a:lnTo>
                      <a:pt x="23007" y="472"/>
                    </a:lnTo>
                    <a:cubicBezTo>
                      <a:pt x="23064" y="586"/>
                      <a:pt x="23235" y="714"/>
                      <a:pt x="23363" y="714"/>
                    </a:cubicBezTo>
                    <a:cubicBezTo>
                      <a:pt x="23591" y="714"/>
                      <a:pt x="23777" y="529"/>
                      <a:pt x="23777" y="357"/>
                    </a:cubicBezTo>
                    <a:cubicBezTo>
                      <a:pt x="23777" y="115"/>
                      <a:pt x="23591" y="1"/>
                      <a:pt x="2336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8"/>
              <p:cNvSpPr/>
              <p:nvPr/>
            </p:nvSpPr>
            <p:spPr>
              <a:xfrm rot="-5400000">
                <a:off x="1371361" y="4014833"/>
                <a:ext cx="455419" cy="137148"/>
              </a:xfrm>
              <a:custGeom>
                <a:avLst/>
                <a:gdLst/>
                <a:ahLst/>
                <a:cxnLst/>
                <a:rect l="l" t="t" r="r" b="b"/>
                <a:pathLst>
                  <a:path w="10470" h="31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382"/>
                    </a:lnTo>
                    <a:cubicBezTo>
                      <a:pt x="9814" y="2439"/>
                      <a:pt x="9685" y="2611"/>
                      <a:pt x="9685" y="2739"/>
                    </a:cubicBezTo>
                    <a:cubicBezTo>
                      <a:pt x="9685" y="2967"/>
                      <a:pt x="9871" y="3153"/>
                      <a:pt x="10042" y="3153"/>
                    </a:cubicBezTo>
                    <a:cubicBezTo>
                      <a:pt x="10284" y="3153"/>
                      <a:pt x="10470" y="2967"/>
                      <a:pt x="10470" y="2739"/>
                    </a:cubicBezTo>
                    <a:cubicBezTo>
                      <a:pt x="10470" y="2611"/>
                      <a:pt x="10341" y="2439"/>
                      <a:pt x="10170" y="2382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8"/>
              <p:cNvSpPr/>
              <p:nvPr/>
            </p:nvSpPr>
            <p:spPr>
              <a:xfrm rot="-5400000">
                <a:off x="1624774" y="4028143"/>
                <a:ext cx="498873" cy="67073"/>
              </a:xfrm>
              <a:custGeom>
                <a:avLst/>
                <a:gdLst/>
                <a:ahLst/>
                <a:cxnLst/>
                <a:rect l="l" t="t" r="r" b="b"/>
                <a:pathLst>
                  <a:path w="11469" h="1542" extrusionOk="0">
                    <a:moveTo>
                      <a:pt x="11112" y="1"/>
                    </a:moveTo>
                    <a:cubicBezTo>
                      <a:pt x="10940" y="1"/>
                      <a:pt x="10755" y="172"/>
                      <a:pt x="10755" y="358"/>
                    </a:cubicBezTo>
                    <a:cubicBezTo>
                      <a:pt x="10755" y="529"/>
                      <a:pt x="10883" y="714"/>
                      <a:pt x="10997" y="714"/>
                    </a:cubicBezTo>
                    <a:lnTo>
                      <a:pt x="10997" y="1313"/>
                    </a:lnTo>
                    <a:lnTo>
                      <a:pt x="1" y="1313"/>
                    </a:lnTo>
                    <a:lnTo>
                      <a:pt x="1" y="1541"/>
                    </a:lnTo>
                    <a:lnTo>
                      <a:pt x="11240" y="1541"/>
                    </a:lnTo>
                    <a:lnTo>
                      <a:pt x="11240" y="714"/>
                    </a:lnTo>
                    <a:cubicBezTo>
                      <a:pt x="11411" y="714"/>
                      <a:pt x="11468" y="529"/>
                      <a:pt x="11468" y="358"/>
                    </a:cubicBezTo>
                    <a:cubicBezTo>
                      <a:pt x="11468" y="172"/>
                      <a:pt x="11354" y="1"/>
                      <a:pt x="1111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 rot="-5400000">
                <a:off x="1622294" y="3989082"/>
                <a:ext cx="540413" cy="103655"/>
              </a:xfrm>
              <a:custGeom>
                <a:avLst/>
                <a:gdLst/>
                <a:ahLst/>
                <a:cxnLst/>
                <a:rect l="l" t="t" r="r" b="b"/>
                <a:pathLst>
                  <a:path w="12424" h="2383" extrusionOk="0">
                    <a:moveTo>
                      <a:pt x="12067" y="1"/>
                    </a:moveTo>
                    <a:cubicBezTo>
                      <a:pt x="11896" y="1"/>
                      <a:pt x="11711" y="172"/>
                      <a:pt x="11711" y="358"/>
                    </a:cubicBezTo>
                    <a:cubicBezTo>
                      <a:pt x="11711" y="529"/>
                      <a:pt x="11825" y="714"/>
                      <a:pt x="11953" y="714"/>
                    </a:cubicBezTo>
                    <a:lnTo>
                      <a:pt x="11953" y="2140"/>
                    </a:lnTo>
                    <a:lnTo>
                      <a:pt x="1" y="2140"/>
                    </a:lnTo>
                    <a:lnTo>
                      <a:pt x="1" y="2383"/>
                    </a:lnTo>
                    <a:lnTo>
                      <a:pt x="12181" y="2383"/>
                    </a:lnTo>
                    <a:lnTo>
                      <a:pt x="12181" y="714"/>
                    </a:lnTo>
                    <a:cubicBezTo>
                      <a:pt x="12367" y="714"/>
                      <a:pt x="12424" y="529"/>
                      <a:pt x="12424" y="358"/>
                    </a:cubicBezTo>
                    <a:cubicBezTo>
                      <a:pt x="12424" y="172"/>
                      <a:pt x="12310" y="1"/>
                      <a:pt x="120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8"/>
              <p:cNvSpPr/>
              <p:nvPr/>
            </p:nvSpPr>
            <p:spPr>
              <a:xfrm rot="-5400000">
                <a:off x="1618271" y="3949043"/>
                <a:ext cx="584476" cy="139670"/>
              </a:xfrm>
              <a:custGeom>
                <a:avLst/>
                <a:gdLst/>
                <a:ahLst/>
                <a:cxnLst/>
                <a:rect l="l" t="t" r="r" b="b"/>
                <a:pathLst>
                  <a:path w="13437" h="3211" extrusionOk="0">
                    <a:moveTo>
                      <a:pt x="13080" y="1"/>
                    </a:moveTo>
                    <a:cubicBezTo>
                      <a:pt x="12837" y="1"/>
                      <a:pt x="12666" y="172"/>
                      <a:pt x="12666" y="358"/>
                    </a:cubicBezTo>
                    <a:cubicBezTo>
                      <a:pt x="12666" y="529"/>
                      <a:pt x="12780" y="714"/>
                      <a:pt x="12966" y="714"/>
                    </a:cubicBezTo>
                    <a:lnTo>
                      <a:pt x="12966" y="2968"/>
                    </a:lnTo>
                    <a:lnTo>
                      <a:pt x="1" y="2968"/>
                    </a:lnTo>
                    <a:lnTo>
                      <a:pt x="1" y="3210"/>
                    </a:lnTo>
                    <a:lnTo>
                      <a:pt x="13194" y="3210"/>
                    </a:lnTo>
                    <a:lnTo>
                      <a:pt x="13194" y="714"/>
                    </a:lnTo>
                    <a:cubicBezTo>
                      <a:pt x="13322" y="714"/>
                      <a:pt x="13436" y="529"/>
                      <a:pt x="13436" y="358"/>
                    </a:cubicBezTo>
                    <a:cubicBezTo>
                      <a:pt x="13436" y="172"/>
                      <a:pt x="13251" y="1"/>
                      <a:pt x="130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8"/>
              <p:cNvSpPr/>
              <p:nvPr/>
            </p:nvSpPr>
            <p:spPr>
              <a:xfrm rot="-5400000">
                <a:off x="1336628" y="3980100"/>
                <a:ext cx="491391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11297" h="3923" extrusionOk="0">
                    <a:moveTo>
                      <a:pt x="1" y="0"/>
                    </a:moveTo>
                    <a:lnTo>
                      <a:pt x="1" y="229"/>
                    </a:lnTo>
                    <a:lnTo>
                      <a:pt x="10826" y="229"/>
                    </a:lnTo>
                    <a:lnTo>
                      <a:pt x="10826" y="3152"/>
                    </a:lnTo>
                    <a:cubicBezTo>
                      <a:pt x="10641" y="3209"/>
                      <a:pt x="10584" y="3381"/>
                      <a:pt x="10584" y="3509"/>
                    </a:cubicBezTo>
                    <a:cubicBezTo>
                      <a:pt x="10584" y="3737"/>
                      <a:pt x="10698" y="3923"/>
                      <a:pt x="10940" y="3923"/>
                    </a:cubicBezTo>
                    <a:cubicBezTo>
                      <a:pt x="11112" y="3923"/>
                      <a:pt x="11297" y="3737"/>
                      <a:pt x="11297" y="3509"/>
                    </a:cubicBezTo>
                    <a:cubicBezTo>
                      <a:pt x="11297" y="3381"/>
                      <a:pt x="11183" y="3209"/>
                      <a:pt x="11054" y="3152"/>
                    </a:cubicBezTo>
                    <a:lnTo>
                      <a:pt x="110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8"/>
              <p:cNvSpPr/>
              <p:nvPr/>
            </p:nvSpPr>
            <p:spPr>
              <a:xfrm rot="-5400000">
                <a:off x="1071705" y="3588601"/>
                <a:ext cx="1315930" cy="129101"/>
              </a:xfrm>
              <a:custGeom>
                <a:avLst/>
                <a:gdLst/>
                <a:ahLst/>
                <a:cxnLst/>
                <a:rect l="l" t="t" r="r" b="b"/>
                <a:pathLst>
                  <a:path w="30253" h="2968" extrusionOk="0">
                    <a:moveTo>
                      <a:pt x="29839" y="1"/>
                    </a:moveTo>
                    <a:cubicBezTo>
                      <a:pt x="29725" y="1"/>
                      <a:pt x="29539" y="115"/>
                      <a:pt x="29482" y="229"/>
                    </a:cubicBezTo>
                    <a:lnTo>
                      <a:pt x="16760" y="229"/>
                    </a:lnTo>
                    <a:lnTo>
                      <a:pt x="14264" y="2725"/>
                    </a:lnTo>
                    <a:lnTo>
                      <a:pt x="1" y="2725"/>
                    </a:lnTo>
                    <a:lnTo>
                      <a:pt x="1" y="2967"/>
                    </a:lnTo>
                    <a:lnTo>
                      <a:pt x="14321" y="2967"/>
                    </a:lnTo>
                    <a:lnTo>
                      <a:pt x="16817" y="471"/>
                    </a:lnTo>
                    <a:lnTo>
                      <a:pt x="29482" y="471"/>
                    </a:lnTo>
                    <a:cubicBezTo>
                      <a:pt x="29539" y="642"/>
                      <a:pt x="29725" y="771"/>
                      <a:pt x="29839" y="771"/>
                    </a:cubicBezTo>
                    <a:cubicBezTo>
                      <a:pt x="30081" y="771"/>
                      <a:pt x="30252" y="585"/>
                      <a:pt x="30252" y="357"/>
                    </a:cubicBezTo>
                    <a:cubicBezTo>
                      <a:pt x="30252" y="172"/>
                      <a:pt x="30081" y="1"/>
                      <a:pt x="298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8"/>
              <p:cNvSpPr/>
              <p:nvPr/>
            </p:nvSpPr>
            <p:spPr>
              <a:xfrm rot="-5400000">
                <a:off x="1008135" y="3602585"/>
                <a:ext cx="1253859" cy="163203"/>
              </a:xfrm>
              <a:custGeom>
                <a:avLst/>
                <a:gdLst/>
                <a:ahLst/>
                <a:cxnLst/>
                <a:rect l="l" t="t" r="r" b="b"/>
                <a:pathLst>
                  <a:path w="28826" h="3752" extrusionOk="0">
                    <a:moveTo>
                      <a:pt x="28469" y="0"/>
                    </a:moveTo>
                    <a:cubicBezTo>
                      <a:pt x="28298" y="0"/>
                      <a:pt x="28170" y="129"/>
                      <a:pt x="28113" y="300"/>
                    </a:cubicBezTo>
                    <a:lnTo>
                      <a:pt x="16588" y="300"/>
                    </a:lnTo>
                    <a:lnTo>
                      <a:pt x="13322" y="3509"/>
                    </a:lnTo>
                    <a:lnTo>
                      <a:pt x="1" y="3509"/>
                    </a:lnTo>
                    <a:lnTo>
                      <a:pt x="1" y="3751"/>
                    </a:lnTo>
                    <a:lnTo>
                      <a:pt x="13436" y="3751"/>
                    </a:lnTo>
                    <a:lnTo>
                      <a:pt x="16703" y="542"/>
                    </a:lnTo>
                    <a:lnTo>
                      <a:pt x="28113" y="542"/>
                    </a:lnTo>
                    <a:cubicBezTo>
                      <a:pt x="28170" y="656"/>
                      <a:pt x="28298" y="785"/>
                      <a:pt x="28469" y="785"/>
                    </a:cubicBezTo>
                    <a:cubicBezTo>
                      <a:pt x="28655" y="785"/>
                      <a:pt x="28826" y="599"/>
                      <a:pt x="28826" y="428"/>
                    </a:cubicBezTo>
                    <a:cubicBezTo>
                      <a:pt x="28826" y="186"/>
                      <a:pt x="28655" y="0"/>
                      <a:pt x="284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8"/>
              <p:cNvSpPr/>
              <p:nvPr/>
            </p:nvSpPr>
            <p:spPr>
              <a:xfrm rot="-5400000">
                <a:off x="911354" y="3681359"/>
                <a:ext cx="1109317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25503" h="3453" extrusionOk="0">
                    <a:moveTo>
                      <a:pt x="25146" y="0"/>
                    </a:moveTo>
                    <a:cubicBezTo>
                      <a:pt x="24961" y="0"/>
                      <a:pt x="24847" y="57"/>
                      <a:pt x="24790" y="172"/>
                    </a:cubicBezTo>
                    <a:lnTo>
                      <a:pt x="16175" y="172"/>
                    </a:lnTo>
                    <a:lnTo>
                      <a:pt x="13493" y="2853"/>
                    </a:lnTo>
                    <a:lnTo>
                      <a:pt x="13493" y="243"/>
                    </a:lnTo>
                    <a:lnTo>
                      <a:pt x="1" y="243"/>
                    </a:lnTo>
                    <a:lnTo>
                      <a:pt x="1" y="471"/>
                    </a:lnTo>
                    <a:lnTo>
                      <a:pt x="13251" y="471"/>
                    </a:lnTo>
                    <a:lnTo>
                      <a:pt x="13251" y="3452"/>
                    </a:lnTo>
                    <a:lnTo>
                      <a:pt x="16289" y="414"/>
                    </a:lnTo>
                    <a:lnTo>
                      <a:pt x="24790" y="414"/>
                    </a:lnTo>
                    <a:cubicBezTo>
                      <a:pt x="24847" y="599"/>
                      <a:pt x="24961" y="714"/>
                      <a:pt x="25146" y="714"/>
                    </a:cubicBezTo>
                    <a:cubicBezTo>
                      <a:pt x="25374" y="714"/>
                      <a:pt x="25503" y="528"/>
                      <a:pt x="25503" y="357"/>
                    </a:cubicBezTo>
                    <a:cubicBezTo>
                      <a:pt x="25503" y="114"/>
                      <a:pt x="25374" y="0"/>
                      <a:pt x="251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8"/>
              <p:cNvSpPr/>
              <p:nvPr/>
            </p:nvSpPr>
            <p:spPr>
              <a:xfrm rot="-5400000">
                <a:off x="862332" y="3518809"/>
                <a:ext cx="1398445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32150" h="4280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1539" y="243"/>
                    </a:lnTo>
                    <a:lnTo>
                      <a:pt x="11539" y="4279"/>
                    </a:lnTo>
                    <a:lnTo>
                      <a:pt x="13137" y="4279"/>
                    </a:lnTo>
                    <a:lnTo>
                      <a:pt x="16460" y="956"/>
                    </a:lnTo>
                    <a:lnTo>
                      <a:pt x="31436" y="956"/>
                    </a:lnTo>
                    <a:cubicBezTo>
                      <a:pt x="31507" y="1070"/>
                      <a:pt x="31621" y="1127"/>
                      <a:pt x="31793" y="1127"/>
                    </a:cubicBezTo>
                    <a:cubicBezTo>
                      <a:pt x="31978" y="1127"/>
                      <a:pt x="32149" y="1013"/>
                      <a:pt x="32149" y="770"/>
                    </a:cubicBezTo>
                    <a:cubicBezTo>
                      <a:pt x="32149" y="599"/>
                      <a:pt x="31978" y="414"/>
                      <a:pt x="31793" y="414"/>
                    </a:cubicBezTo>
                    <a:cubicBezTo>
                      <a:pt x="31621" y="414"/>
                      <a:pt x="31436" y="528"/>
                      <a:pt x="31436" y="713"/>
                    </a:cubicBezTo>
                    <a:lnTo>
                      <a:pt x="16403" y="713"/>
                    </a:lnTo>
                    <a:lnTo>
                      <a:pt x="13023" y="4037"/>
                    </a:lnTo>
                    <a:lnTo>
                      <a:pt x="11768" y="4037"/>
                    </a:lnTo>
                    <a:lnTo>
                      <a:pt x="117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8"/>
              <p:cNvSpPr/>
              <p:nvPr/>
            </p:nvSpPr>
            <p:spPr>
              <a:xfrm rot="-5400000">
                <a:off x="868857" y="3571876"/>
                <a:ext cx="1302881" cy="175599"/>
              </a:xfrm>
              <a:custGeom>
                <a:avLst/>
                <a:gdLst/>
                <a:ahLst/>
                <a:cxnLst/>
                <a:rect l="l" t="t" r="r" b="b"/>
                <a:pathLst>
                  <a:path w="29953" h="4037" extrusionOk="0">
                    <a:moveTo>
                      <a:pt x="1" y="0"/>
                    </a:moveTo>
                    <a:lnTo>
                      <a:pt x="1" y="228"/>
                    </a:lnTo>
                    <a:lnTo>
                      <a:pt x="12310" y="228"/>
                    </a:lnTo>
                    <a:lnTo>
                      <a:pt x="12310" y="4036"/>
                    </a:lnTo>
                    <a:lnTo>
                      <a:pt x="13137" y="4036"/>
                    </a:lnTo>
                    <a:lnTo>
                      <a:pt x="16403" y="770"/>
                    </a:lnTo>
                    <a:lnTo>
                      <a:pt x="29183" y="770"/>
                    </a:lnTo>
                    <a:cubicBezTo>
                      <a:pt x="29240" y="941"/>
                      <a:pt x="29425" y="1070"/>
                      <a:pt x="29539" y="1070"/>
                    </a:cubicBezTo>
                    <a:cubicBezTo>
                      <a:pt x="29782" y="1070"/>
                      <a:pt x="29953" y="884"/>
                      <a:pt x="29953" y="642"/>
                    </a:cubicBezTo>
                    <a:cubicBezTo>
                      <a:pt x="29953" y="471"/>
                      <a:pt x="29782" y="285"/>
                      <a:pt x="29539" y="285"/>
                    </a:cubicBezTo>
                    <a:cubicBezTo>
                      <a:pt x="29425" y="285"/>
                      <a:pt x="29240" y="414"/>
                      <a:pt x="29183" y="528"/>
                    </a:cubicBezTo>
                    <a:lnTo>
                      <a:pt x="16289" y="528"/>
                    </a:lnTo>
                    <a:lnTo>
                      <a:pt x="13023" y="3794"/>
                    </a:lnTo>
                    <a:lnTo>
                      <a:pt x="12538" y="3794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2" name="Google Shape;692;p28"/>
            <p:cNvGrpSpPr/>
            <p:nvPr/>
          </p:nvGrpSpPr>
          <p:grpSpPr>
            <a:xfrm rot="5400000">
              <a:off x="877357" y="-121214"/>
              <a:ext cx="563316" cy="2318030"/>
              <a:chOff x="426802" y="2674436"/>
              <a:chExt cx="397738" cy="1636680"/>
            </a:xfrm>
          </p:grpSpPr>
          <p:sp>
            <p:nvSpPr>
              <p:cNvPr id="693" name="Google Shape;693;p28"/>
              <p:cNvSpPr/>
              <p:nvPr/>
            </p:nvSpPr>
            <p:spPr>
              <a:xfrm rot="-5400000">
                <a:off x="-81621" y="3482511"/>
                <a:ext cx="1556645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35787" h="2312" extrusionOk="0">
                    <a:moveTo>
                      <a:pt x="17658" y="1"/>
                    </a:moveTo>
                    <a:lnTo>
                      <a:pt x="15576" y="2083"/>
                    </a:lnTo>
                    <a:lnTo>
                      <a:pt x="1" y="2083"/>
                    </a:lnTo>
                    <a:lnTo>
                      <a:pt x="1" y="2312"/>
                    </a:lnTo>
                    <a:lnTo>
                      <a:pt x="15633" y="2312"/>
                    </a:lnTo>
                    <a:lnTo>
                      <a:pt x="17772" y="243"/>
                    </a:lnTo>
                    <a:lnTo>
                      <a:pt x="23363" y="243"/>
                    </a:lnTo>
                    <a:lnTo>
                      <a:pt x="24904" y="1784"/>
                    </a:lnTo>
                    <a:lnTo>
                      <a:pt x="35073" y="1784"/>
                    </a:lnTo>
                    <a:cubicBezTo>
                      <a:pt x="35130" y="1898"/>
                      <a:pt x="35244" y="2026"/>
                      <a:pt x="35430" y="2026"/>
                    </a:cubicBezTo>
                    <a:cubicBezTo>
                      <a:pt x="35601" y="2026"/>
                      <a:pt x="35786" y="1841"/>
                      <a:pt x="35786" y="1670"/>
                    </a:cubicBezTo>
                    <a:cubicBezTo>
                      <a:pt x="35786" y="1427"/>
                      <a:pt x="35601" y="1242"/>
                      <a:pt x="35430" y="1242"/>
                    </a:cubicBezTo>
                    <a:cubicBezTo>
                      <a:pt x="35244" y="1242"/>
                      <a:pt x="35130" y="1370"/>
                      <a:pt x="35073" y="1541"/>
                    </a:cubicBezTo>
                    <a:lnTo>
                      <a:pt x="25018" y="1541"/>
                    </a:lnTo>
                    <a:lnTo>
                      <a:pt x="2342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28"/>
              <p:cNvSpPr/>
              <p:nvPr/>
            </p:nvSpPr>
            <p:spPr>
              <a:xfrm rot="-5400000">
                <a:off x="-285730" y="3386968"/>
                <a:ext cx="1636680" cy="211615"/>
              </a:xfrm>
              <a:custGeom>
                <a:avLst/>
                <a:gdLst/>
                <a:ahLst/>
                <a:cxnLst/>
                <a:rect l="l" t="t" r="r" b="b"/>
                <a:pathLst>
                  <a:path w="37627" h="4865" extrusionOk="0">
                    <a:moveTo>
                      <a:pt x="13137" y="1"/>
                    </a:moveTo>
                    <a:lnTo>
                      <a:pt x="13137" y="4636"/>
                    </a:lnTo>
                    <a:lnTo>
                      <a:pt x="12181" y="4636"/>
                    </a:lnTo>
                    <a:lnTo>
                      <a:pt x="12181" y="771"/>
                    </a:lnTo>
                    <a:lnTo>
                      <a:pt x="1" y="771"/>
                    </a:lnTo>
                    <a:lnTo>
                      <a:pt x="1" y="1014"/>
                    </a:lnTo>
                    <a:lnTo>
                      <a:pt x="11953" y="1014"/>
                    </a:lnTo>
                    <a:lnTo>
                      <a:pt x="11953" y="4865"/>
                    </a:lnTo>
                    <a:lnTo>
                      <a:pt x="13379" y="4865"/>
                    </a:lnTo>
                    <a:lnTo>
                      <a:pt x="13379" y="229"/>
                    </a:lnTo>
                    <a:lnTo>
                      <a:pt x="20454" y="229"/>
                    </a:lnTo>
                    <a:lnTo>
                      <a:pt x="22237" y="2083"/>
                    </a:lnTo>
                    <a:lnTo>
                      <a:pt x="36856" y="2083"/>
                    </a:lnTo>
                    <a:cubicBezTo>
                      <a:pt x="36913" y="2197"/>
                      <a:pt x="37084" y="2311"/>
                      <a:pt x="37213" y="2311"/>
                    </a:cubicBezTo>
                    <a:cubicBezTo>
                      <a:pt x="37441" y="2311"/>
                      <a:pt x="37626" y="2140"/>
                      <a:pt x="37626" y="1955"/>
                    </a:cubicBezTo>
                    <a:cubicBezTo>
                      <a:pt x="37626" y="1727"/>
                      <a:pt x="37441" y="1541"/>
                      <a:pt x="37213" y="1541"/>
                    </a:cubicBezTo>
                    <a:cubicBezTo>
                      <a:pt x="37084" y="1541"/>
                      <a:pt x="36913" y="1655"/>
                      <a:pt x="36856" y="1841"/>
                    </a:cubicBezTo>
                    <a:lnTo>
                      <a:pt x="22351" y="1841"/>
                    </a:lnTo>
                    <a:lnTo>
                      <a:pt x="2051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8"/>
              <p:cNvSpPr/>
              <p:nvPr/>
            </p:nvSpPr>
            <p:spPr>
              <a:xfrm rot="-5400000">
                <a:off x="416274" y="4013898"/>
                <a:ext cx="447372" cy="147065"/>
              </a:xfrm>
              <a:custGeom>
                <a:avLst/>
                <a:gdLst/>
                <a:ahLst/>
                <a:cxnLst/>
                <a:rect l="l" t="t" r="r" b="b"/>
                <a:pathLst>
                  <a:path w="10285" h="3381" extrusionOk="0">
                    <a:moveTo>
                      <a:pt x="1" y="0"/>
                    </a:moveTo>
                    <a:lnTo>
                      <a:pt x="1" y="228"/>
                    </a:lnTo>
                    <a:lnTo>
                      <a:pt x="9757" y="228"/>
                    </a:lnTo>
                    <a:lnTo>
                      <a:pt x="9757" y="2667"/>
                    </a:lnTo>
                    <a:cubicBezTo>
                      <a:pt x="9628" y="2667"/>
                      <a:pt x="9514" y="2853"/>
                      <a:pt x="9514" y="3024"/>
                    </a:cubicBezTo>
                    <a:cubicBezTo>
                      <a:pt x="9514" y="3209"/>
                      <a:pt x="9685" y="3380"/>
                      <a:pt x="9871" y="3380"/>
                    </a:cubicBezTo>
                    <a:cubicBezTo>
                      <a:pt x="10113" y="3380"/>
                      <a:pt x="10284" y="3209"/>
                      <a:pt x="10284" y="3024"/>
                    </a:cubicBezTo>
                    <a:cubicBezTo>
                      <a:pt x="10284" y="2853"/>
                      <a:pt x="10170" y="2667"/>
                      <a:pt x="9985" y="2667"/>
                    </a:cubicBezTo>
                    <a:lnTo>
                      <a:pt x="998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8"/>
              <p:cNvSpPr/>
              <p:nvPr/>
            </p:nvSpPr>
            <p:spPr>
              <a:xfrm rot="-5400000">
                <a:off x="32255" y="3518831"/>
                <a:ext cx="1497053" cy="87517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2012" extrusionOk="0">
                    <a:moveTo>
                      <a:pt x="18243" y="0"/>
                    </a:moveTo>
                    <a:lnTo>
                      <a:pt x="16588" y="1655"/>
                    </a:lnTo>
                    <a:lnTo>
                      <a:pt x="1" y="1655"/>
                    </a:lnTo>
                    <a:lnTo>
                      <a:pt x="1" y="1897"/>
                    </a:lnTo>
                    <a:lnTo>
                      <a:pt x="16645" y="1897"/>
                    </a:lnTo>
                    <a:lnTo>
                      <a:pt x="18314" y="229"/>
                    </a:lnTo>
                    <a:lnTo>
                      <a:pt x="22522" y="229"/>
                    </a:lnTo>
                    <a:lnTo>
                      <a:pt x="24076" y="1783"/>
                    </a:lnTo>
                    <a:lnTo>
                      <a:pt x="33647" y="1783"/>
                    </a:lnTo>
                    <a:cubicBezTo>
                      <a:pt x="33704" y="1954"/>
                      <a:pt x="33875" y="2011"/>
                      <a:pt x="34003" y="2011"/>
                    </a:cubicBezTo>
                    <a:cubicBezTo>
                      <a:pt x="34232" y="2011"/>
                      <a:pt x="34417" y="1840"/>
                      <a:pt x="34417" y="1655"/>
                    </a:cubicBezTo>
                    <a:cubicBezTo>
                      <a:pt x="34417" y="1427"/>
                      <a:pt x="34232" y="1298"/>
                      <a:pt x="34003" y="1298"/>
                    </a:cubicBezTo>
                    <a:cubicBezTo>
                      <a:pt x="33875" y="1298"/>
                      <a:pt x="33704" y="1370"/>
                      <a:pt x="33647" y="1541"/>
                    </a:cubicBezTo>
                    <a:lnTo>
                      <a:pt x="24191" y="1541"/>
                    </a:lnTo>
                    <a:lnTo>
                      <a:pt x="2265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8"/>
              <p:cNvSpPr/>
              <p:nvPr/>
            </p:nvSpPr>
            <p:spPr>
              <a:xfrm rot="-5400000">
                <a:off x="48067" y="3573094"/>
                <a:ext cx="1377957" cy="98087"/>
              </a:xfrm>
              <a:custGeom>
                <a:avLst/>
                <a:gdLst/>
                <a:ahLst/>
                <a:cxnLst/>
                <a:rect l="l" t="t" r="r" b="b"/>
                <a:pathLst>
                  <a:path w="31679" h="2255" extrusionOk="0">
                    <a:moveTo>
                      <a:pt x="18186" y="1"/>
                    </a:moveTo>
                    <a:lnTo>
                      <a:pt x="16232" y="1955"/>
                    </a:lnTo>
                    <a:lnTo>
                      <a:pt x="1" y="1955"/>
                    </a:lnTo>
                    <a:lnTo>
                      <a:pt x="1" y="2197"/>
                    </a:lnTo>
                    <a:lnTo>
                      <a:pt x="16346" y="2197"/>
                    </a:lnTo>
                    <a:lnTo>
                      <a:pt x="18314" y="229"/>
                    </a:lnTo>
                    <a:lnTo>
                      <a:pt x="22950" y="229"/>
                    </a:lnTo>
                    <a:lnTo>
                      <a:pt x="24661" y="1955"/>
                    </a:lnTo>
                    <a:lnTo>
                      <a:pt x="30908" y="1955"/>
                    </a:lnTo>
                    <a:cubicBezTo>
                      <a:pt x="30965" y="2140"/>
                      <a:pt x="31151" y="2254"/>
                      <a:pt x="31265" y="2254"/>
                    </a:cubicBezTo>
                    <a:cubicBezTo>
                      <a:pt x="31507" y="2254"/>
                      <a:pt x="31679" y="2069"/>
                      <a:pt x="31679" y="1840"/>
                    </a:cubicBezTo>
                    <a:cubicBezTo>
                      <a:pt x="31679" y="1655"/>
                      <a:pt x="31507" y="1484"/>
                      <a:pt x="31265" y="1484"/>
                    </a:cubicBezTo>
                    <a:cubicBezTo>
                      <a:pt x="31151" y="1484"/>
                      <a:pt x="30965" y="1598"/>
                      <a:pt x="30908" y="1712"/>
                    </a:cubicBezTo>
                    <a:lnTo>
                      <a:pt x="24733" y="1712"/>
                    </a:lnTo>
                    <a:lnTo>
                      <a:pt x="230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8"/>
              <p:cNvSpPr/>
              <p:nvPr/>
            </p:nvSpPr>
            <p:spPr>
              <a:xfrm rot="-5400000">
                <a:off x="-80031" y="3527509"/>
                <a:ext cx="1354991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1151" h="4879" extrusionOk="0">
                    <a:moveTo>
                      <a:pt x="14749" y="0"/>
                    </a:moveTo>
                    <a:lnTo>
                      <a:pt x="14749" y="4636"/>
                    </a:lnTo>
                    <a:lnTo>
                      <a:pt x="10755" y="4636"/>
                    </a:lnTo>
                    <a:lnTo>
                      <a:pt x="10755" y="956"/>
                    </a:lnTo>
                    <a:lnTo>
                      <a:pt x="1" y="956"/>
                    </a:lnTo>
                    <a:lnTo>
                      <a:pt x="1" y="1184"/>
                    </a:lnTo>
                    <a:lnTo>
                      <a:pt x="10527" y="1184"/>
                    </a:lnTo>
                    <a:lnTo>
                      <a:pt x="10527" y="4878"/>
                    </a:lnTo>
                    <a:lnTo>
                      <a:pt x="14977" y="4878"/>
                    </a:lnTo>
                    <a:lnTo>
                      <a:pt x="14977" y="243"/>
                    </a:lnTo>
                    <a:lnTo>
                      <a:pt x="18842" y="243"/>
                    </a:lnTo>
                    <a:lnTo>
                      <a:pt x="21281" y="2739"/>
                    </a:lnTo>
                    <a:lnTo>
                      <a:pt x="30366" y="2739"/>
                    </a:lnTo>
                    <a:cubicBezTo>
                      <a:pt x="30438" y="2853"/>
                      <a:pt x="30609" y="2967"/>
                      <a:pt x="30723" y="2967"/>
                    </a:cubicBezTo>
                    <a:cubicBezTo>
                      <a:pt x="30965" y="2967"/>
                      <a:pt x="31151" y="2796"/>
                      <a:pt x="31151" y="2610"/>
                    </a:cubicBezTo>
                    <a:cubicBezTo>
                      <a:pt x="31151" y="2382"/>
                      <a:pt x="30965" y="2197"/>
                      <a:pt x="30723" y="2197"/>
                    </a:cubicBezTo>
                    <a:cubicBezTo>
                      <a:pt x="30609" y="2197"/>
                      <a:pt x="30438" y="2311"/>
                      <a:pt x="30366" y="2496"/>
                    </a:cubicBezTo>
                    <a:lnTo>
                      <a:pt x="21395" y="2496"/>
                    </a:lnTo>
                    <a:lnTo>
                      <a:pt x="188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8"/>
              <p:cNvSpPr/>
              <p:nvPr/>
            </p:nvSpPr>
            <p:spPr>
              <a:xfrm rot="-5400000">
                <a:off x="-149844" y="3491841"/>
                <a:ext cx="1429458" cy="209092"/>
              </a:xfrm>
              <a:custGeom>
                <a:avLst/>
                <a:gdLst/>
                <a:ahLst/>
                <a:cxnLst/>
                <a:rect l="l" t="t" r="r" b="b"/>
                <a:pathLst>
                  <a:path w="32863" h="4807" extrusionOk="0">
                    <a:moveTo>
                      <a:pt x="13850" y="0"/>
                    </a:moveTo>
                    <a:lnTo>
                      <a:pt x="13850" y="4578"/>
                    </a:lnTo>
                    <a:lnTo>
                      <a:pt x="11411" y="4578"/>
                    </a:lnTo>
                    <a:lnTo>
                      <a:pt x="11411" y="884"/>
                    </a:lnTo>
                    <a:lnTo>
                      <a:pt x="1" y="884"/>
                    </a:lnTo>
                    <a:lnTo>
                      <a:pt x="1" y="1127"/>
                    </a:lnTo>
                    <a:lnTo>
                      <a:pt x="11183" y="1127"/>
                    </a:lnTo>
                    <a:lnTo>
                      <a:pt x="11183" y="4807"/>
                    </a:lnTo>
                    <a:lnTo>
                      <a:pt x="14092" y="4807"/>
                    </a:lnTo>
                    <a:lnTo>
                      <a:pt x="14092" y="243"/>
                    </a:lnTo>
                    <a:lnTo>
                      <a:pt x="19498" y="243"/>
                    </a:lnTo>
                    <a:lnTo>
                      <a:pt x="21637" y="2439"/>
                    </a:lnTo>
                    <a:lnTo>
                      <a:pt x="32149" y="2439"/>
                    </a:lnTo>
                    <a:cubicBezTo>
                      <a:pt x="32221" y="2553"/>
                      <a:pt x="32335" y="2667"/>
                      <a:pt x="32506" y="2667"/>
                    </a:cubicBezTo>
                    <a:cubicBezTo>
                      <a:pt x="32691" y="2667"/>
                      <a:pt x="32862" y="2496"/>
                      <a:pt x="32862" y="2311"/>
                    </a:cubicBezTo>
                    <a:cubicBezTo>
                      <a:pt x="32862" y="2082"/>
                      <a:pt x="32691" y="1954"/>
                      <a:pt x="32506" y="1954"/>
                    </a:cubicBezTo>
                    <a:cubicBezTo>
                      <a:pt x="32335" y="1954"/>
                      <a:pt x="32221" y="2025"/>
                      <a:pt x="32149" y="2197"/>
                    </a:cubicBezTo>
                    <a:lnTo>
                      <a:pt x="21752" y="2197"/>
                    </a:lnTo>
                    <a:lnTo>
                      <a:pt x="195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0" name="Google Shape;700;p28"/>
            <p:cNvGrpSpPr/>
            <p:nvPr/>
          </p:nvGrpSpPr>
          <p:grpSpPr>
            <a:xfrm rot="5400000">
              <a:off x="1063656" y="-968280"/>
              <a:ext cx="190730" cy="2310083"/>
              <a:chOff x="9" y="2835115"/>
              <a:chExt cx="134668" cy="1631069"/>
            </a:xfrm>
          </p:grpSpPr>
          <p:sp>
            <p:nvSpPr>
              <p:cNvPr id="701" name="Google Shape;701;p28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1898" extrusionOk="0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8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avLst/>
                <a:gdLst/>
                <a:ahLst/>
                <a:cxnLst/>
                <a:rect l="l" t="t" r="r" b="b"/>
                <a:pathLst>
                  <a:path w="20981" h="1669" extrusionOk="0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8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19384" h="714" extrusionOk="0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8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37498" h="2140" extrusionOk="0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5" name="Google Shape;705;p28"/>
            <p:cNvGrpSpPr/>
            <p:nvPr/>
          </p:nvGrpSpPr>
          <p:grpSpPr>
            <a:xfrm rot="5400000">
              <a:off x="642764" y="3490207"/>
              <a:ext cx="919147" cy="2204676"/>
              <a:chOff x="3117442" y="2754471"/>
              <a:chExt cx="648978" cy="1556645"/>
            </a:xfrm>
          </p:grpSpPr>
          <p:sp>
            <p:nvSpPr>
              <p:cNvPr id="706" name="Google Shape;706;p28"/>
              <p:cNvSpPr/>
              <p:nvPr/>
            </p:nvSpPr>
            <p:spPr>
              <a:xfrm rot="-5400000">
                <a:off x="2522788" y="3592320"/>
                <a:ext cx="1313451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0196" h="2854" extrusionOk="0">
                    <a:moveTo>
                      <a:pt x="15276" y="1"/>
                    </a:moveTo>
                    <a:lnTo>
                      <a:pt x="12666" y="2625"/>
                    </a:lnTo>
                    <a:lnTo>
                      <a:pt x="1" y="2625"/>
                    </a:lnTo>
                    <a:lnTo>
                      <a:pt x="1" y="2854"/>
                    </a:lnTo>
                    <a:lnTo>
                      <a:pt x="12780" y="2854"/>
                    </a:lnTo>
                    <a:lnTo>
                      <a:pt x="15390" y="243"/>
                    </a:lnTo>
                    <a:lnTo>
                      <a:pt x="23235" y="243"/>
                    </a:lnTo>
                    <a:lnTo>
                      <a:pt x="25374" y="2383"/>
                    </a:lnTo>
                    <a:lnTo>
                      <a:pt x="29425" y="2383"/>
                    </a:lnTo>
                    <a:cubicBezTo>
                      <a:pt x="29482" y="2554"/>
                      <a:pt x="29596" y="2625"/>
                      <a:pt x="29782" y="2625"/>
                    </a:cubicBezTo>
                    <a:cubicBezTo>
                      <a:pt x="30010" y="2625"/>
                      <a:pt x="30195" y="2497"/>
                      <a:pt x="30195" y="2269"/>
                    </a:cubicBezTo>
                    <a:cubicBezTo>
                      <a:pt x="30195" y="2083"/>
                      <a:pt x="30010" y="1912"/>
                      <a:pt x="29782" y="1912"/>
                    </a:cubicBezTo>
                    <a:cubicBezTo>
                      <a:pt x="29653" y="1912"/>
                      <a:pt x="29482" y="1969"/>
                      <a:pt x="29425" y="2140"/>
                    </a:cubicBezTo>
                    <a:lnTo>
                      <a:pt x="25503" y="2140"/>
                    </a:lnTo>
                    <a:lnTo>
                      <a:pt x="2330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8"/>
              <p:cNvSpPr/>
              <p:nvPr/>
            </p:nvSpPr>
            <p:spPr>
              <a:xfrm rot="-5400000">
                <a:off x="3104412" y="3972336"/>
                <a:ext cx="644024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14806" h="771" extrusionOk="0">
                    <a:moveTo>
                      <a:pt x="14392" y="1"/>
                    </a:moveTo>
                    <a:cubicBezTo>
                      <a:pt x="14264" y="1"/>
                      <a:pt x="14092" y="115"/>
                      <a:pt x="14035" y="300"/>
                    </a:cubicBezTo>
                    <a:lnTo>
                      <a:pt x="1" y="300"/>
                    </a:lnTo>
                    <a:lnTo>
                      <a:pt x="1" y="543"/>
                    </a:lnTo>
                    <a:lnTo>
                      <a:pt x="14035" y="543"/>
                    </a:lnTo>
                    <a:cubicBezTo>
                      <a:pt x="14092" y="657"/>
                      <a:pt x="14264" y="771"/>
                      <a:pt x="14392" y="771"/>
                    </a:cubicBezTo>
                    <a:cubicBezTo>
                      <a:pt x="14620" y="771"/>
                      <a:pt x="14806" y="600"/>
                      <a:pt x="14806" y="414"/>
                    </a:cubicBezTo>
                    <a:cubicBezTo>
                      <a:pt x="14806" y="186"/>
                      <a:pt x="14620" y="1"/>
                      <a:pt x="143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8"/>
              <p:cNvSpPr/>
              <p:nvPr/>
            </p:nvSpPr>
            <p:spPr>
              <a:xfrm rot="-5400000">
                <a:off x="3456174" y="4000870"/>
                <a:ext cx="452331" cy="168161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86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3153"/>
                    </a:lnTo>
                    <a:cubicBezTo>
                      <a:pt x="9757" y="3153"/>
                      <a:pt x="9628" y="3338"/>
                      <a:pt x="9628" y="3509"/>
                    </a:cubicBezTo>
                    <a:cubicBezTo>
                      <a:pt x="9628" y="3695"/>
                      <a:pt x="9814" y="3866"/>
                      <a:pt x="10042" y="3866"/>
                    </a:cubicBezTo>
                    <a:cubicBezTo>
                      <a:pt x="10227" y="3866"/>
                      <a:pt x="10398" y="3695"/>
                      <a:pt x="10398" y="3509"/>
                    </a:cubicBezTo>
                    <a:cubicBezTo>
                      <a:pt x="10398" y="3338"/>
                      <a:pt x="10284" y="3153"/>
                      <a:pt x="10170" y="3153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8"/>
              <p:cNvSpPr/>
              <p:nvPr/>
            </p:nvSpPr>
            <p:spPr>
              <a:xfrm rot="-5400000">
                <a:off x="3085206" y="3642908"/>
                <a:ext cx="1140330" cy="196087"/>
              </a:xfrm>
              <a:custGeom>
                <a:avLst/>
                <a:gdLst/>
                <a:ahLst/>
                <a:cxnLst/>
                <a:rect l="l" t="t" r="r" b="b"/>
                <a:pathLst>
                  <a:path w="26216" h="4508" extrusionOk="0">
                    <a:moveTo>
                      <a:pt x="25859" y="0"/>
                    </a:moveTo>
                    <a:cubicBezTo>
                      <a:pt x="25674" y="0"/>
                      <a:pt x="25560" y="114"/>
                      <a:pt x="25503" y="229"/>
                    </a:cubicBezTo>
                    <a:lnTo>
                      <a:pt x="16531" y="229"/>
                    </a:lnTo>
                    <a:lnTo>
                      <a:pt x="12481" y="4279"/>
                    </a:lnTo>
                    <a:lnTo>
                      <a:pt x="11240" y="4279"/>
                    </a:lnTo>
                    <a:lnTo>
                      <a:pt x="11240" y="57"/>
                    </a:lnTo>
                    <a:lnTo>
                      <a:pt x="1" y="57"/>
                    </a:lnTo>
                    <a:lnTo>
                      <a:pt x="1" y="286"/>
                    </a:lnTo>
                    <a:lnTo>
                      <a:pt x="10997" y="286"/>
                    </a:lnTo>
                    <a:lnTo>
                      <a:pt x="10997" y="4507"/>
                    </a:lnTo>
                    <a:lnTo>
                      <a:pt x="12609" y="4507"/>
                    </a:lnTo>
                    <a:lnTo>
                      <a:pt x="16645" y="471"/>
                    </a:lnTo>
                    <a:lnTo>
                      <a:pt x="25503" y="471"/>
                    </a:lnTo>
                    <a:cubicBezTo>
                      <a:pt x="25560" y="642"/>
                      <a:pt x="25674" y="771"/>
                      <a:pt x="25859" y="771"/>
                    </a:cubicBezTo>
                    <a:cubicBezTo>
                      <a:pt x="26087" y="771"/>
                      <a:pt x="26216" y="585"/>
                      <a:pt x="26216" y="357"/>
                    </a:cubicBezTo>
                    <a:cubicBezTo>
                      <a:pt x="26216" y="171"/>
                      <a:pt x="26087" y="0"/>
                      <a:pt x="258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8"/>
              <p:cNvSpPr/>
              <p:nvPr/>
            </p:nvSpPr>
            <p:spPr>
              <a:xfrm rot="-5400000">
                <a:off x="2913348" y="3546126"/>
                <a:ext cx="1336374" cy="193607"/>
              </a:xfrm>
              <a:custGeom>
                <a:avLst/>
                <a:gdLst/>
                <a:ahLst/>
                <a:cxnLst/>
                <a:rect l="l" t="t" r="r" b="b"/>
                <a:pathLst>
                  <a:path w="30723" h="4451" extrusionOk="0">
                    <a:moveTo>
                      <a:pt x="30309" y="1"/>
                    </a:moveTo>
                    <a:cubicBezTo>
                      <a:pt x="30195" y="1"/>
                      <a:pt x="30010" y="115"/>
                      <a:pt x="29953" y="300"/>
                    </a:cubicBezTo>
                    <a:lnTo>
                      <a:pt x="16232" y="300"/>
                    </a:lnTo>
                    <a:lnTo>
                      <a:pt x="12609" y="3866"/>
                    </a:lnTo>
                    <a:lnTo>
                      <a:pt x="12609" y="714"/>
                    </a:lnTo>
                    <a:lnTo>
                      <a:pt x="1" y="714"/>
                    </a:lnTo>
                    <a:lnTo>
                      <a:pt x="1" y="956"/>
                    </a:lnTo>
                    <a:lnTo>
                      <a:pt x="12367" y="956"/>
                    </a:lnTo>
                    <a:lnTo>
                      <a:pt x="12367" y="4451"/>
                    </a:lnTo>
                    <a:lnTo>
                      <a:pt x="16346" y="528"/>
                    </a:lnTo>
                    <a:lnTo>
                      <a:pt x="29953" y="528"/>
                    </a:lnTo>
                    <a:cubicBezTo>
                      <a:pt x="30010" y="657"/>
                      <a:pt x="30195" y="771"/>
                      <a:pt x="30309" y="771"/>
                    </a:cubicBezTo>
                    <a:cubicBezTo>
                      <a:pt x="30552" y="771"/>
                      <a:pt x="30723" y="600"/>
                      <a:pt x="30723" y="414"/>
                    </a:cubicBezTo>
                    <a:cubicBezTo>
                      <a:pt x="30723" y="172"/>
                      <a:pt x="30552" y="1"/>
                      <a:pt x="3030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8"/>
              <p:cNvSpPr/>
              <p:nvPr/>
            </p:nvSpPr>
            <p:spPr>
              <a:xfrm rot="-5400000">
                <a:off x="2875811" y="3622116"/>
                <a:ext cx="1233415" cy="144586"/>
              </a:xfrm>
              <a:custGeom>
                <a:avLst/>
                <a:gdLst/>
                <a:ahLst/>
                <a:cxnLst/>
                <a:rect l="l" t="t" r="r" b="b"/>
                <a:pathLst>
                  <a:path w="28356" h="3324" extrusionOk="0">
                    <a:moveTo>
                      <a:pt x="27942" y="0"/>
                    </a:moveTo>
                    <a:cubicBezTo>
                      <a:pt x="27813" y="0"/>
                      <a:pt x="27642" y="114"/>
                      <a:pt x="27585" y="228"/>
                    </a:cubicBezTo>
                    <a:lnTo>
                      <a:pt x="16175" y="228"/>
                    </a:lnTo>
                    <a:lnTo>
                      <a:pt x="13679" y="2796"/>
                    </a:lnTo>
                    <a:lnTo>
                      <a:pt x="13679" y="1127"/>
                    </a:lnTo>
                    <a:lnTo>
                      <a:pt x="1" y="1127"/>
                    </a:lnTo>
                    <a:lnTo>
                      <a:pt x="1" y="1369"/>
                    </a:lnTo>
                    <a:lnTo>
                      <a:pt x="13436" y="1369"/>
                    </a:lnTo>
                    <a:lnTo>
                      <a:pt x="13436" y="3323"/>
                    </a:lnTo>
                    <a:lnTo>
                      <a:pt x="16289" y="471"/>
                    </a:lnTo>
                    <a:lnTo>
                      <a:pt x="27585" y="471"/>
                    </a:lnTo>
                    <a:cubicBezTo>
                      <a:pt x="27642" y="656"/>
                      <a:pt x="27813" y="770"/>
                      <a:pt x="27942" y="770"/>
                    </a:cubicBezTo>
                    <a:cubicBezTo>
                      <a:pt x="28170" y="770"/>
                      <a:pt x="28355" y="585"/>
                      <a:pt x="28355" y="357"/>
                    </a:cubicBezTo>
                    <a:cubicBezTo>
                      <a:pt x="28355" y="171"/>
                      <a:pt x="28170" y="0"/>
                      <a:pt x="2794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8"/>
              <p:cNvSpPr/>
              <p:nvPr/>
            </p:nvSpPr>
            <p:spPr>
              <a:xfrm rot="-5400000">
                <a:off x="2601887" y="3552324"/>
                <a:ext cx="1419541" cy="98043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2254" extrusionOk="0">
                    <a:moveTo>
                      <a:pt x="16289" y="0"/>
                    </a:moveTo>
                    <a:lnTo>
                      <a:pt x="14321" y="1897"/>
                    </a:lnTo>
                    <a:lnTo>
                      <a:pt x="1" y="1897"/>
                    </a:lnTo>
                    <a:lnTo>
                      <a:pt x="1" y="2140"/>
                    </a:lnTo>
                    <a:lnTo>
                      <a:pt x="14449" y="2140"/>
                    </a:lnTo>
                    <a:lnTo>
                      <a:pt x="16346" y="229"/>
                    </a:lnTo>
                    <a:lnTo>
                      <a:pt x="21395" y="229"/>
                    </a:lnTo>
                    <a:lnTo>
                      <a:pt x="23178" y="2012"/>
                    </a:lnTo>
                    <a:lnTo>
                      <a:pt x="31864" y="2012"/>
                    </a:lnTo>
                    <a:cubicBezTo>
                      <a:pt x="31921" y="2197"/>
                      <a:pt x="32092" y="2254"/>
                      <a:pt x="32221" y="2254"/>
                    </a:cubicBezTo>
                    <a:cubicBezTo>
                      <a:pt x="32449" y="2254"/>
                      <a:pt x="32634" y="2140"/>
                      <a:pt x="32634" y="1897"/>
                    </a:cubicBezTo>
                    <a:cubicBezTo>
                      <a:pt x="32634" y="1655"/>
                      <a:pt x="32449" y="1541"/>
                      <a:pt x="32221" y="1541"/>
                    </a:cubicBezTo>
                    <a:cubicBezTo>
                      <a:pt x="32035" y="1541"/>
                      <a:pt x="31921" y="1655"/>
                      <a:pt x="31864" y="1783"/>
                    </a:cubicBezTo>
                    <a:lnTo>
                      <a:pt x="23306" y="1783"/>
                    </a:lnTo>
                    <a:lnTo>
                      <a:pt x="215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8"/>
              <p:cNvSpPr/>
              <p:nvPr/>
            </p:nvSpPr>
            <p:spPr>
              <a:xfrm rot="-5400000">
                <a:off x="2574592" y="3483446"/>
                <a:ext cx="1556645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35787" h="2269" extrusionOk="0">
                    <a:moveTo>
                      <a:pt x="16703" y="1"/>
                    </a:moveTo>
                    <a:lnTo>
                      <a:pt x="14806" y="1841"/>
                    </a:lnTo>
                    <a:lnTo>
                      <a:pt x="1" y="1841"/>
                    </a:lnTo>
                    <a:lnTo>
                      <a:pt x="1" y="2083"/>
                    </a:lnTo>
                    <a:lnTo>
                      <a:pt x="14920" y="2083"/>
                    </a:lnTo>
                    <a:lnTo>
                      <a:pt x="16760" y="243"/>
                    </a:lnTo>
                    <a:lnTo>
                      <a:pt x="20810" y="243"/>
                    </a:lnTo>
                    <a:lnTo>
                      <a:pt x="22593" y="2026"/>
                    </a:lnTo>
                    <a:lnTo>
                      <a:pt x="35002" y="2026"/>
                    </a:lnTo>
                    <a:cubicBezTo>
                      <a:pt x="35073" y="2140"/>
                      <a:pt x="35244" y="2269"/>
                      <a:pt x="35358" y="2269"/>
                    </a:cubicBezTo>
                    <a:cubicBezTo>
                      <a:pt x="35601" y="2269"/>
                      <a:pt x="35786" y="2083"/>
                      <a:pt x="35786" y="1912"/>
                    </a:cubicBezTo>
                    <a:cubicBezTo>
                      <a:pt x="35786" y="1670"/>
                      <a:pt x="35601" y="1484"/>
                      <a:pt x="35358" y="1484"/>
                    </a:cubicBezTo>
                    <a:cubicBezTo>
                      <a:pt x="35244" y="1484"/>
                      <a:pt x="35073" y="1613"/>
                      <a:pt x="35002" y="1784"/>
                    </a:cubicBezTo>
                    <a:lnTo>
                      <a:pt x="22650" y="1784"/>
                    </a:lnTo>
                    <a:lnTo>
                      <a:pt x="2092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8"/>
              <p:cNvSpPr/>
              <p:nvPr/>
            </p:nvSpPr>
            <p:spPr>
              <a:xfrm rot="-5400000">
                <a:off x="2516589" y="3511045"/>
                <a:ext cx="1499576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34475" h="2312" extrusionOk="0">
                    <a:moveTo>
                      <a:pt x="15747" y="1"/>
                    </a:moveTo>
                    <a:lnTo>
                      <a:pt x="13679" y="2012"/>
                    </a:lnTo>
                    <a:lnTo>
                      <a:pt x="1" y="2012"/>
                    </a:lnTo>
                    <a:lnTo>
                      <a:pt x="1" y="2254"/>
                    </a:lnTo>
                    <a:lnTo>
                      <a:pt x="13793" y="2254"/>
                    </a:lnTo>
                    <a:lnTo>
                      <a:pt x="15818" y="229"/>
                    </a:lnTo>
                    <a:lnTo>
                      <a:pt x="22108" y="229"/>
                    </a:lnTo>
                    <a:lnTo>
                      <a:pt x="24019" y="2069"/>
                    </a:lnTo>
                    <a:lnTo>
                      <a:pt x="33761" y="2069"/>
                    </a:lnTo>
                    <a:cubicBezTo>
                      <a:pt x="33818" y="2197"/>
                      <a:pt x="33932" y="2311"/>
                      <a:pt x="34117" y="2311"/>
                    </a:cubicBezTo>
                    <a:cubicBezTo>
                      <a:pt x="34289" y="2311"/>
                      <a:pt x="34474" y="2140"/>
                      <a:pt x="34474" y="1955"/>
                    </a:cubicBezTo>
                    <a:cubicBezTo>
                      <a:pt x="34474" y="1712"/>
                      <a:pt x="34289" y="1541"/>
                      <a:pt x="34117" y="1541"/>
                    </a:cubicBezTo>
                    <a:cubicBezTo>
                      <a:pt x="33932" y="1541"/>
                      <a:pt x="33761" y="1655"/>
                      <a:pt x="33761" y="1841"/>
                    </a:cubicBezTo>
                    <a:lnTo>
                      <a:pt x="24076" y="1841"/>
                    </a:lnTo>
                    <a:lnTo>
                      <a:pt x="222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8"/>
              <p:cNvSpPr/>
              <p:nvPr/>
            </p:nvSpPr>
            <p:spPr>
              <a:xfrm rot="-5400000">
                <a:off x="2595407" y="3628314"/>
                <a:ext cx="1251380" cy="114224"/>
              </a:xfrm>
              <a:custGeom>
                <a:avLst/>
                <a:gdLst/>
                <a:ahLst/>
                <a:cxnLst/>
                <a:rect l="l" t="t" r="r" b="b"/>
                <a:pathLst>
                  <a:path w="28769" h="2626" extrusionOk="0">
                    <a:moveTo>
                      <a:pt x="15519" y="1"/>
                    </a:moveTo>
                    <a:lnTo>
                      <a:pt x="13137" y="2383"/>
                    </a:lnTo>
                    <a:lnTo>
                      <a:pt x="1" y="2383"/>
                    </a:lnTo>
                    <a:lnTo>
                      <a:pt x="1" y="2625"/>
                    </a:lnTo>
                    <a:lnTo>
                      <a:pt x="13251" y="2625"/>
                    </a:lnTo>
                    <a:lnTo>
                      <a:pt x="15633" y="243"/>
                    </a:lnTo>
                    <a:lnTo>
                      <a:pt x="22707" y="243"/>
                    </a:lnTo>
                    <a:lnTo>
                      <a:pt x="24547" y="2083"/>
                    </a:lnTo>
                    <a:lnTo>
                      <a:pt x="28056" y="2083"/>
                    </a:lnTo>
                    <a:cubicBezTo>
                      <a:pt x="28056" y="2268"/>
                      <a:pt x="28227" y="2383"/>
                      <a:pt x="28412" y="2383"/>
                    </a:cubicBezTo>
                    <a:cubicBezTo>
                      <a:pt x="28583" y="2383"/>
                      <a:pt x="28769" y="2197"/>
                      <a:pt x="28769" y="1969"/>
                    </a:cubicBezTo>
                    <a:cubicBezTo>
                      <a:pt x="28769" y="1784"/>
                      <a:pt x="28583" y="1612"/>
                      <a:pt x="28412" y="1612"/>
                    </a:cubicBezTo>
                    <a:cubicBezTo>
                      <a:pt x="28227" y="1612"/>
                      <a:pt x="28113" y="1726"/>
                      <a:pt x="28056" y="1841"/>
                    </a:cubicBezTo>
                    <a:lnTo>
                      <a:pt x="24661" y="1841"/>
                    </a:lnTo>
                    <a:lnTo>
                      <a:pt x="228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6" name="Google Shape;716;p28"/>
            <p:cNvGrpSpPr/>
            <p:nvPr/>
          </p:nvGrpSpPr>
          <p:grpSpPr>
            <a:xfrm rot="5400000">
              <a:off x="694172" y="2228984"/>
              <a:ext cx="622150" cy="2010496"/>
              <a:chOff x="2474121" y="2891575"/>
              <a:chExt cx="439279" cy="1419541"/>
            </a:xfrm>
          </p:grpSpPr>
          <p:sp>
            <p:nvSpPr>
              <p:cNvPr id="717" name="Google Shape;717;p28"/>
              <p:cNvSpPr/>
              <p:nvPr/>
            </p:nvSpPr>
            <p:spPr>
              <a:xfrm rot="-5400000">
                <a:off x="1917918" y="3535251"/>
                <a:ext cx="1419541" cy="132189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3039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5818" y="243"/>
                    </a:lnTo>
                    <a:lnTo>
                      <a:pt x="15818" y="2796"/>
                    </a:lnTo>
                    <a:lnTo>
                      <a:pt x="31864" y="2796"/>
                    </a:lnTo>
                    <a:cubicBezTo>
                      <a:pt x="31921" y="2981"/>
                      <a:pt x="32092" y="3038"/>
                      <a:pt x="32221" y="3038"/>
                    </a:cubicBezTo>
                    <a:cubicBezTo>
                      <a:pt x="32449" y="3038"/>
                      <a:pt x="32634" y="2924"/>
                      <a:pt x="32634" y="2682"/>
                    </a:cubicBezTo>
                    <a:cubicBezTo>
                      <a:pt x="32634" y="2496"/>
                      <a:pt x="32449" y="2325"/>
                      <a:pt x="32221" y="2325"/>
                    </a:cubicBezTo>
                    <a:cubicBezTo>
                      <a:pt x="32092" y="2325"/>
                      <a:pt x="31921" y="2439"/>
                      <a:pt x="31864" y="2568"/>
                    </a:cubicBezTo>
                    <a:lnTo>
                      <a:pt x="16046" y="2568"/>
                    </a:lnTo>
                    <a:lnTo>
                      <a:pt x="160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8"/>
              <p:cNvSpPr/>
              <p:nvPr/>
            </p:nvSpPr>
            <p:spPr>
              <a:xfrm rot="-5400000">
                <a:off x="2568095" y="3965811"/>
                <a:ext cx="504441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11597" h="4280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1112" y="243"/>
                    </a:lnTo>
                    <a:lnTo>
                      <a:pt x="11112" y="3566"/>
                    </a:lnTo>
                    <a:cubicBezTo>
                      <a:pt x="10940" y="3623"/>
                      <a:pt x="10883" y="3752"/>
                      <a:pt x="10883" y="3923"/>
                    </a:cubicBezTo>
                    <a:cubicBezTo>
                      <a:pt x="10883" y="4108"/>
                      <a:pt x="10997" y="4279"/>
                      <a:pt x="11240" y="4279"/>
                    </a:cubicBezTo>
                    <a:cubicBezTo>
                      <a:pt x="11468" y="4279"/>
                      <a:pt x="11596" y="4108"/>
                      <a:pt x="11596" y="3923"/>
                    </a:cubicBezTo>
                    <a:cubicBezTo>
                      <a:pt x="11596" y="3752"/>
                      <a:pt x="11539" y="3623"/>
                      <a:pt x="11354" y="3566"/>
                    </a:cubicBezTo>
                    <a:lnTo>
                      <a:pt x="1135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8"/>
              <p:cNvSpPr/>
              <p:nvPr/>
            </p:nvSpPr>
            <p:spPr>
              <a:xfrm rot="-5400000">
                <a:off x="2612136" y="4009852"/>
                <a:ext cx="452331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4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739"/>
                    </a:lnTo>
                    <a:cubicBezTo>
                      <a:pt x="9757" y="2796"/>
                      <a:pt x="9628" y="2925"/>
                      <a:pt x="9628" y="3096"/>
                    </a:cubicBezTo>
                    <a:cubicBezTo>
                      <a:pt x="9628" y="3281"/>
                      <a:pt x="9814" y="3452"/>
                      <a:pt x="10042" y="3452"/>
                    </a:cubicBezTo>
                    <a:cubicBezTo>
                      <a:pt x="10227" y="3452"/>
                      <a:pt x="10398" y="3281"/>
                      <a:pt x="10398" y="3096"/>
                    </a:cubicBezTo>
                    <a:cubicBezTo>
                      <a:pt x="10398" y="2925"/>
                      <a:pt x="10284" y="2796"/>
                      <a:pt x="10170" y="2739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8"/>
              <p:cNvSpPr/>
              <p:nvPr/>
            </p:nvSpPr>
            <p:spPr>
              <a:xfrm rot="-5400000">
                <a:off x="2177879" y="3666157"/>
                <a:ext cx="1160818" cy="129101"/>
              </a:xfrm>
              <a:custGeom>
                <a:avLst/>
                <a:gdLst/>
                <a:ahLst/>
                <a:cxnLst/>
                <a:rect l="l" t="t" r="r" b="b"/>
                <a:pathLst>
                  <a:path w="26687" h="2968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2310" y="243"/>
                    </a:lnTo>
                    <a:lnTo>
                      <a:pt x="12310" y="2739"/>
                    </a:lnTo>
                    <a:lnTo>
                      <a:pt x="25973" y="2739"/>
                    </a:lnTo>
                    <a:cubicBezTo>
                      <a:pt x="26030" y="2910"/>
                      <a:pt x="26159" y="2967"/>
                      <a:pt x="26330" y="2967"/>
                    </a:cubicBezTo>
                    <a:cubicBezTo>
                      <a:pt x="26572" y="2967"/>
                      <a:pt x="26687" y="2853"/>
                      <a:pt x="26687" y="2611"/>
                    </a:cubicBezTo>
                    <a:cubicBezTo>
                      <a:pt x="26687" y="2439"/>
                      <a:pt x="26572" y="2254"/>
                      <a:pt x="26330" y="2254"/>
                    </a:cubicBezTo>
                    <a:cubicBezTo>
                      <a:pt x="26159" y="2254"/>
                      <a:pt x="26030" y="2382"/>
                      <a:pt x="25973" y="2496"/>
                    </a:cubicBezTo>
                    <a:lnTo>
                      <a:pt x="12538" y="2496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8"/>
              <p:cNvSpPr/>
              <p:nvPr/>
            </p:nvSpPr>
            <p:spPr>
              <a:xfrm rot="-5400000">
                <a:off x="2081076" y="3607849"/>
                <a:ext cx="1271867" cy="134668"/>
              </a:xfrm>
              <a:custGeom>
                <a:avLst/>
                <a:gdLst/>
                <a:ahLst/>
                <a:cxnLst/>
                <a:rect l="l" t="t" r="r" b="b"/>
                <a:pathLst>
                  <a:path w="29240" h="309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3436" y="243"/>
                    </a:lnTo>
                    <a:lnTo>
                      <a:pt x="13436" y="2853"/>
                    </a:lnTo>
                    <a:lnTo>
                      <a:pt x="28526" y="2853"/>
                    </a:lnTo>
                    <a:cubicBezTo>
                      <a:pt x="28526" y="2967"/>
                      <a:pt x="28712" y="3096"/>
                      <a:pt x="28883" y="3096"/>
                    </a:cubicBezTo>
                    <a:cubicBezTo>
                      <a:pt x="29068" y="3096"/>
                      <a:pt x="29240" y="2910"/>
                      <a:pt x="29240" y="2739"/>
                    </a:cubicBezTo>
                    <a:cubicBezTo>
                      <a:pt x="29240" y="2497"/>
                      <a:pt x="29068" y="2326"/>
                      <a:pt x="28883" y="2326"/>
                    </a:cubicBezTo>
                    <a:cubicBezTo>
                      <a:pt x="28712" y="2326"/>
                      <a:pt x="28526" y="2440"/>
                      <a:pt x="28526" y="2611"/>
                    </a:cubicBezTo>
                    <a:lnTo>
                      <a:pt x="13679" y="2611"/>
                    </a:lnTo>
                    <a:lnTo>
                      <a:pt x="1367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8"/>
              <p:cNvSpPr/>
              <p:nvPr/>
            </p:nvSpPr>
            <p:spPr>
              <a:xfrm rot="-5400000">
                <a:off x="2065591" y="3641342"/>
                <a:ext cx="1212319" cy="127230"/>
              </a:xfrm>
              <a:custGeom>
                <a:avLst/>
                <a:gdLst/>
                <a:ahLst/>
                <a:cxnLst/>
                <a:rect l="l" t="t" r="r" b="b"/>
                <a:pathLst>
                  <a:path w="27871" h="2925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4563" y="243"/>
                    </a:lnTo>
                    <a:lnTo>
                      <a:pt x="14563" y="2682"/>
                    </a:lnTo>
                    <a:lnTo>
                      <a:pt x="27157" y="2682"/>
                    </a:lnTo>
                    <a:cubicBezTo>
                      <a:pt x="27229" y="2853"/>
                      <a:pt x="27343" y="2924"/>
                      <a:pt x="27514" y="2924"/>
                    </a:cubicBezTo>
                    <a:cubicBezTo>
                      <a:pt x="27756" y="2924"/>
                      <a:pt x="27870" y="2796"/>
                      <a:pt x="27870" y="2567"/>
                    </a:cubicBezTo>
                    <a:cubicBezTo>
                      <a:pt x="27870" y="2382"/>
                      <a:pt x="27756" y="2211"/>
                      <a:pt x="27514" y="2211"/>
                    </a:cubicBezTo>
                    <a:cubicBezTo>
                      <a:pt x="27343" y="2211"/>
                      <a:pt x="27229" y="2325"/>
                      <a:pt x="27157" y="2439"/>
                    </a:cubicBezTo>
                    <a:lnTo>
                      <a:pt x="14806" y="2439"/>
                    </a:lnTo>
                    <a:lnTo>
                      <a:pt x="1480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8"/>
              <p:cNvSpPr/>
              <p:nvPr/>
            </p:nvSpPr>
            <p:spPr>
              <a:xfrm rot="-5400000">
                <a:off x="1972508" y="3742473"/>
                <a:ext cx="110374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5375" h="771" extrusionOk="0">
                    <a:moveTo>
                      <a:pt x="25018" y="1"/>
                    </a:moveTo>
                    <a:cubicBezTo>
                      <a:pt x="24847" y="1"/>
                      <a:pt x="24733" y="115"/>
                      <a:pt x="24661" y="300"/>
                    </a:cubicBezTo>
                    <a:lnTo>
                      <a:pt x="1" y="300"/>
                    </a:lnTo>
                    <a:lnTo>
                      <a:pt x="1" y="528"/>
                    </a:lnTo>
                    <a:lnTo>
                      <a:pt x="24661" y="528"/>
                    </a:lnTo>
                    <a:cubicBezTo>
                      <a:pt x="24733" y="657"/>
                      <a:pt x="24847" y="771"/>
                      <a:pt x="25018" y="771"/>
                    </a:cubicBezTo>
                    <a:cubicBezTo>
                      <a:pt x="25260" y="771"/>
                      <a:pt x="25374" y="600"/>
                      <a:pt x="25374" y="414"/>
                    </a:cubicBezTo>
                    <a:cubicBezTo>
                      <a:pt x="25374" y="172"/>
                      <a:pt x="25260" y="1"/>
                      <a:pt x="250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8"/>
              <p:cNvSpPr/>
              <p:nvPr/>
            </p:nvSpPr>
            <p:spPr>
              <a:xfrm rot="-5400000">
                <a:off x="2020290" y="3823748"/>
                <a:ext cx="94119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1638" h="771" extrusionOk="0">
                    <a:moveTo>
                      <a:pt x="21281" y="0"/>
                    </a:moveTo>
                    <a:cubicBezTo>
                      <a:pt x="21095" y="0"/>
                      <a:pt x="20924" y="114"/>
                      <a:pt x="20924" y="229"/>
                    </a:cubicBezTo>
                    <a:lnTo>
                      <a:pt x="1" y="229"/>
                    </a:lnTo>
                    <a:lnTo>
                      <a:pt x="1" y="471"/>
                    </a:lnTo>
                    <a:lnTo>
                      <a:pt x="20924" y="471"/>
                    </a:lnTo>
                    <a:cubicBezTo>
                      <a:pt x="20924" y="656"/>
                      <a:pt x="21095" y="771"/>
                      <a:pt x="21281" y="771"/>
                    </a:cubicBezTo>
                    <a:cubicBezTo>
                      <a:pt x="21452" y="771"/>
                      <a:pt x="21637" y="585"/>
                      <a:pt x="21637" y="357"/>
                    </a:cubicBezTo>
                    <a:cubicBezTo>
                      <a:pt x="21637" y="172"/>
                      <a:pt x="21452" y="0"/>
                      <a:pt x="212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5" name="Google Shape;725;p28"/>
            <p:cNvGrpSpPr/>
            <p:nvPr/>
          </p:nvGrpSpPr>
          <p:grpSpPr>
            <a:xfrm rot="5400000" flipH="1">
              <a:off x="794342" y="545915"/>
              <a:ext cx="391933" cy="1980617"/>
              <a:chOff x="1015564" y="2912672"/>
              <a:chExt cx="276730" cy="1398445"/>
            </a:xfrm>
          </p:grpSpPr>
          <p:sp>
            <p:nvSpPr>
              <p:cNvPr id="726" name="Google Shape;726;p28"/>
              <p:cNvSpPr/>
              <p:nvPr/>
            </p:nvSpPr>
            <p:spPr>
              <a:xfrm rot="-5400000">
                <a:off x="996011" y="4014833"/>
                <a:ext cx="455419" cy="137148"/>
              </a:xfrm>
              <a:custGeom>
                <a:avLst/>
                <a:gdLst/>
                <a:ahLst/>
                <a:cxnLst/>
                <a:rect l="l" t="t" r="r" b="b"/>
                <a:pathLst>
                  <a:path w="10470" h="31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382"/>
                    </a:lnTo>
                    <a:cubicBezTo>
                      <a:pt x="9814" y="2439"/>
                      <a:pt x="9685" y="2611"/>
                      <a:pt x="9685" y="2739"/>
                    </a:cubicBezTo>
                    <a:cubicBezTo>
                      <a:pt x="9685" y="2967"/>
                      <a:pt x="9871" y="3153"/>
                      <a:pt x="10042" y="3153"/>
                    </a:cubicBezTo>
                    <a:cubicBezTo>
                      <a:pt x="10284" y="3153"/>
                      <a:pt x="10470" y="2967"/>
                      <a:pt x="10470" y="2739"/>
                    </a:cubicBezTo>
                    <a:cubicBezTo>
                      <a:pt x="10470" y="2611"/>
                      <a:pt x="10341" y="2439"/>
                      <a:pt x="10170" y="2382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8"/>
              <p:cNvSpPr/>
              <p:nvPr/>
            </p:nvSpPr>
            <p:spPr>
              <a:xfrm rot="-5400000">
                <a:off x="961278" y="3980100"/>
                <a:ext cx="491391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11297" h="3923" extrusionOk="0">
                    <a:moveTo>
                      <a:pt x="1" y="0"/>
                    </a:moveTo>
                    <a:lnTo>
                      <a:pt x="1" y="229"/>
                    </a:lnTo>
                    <a:lnTo>
                      <a:pt x="10826" y="229"/>
                    </a:lnTo>
                    <a:lnTo>
                      <a:pt x="10826" y="3152"/>
                    </a:lnTo>
                    <a:cubicBezTo>
                      <a:pt x="10641" y="3209"/>
                      <a:pt x="10584" y="3381"/>
                      <a:pt x="10584" y="3509"/>
                    </a:cubicBezTo>
                    <a:cubicBezTo>
                      <a:pt x="10584" y="3737"/>
                      <a:pt x="10698" y="3923"/>
                      <a:pt x="10940" y="3923"/>
                    </a:cubicBezTo>
                    <a:cubicBezTo>
                      <a:pt x="11112" y="3923"/>
                      <a:pt x="11297" y="3737"/>
                      <a:pt x="11297" y="3509"/>
                    </a:cubicBezTo>
                    <a:cubicBezTo>
                      <a:pt x="11297" y="3381"/>
                      <a:pt x="11183" y="3209"/>
                      <a:pt x="11054" y="3152"/>
                    </a:cubicBezTo>
                    <a:lnTo>
                      <a:pt x="110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8"/>
              <p:cNvSpPr/>
              <p:nvPr/>
            </p:nvSpPr>
            <p:spPr>
              <a:xfrm rot="-5400000">
                <a:off x="536004" y="3681359"/>
                <a:ext cx="1109317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25503" h="3453" extrusionOk="0">
                    <a:moveTo>
                      <a:pt x="25146" y="0"/>
                    </a:moveTo>
                    <a:cubicBezTo>
                      <a:pt x="24961" y="0"/>
                      <a:pt x="24847" y="57"/>
                      <a:pt x="24790" y="172"/>
                    </a:cubicBezTo>
                    <a:lnTo>
                      <a:pt x="16175" y="172"/>
                    </a:lnTo>
                    <a:lnTo>
                      <a:pt x="13493" y="2853"/>
                    </a:lnTo>
                    <a:lnTo>
                      <a:pt x="13493" y="243"/>
                    </a:lnTo>
                    <a:lnTo>
                      <a:pt x="1" y="243"/>
                    </a:lnTo>
                    <a:lnTo>
                      <a:pt x="1" y="471"/>
                    </a:lnTo>
                    <a:lnTo>
                      <a:pt x="13251" y="471"/>
                    </a:lnTo>
                    <a:lnTo>
                      <a:pt x="13251" y="3452"/>
                    </a:lnTo>
                    <a:lnTo>
                      <a:pt x="16289" y="414"/>
                    </a:lnTo>
                    <a:lnTo>
                      <a:pt x="24790" y="414"/>
                    </a:lnTo>
                    <a:cubicBezTo>
                      <a:pt x="24847" y="599"/>
                      <a:pt x="24961" y="714"/>
                      <a:pt x="25146" y="714"/>
                    </a:cubicBezTo>
                    <a:cubicBezTo>
                      <a:pt x="25374" y="714"/>
                      <a:pt x="25503" y="528"/>
                      <a:pt x="25503" y="357"/>
                    </a:cubicBezTo>
                    <a:cubicBezTo>
                      <a:pt x="25503" y="114"/>
                      <a:pt x="25374" y="0"/>
                      <a:pt x="251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8"/>
              <p:cNvSpPr/>
              <p:nvPr/>
            </p:nvSpPr>
            <p:spPr>
              <a:xfrm rot="-5400000">
                <a:off x="486982" y="3518809"/>
                <a:ext cx="1398445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32150" h="4280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1539" y="243"/>
                    </a:lnTo>
                    <a:lnTo>
                      <a:pt x="11539" y="4279"/>
                    </a:lnTo>
                    <a:lnTo>
                      <a:pt x="13137" y="4279"/>
                    </a:lnTo>
                    <a:lnTo>
                      <a:pt x="16460" y="956"/>
                    </a:lnTo>
                    <a:lnTo>
                      <a:pt x="31436" y="956"/>
                    </a:lnTo>
                    <a:cubicBezTo>
                      <a:pt x="31507" y="1070"/>
                      <a:pt x="31621" y="1127"/>
                      <a:pt x="31793" y="1127"/>
                    </a:cubicBezTo>
                    <a:cubicBezTo>
                      <a:pt x="31978" y="1127"/>
                      <a:pt x="32149" y="1013"/>
                      <a:pt x="32149" y="770"/>
                    </a:cubicBezTo>
                    <a:cubicBezTo>
                      <a:pt x="32149" y="599"/>
                      <a:pt x="31978" y="414"/>
                      <a:pt x="31793" y="414"/>
                    </a:cubicBezTo>
                    <a:cubicBezTo>
                      <a:pt x="31621" y="414"/>
                      <a:pt x="31436" y="528"/>
                      <a:pt x="31436" y="713"/>
                    </a:cubicBezTo>
                    <a:lnTo>
                      <a:pt x="16403" y="713"/>
                    </a:lnTo>
                    <a:lnTo>
                      <a:pt x="13023" y="4037"/>
                    </a:lnTo>
                    <a:lnTo>
                      <a:pt x="11768" y="4037"/>
                    </a:lnTo>
                    <a:lnTo>
                      <a:pt x="117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8"/>
              <p:cNvSpPr/>
              <p:nvPr/>
            </p:nvSpPr>
            <p:spPr>
              <a:xfrm rot="-5400000">
                <a:off x="493507" y="3571876"/>
                <a:ext cx="1302881" cy="175599"/>
              </a:xfrm>
              <a:custGeom>
                <a:avLst/>
                <a:gdLst/>
                <a:ahLst/>
                <a:cxnLst/>
                <a:rect l="l" t="t" r="r" b="b"/>
                <a:pathLst>
                  <a:path w="29953" h="4037" extrusionOk="0">
                    <a:moveTo>
                      <a:pt x="1" y="0"/>
                    </a:moveTo>
                    <a:lnTo>
                      <a:pt x="1" y="228"/>
                    </a:lnTo>
                    <a:lnTo>
                      <a:pt x="12310" y="228"/>
                    </a:lnTo>
                    <a:lnTo>
                      <a:pt x="12310" y="4036"/>
                    </a:lnTo>
                    <a:lnTo>
                      <a:pt x="13137" y="4036"/>
                    </a:lnTo>
                    <a:lnTo>
                      <a:pt x="16403" y="770"/>
                    </a:lnTo>
                    <a:lnTo>
                      <a:pt x="29183" y="770"/>
                    </a:lnTo>
                    <a:cubicBezTo>
                      <a:pt x="29240" y="941"/>
                      <a:pt x="29425" y="1070"/>
                      <a:pt x="29539" y="1070"/>
                    </a:cubicBezTo>
                    <a:cubicBezTo>
                      <a:pt x="29782" y="1070"/>
                      <a:pt x="29953" y="884"/>
                      <a:pt x="29953" y="642"/>
                    </a:cubicBezTo>
                    <a:cubicBezTo>
                      <a:pt x="29953" y="471"/>
                      <a:pt x="29782" y="285"/>
                      <a:pt x="29539" y="285"/>
                    </a:cubicBezTo>
                    <a:cubicBezTo>
                      <a:pt x="29425" y="285"/>
                      <a:pt x="29240" y="414"/>
                      <a:pt x="29183" y="528"/>
                    </a:cubicBezTo>
                    <a:lnTo>
                      <a:pt x="16289" y="528"/>
                    </a:lnTo>
                    <a:lnTo>
                      <a:pt x="13023" y="3794"/>
                    </a:lnTo>
                    <a:lnTo>
                      <a:pt x="12538" y="3794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1" name="Google Shape;731;p28"/>
            <p:cNvGrpSpPr/>
            <p:nvPr/>
          </p:nvGrpSpPr>
          <p:grpSpPr>
            <a:xfrm rot="5400000">
              <a:off x="722663" y="-419739"/>
              <a:ext cx="432406" cy="1877736"/>
              <a:chOff x="4792514" y="2979701"/>
              <a:chExt cx="305307" cy="1325804"/>
            </a:xfrm>
          </p:grpSpPr>
          <p:sp>
            <p:nvSpPr>
              <p:cNvPr id="732" name="Google Shape;732;p28"/>
              <p:cNvSpPr/>
              <p:nvPr/>
            </p:nvSpPr>
            <p:spPr>
              <a:xfrm rot="-5400000">
                <a:off x="4409125" y="3616809"/>
                <a:ext cx="1266256" cy="111136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2555" extrusionOk="0">
                    <a:moveTo>
                      <a:pt x="0" y="1"/>
                    </a:moveTo>
                    <a:lnTo>
                      <a:pt x="0" y="229"/>
                    </a:lnTo>
                    <a:lnTo>
                      <a:pt x="15803" y="229"/>
                    </a:lnTo>
                    <a:lnTo>
                      <a:pt x="18114" y="2554"/>
                    </a:lnTo>
                    <a:lnTo>
                      <a:pt x="23462" y="2554"/>
                    </a:lnTo>
                    <a:lnTo>
                      <a:pt x="24775" y="1185"/>
                    </a:lnTo>
                    <a:lnTo>
                      <a:pt x="28397" y="1185"/>
                    </a:lnTo>
                    <a:cubicBezTo>
                      <a:pt x="28397" y="1370"/>
                      <a:pt x="28583" y="1484"/>
                      <a:pt x="28754" y="1484"/>
                    </a:cubicBezTo>
                    <a:cubicBezTo>
                      <a:pt x="28939" y="1484"/>
                      <a:pt x="29111" y="1299"/>
                      <a:pt x="29111" y="1128"/>
                    </a:cubicBezTo>
                    <a:cubicBezTo>
                      <a:pt x="29111" y="885"/>
                      <a:pt x="28939" y="714"/>
                      <a:pt x="28754" y="714"/>
                    </a:cubicBezTo>
                    <a:cubicBezTo>
                      <a:pt x="28583" y="714"/>
                      <a:pt x="28454" y="828"/>
                      <a:pt x="28397" y="942"/>
                    </a:cubicBezTo>
                    <a:lnTo>
                      <a:pt x="24718" y="942"/>
                    </a:lnTo>
                    <a:lnTo>
                      <a:pt x="23405" y="2312"/>
                    </a:lnTo>
                    <a:lnTo>
                      <a:pt x="18242" y="2312"/>
                    </a:lnTo>
                    <a:lnTo>
                      <a:pt x="1591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8"/>
              <p:cNvSpPr/>
              <p:nvPr/>
            </p:nvSpPr>
            <p:spPr>
              <a:xfrm rot="-5400000">
                <a:off x="4335310" y="3589536"/>
                <a:ext cx="1325804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2440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6459" y="243"/>
                    </a:lnTo>
                    <a:lnTo>
                      <a:pt x="18656" y="2439"/>
                    </a:lnTo>
                    <a:lnTo>
                      <a:pt x="22878" y="2439"/>
                    </a:lnTo>
                    <a:lnTo>
                      <a:pt x="24361" y="899"/>
                    </a:lnTo>
                    <a:lnTo>
                      <a:pt x="29767" y="899"/>
                    </a:lnTo>
                    <a:cubicBezTo>
                      <a:pt x="29824" y="1013"/>
                      <a:pt x="29952" y="1127"/>
                      <a:pt x="30066" y="1127"/>
                    </a:cubicBezTo>
                    <a:cubicBezTo>
                      <a:pt x="30309" y="1127"/>
                      <a:pt x="30480" y="956"/>
                      <a:pt x="30480" y="771"/>
                    </a:cubicBezTo>
                    <a:cubicBezTo>
                      <a:pt x="30480" y="542"/>
                      <a:pt x="30309" y="357"/>
                      <a:pt x="30066" y="357"/>
                    </a:cubicBezTo>
                    <a:cubicBezTo>
                      <a:pt x="29881" y="357"/>
                      <a:pt x="29767" y="471"/>
                      <a:pt x="29710" y="656"/>
                    </a:cubicBezTo>
                    <a:lnTo>
                      <a:pt x="24247" y="656"/>
                    </a:lnTo>
                    <a:lnTo>
                      <a:pt x="22749" y="2197"/>
                    </a:lnTo>
                    <a:lnTo>
                      <a:pt x="18770" y="2197"/>
                    </a:lnTo>
                    <a:lnTo>
                      <a:pt x="1657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8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27514" h="2312" extrusionOk="0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8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2326" extrusionOk="0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8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22037" h="714" extrusionOk="0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28"/>
            <p:cNvGrpSpPr/>
            <p:nvPr/>
          </p:nvGrpSpPr>
          <p:grpSpPr>
            <a:xfrm rot="5400000">
              <a:off x="893185" y="2543561"/>
              <a:ext cx="659052" cy="2445426"/>
              <a:chOff x="4128096" y="2589445"/>
              <a:chExt cx="465334" cy="1726630"/>
            </a:xfrm>
          </p:grpSpPr>
          <p:sp>
            <p:nvSpPr>
              <p:cNvPr id="738" name="Google Shape;738;p28"/>
              <p:cNvSpPr/>
              <p:nvPr/>
            </p:nvSpPr>
            <p:spPr>
              <a:xfrm rot="-5400000">
                <a:off x="4350516" y="3592343"/>
                <a:ext cx="447328" cy="38495"/>
              </a:xfrm>
              <a:custGeom>
                <a:avLst/>
                <a:gdLst/>
                <a:ahLst/>
                <a:cxnLst/>
                <a:rect l="l" t="t" r="r" b="b"/>
                <a:pathLst>
                  <a:path w="10284" h="885" extrusionOk="0">
                    <a:moveTo>
                      <a:pt x="9927" y="0"/>
                    </a:moveTo>
                    <a:cubicBezTo>
                      <a:pt x="9742" y="0"/>
                      <a:pt x="9628" y="114"/>
                      <a:pt x="9571" y="242"/>
                    </a:cubicBezTo>
                    <a:lnTo>
                      <a:pt x="0" y="242"/>
                    </a:lnTo>
                    <a:lnTo>
                      <a:pt x="0" y="884"/>
                    </a:lnTo>
                    <a:lnTo>
                      <a:pt x="243" y="884"/>
                    </a:lnTo>
                    <a:lnTo>
                      <a:pt x="243" y="471"/>
                    </a:lnTo>
                    <a:lnTo>
                      <a:pt x="9571" y="471"/>
                    </a:lnTo>
                    <a:cubicBezTo>
                      <a:pt x="9628" y="656"/>
                      <a:pt x="9742" y="770"/>
                      <a:pt x="9927" y="770"/>
                    </a:cubicBezTo>
                    <a:cubicBezTo>
                      <a:pt x="10155" y="770"/>
                      <a:pt x="10284" y="599"/>
                      <a:pt x="10284" y="357"/>
                    </a:cubicBezTo>
                    <a:cubicBezTo>
                      <a:pt x="10284" y="171"/>
                      <a:pt x="10155" y="0"/>
                      <a:pt x="99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8"/>
              <p:cNvSpPr/>
              <p:nvPr/>
            </p:nvSpPr>
            <p:spPr>
              <a:xfrm rot="-5400000">
                <a:off x="4258650" y="2857151"/>
                <a:ext cx="602484" cy="67073"/>
              </a:xfrm>
              <a:custGeom>
                <a:avLst/>
                <a:gdLst/>
                <a:ahLst/>
                <a:cxnLst/>
                <a:rect l="l" t="t" r="r" b="b"/>
                <a:pathLst>
                  <a:path w="13851" h="1542" extrusionOk="0">
                    <a:moveTo>
                      <a:pt x="13494" y="1"/>
                    </a:moveTo>
                    <a:cubicBezTo>
                      <a:pt x="13322" y="1"/>
                      <a:pt x="13137" y="58"/>
                      <a:pt x="13137" y="243"/>
                    </a:cubicBezTo>
                    <a:lnTo>
                      <a:pt x="1" y="243"/>
                    </a:lnTo>
                    <a:lnTo>
                      <a:pt x="1" y="1541"/>
                    </a:lnTo>
                    <a:lnTo>
                      <a:pt x="243" y="1541"/>
                    </a:lnTo>
                    <a:lnTo>
                      <a:pt x="243" y="472"/>
                    </a:lnTo>
                    <a:lnTo>
                      <a:pt x="13137" y="472"/>
                    </a:lnTo>
                    <a:cubicBezTo>
                      <a:pt x="13137" y="600"/>
                      <a:pt x="13322" y="714"/>
                      <a:pt x="13494" y="714"/>
                    </a:cubicBezTo>
                    <a:cubicBezTo>
                      <a:pt x="13679" y="714"/>
                      <a:pt x="13850" y="543"/>
                      <a:pt x="13850" y="357"/>
                    </a:cubicBezTo>
                    <a:cubicBezTo>
                      <a:pt x="13850" y="115"/>
                      <a:pt x="13679" y="1"/>
                      <a:pt x="134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8"/>
              <p:cNvSpPr/>
              <p:nvPr/>
            </p:nvSpPr>
            <p:spPr>
              <a:xfrm rot="-5400000">
                <a:off x="4342753" y="2990231"/>
                <a:ext cx="395827" cy="105525"/>
              </a:xfrm>
              <a:custGeom>
                <a:avLst/>
                <a:gdLst/>
                <a:ahLst/>
                <a:cxnLst/>
                <a:rect l="l" t="t" r="r" b="b"/>
                <a:pathLst>
                  <a:path w="9100" h="2426" extrusionOk="0">
                    <a:moveTo>
                      <a:pt x="8686" y="1"/>
                    </a:moveTo>
                    <a:cubicBezTo>
                      <a:pt x="8558" y="1"/>
                      <a:pt x="8387" y="115"/>
                      <a:pt x="8330" y="229"/>
                    </a:cubicBezTo>
                    <a:lnTo>
                      <a:pt x="0" y="229"/>
                    </a:lnTo>
                    <a:lnTo>
                      <a:pt x="0" y="2425"/>
                    </a:lnTo>
                    <a:lnTo>
                      <a:pt x="243" y="2425"/>
                    </a:lnTo>
                    <a:lnTo>
                      <a:pt x="243" y="471"/>
                    </a:lnTo>
                    <a:lnTo>
                      <a:pt x="8330" y="471"/>
                    </a:lnTo>
                    <a:cubicBezTo>
                      <a:pt x="8387" y="642"/>
                      <a:pt x="8558" y="771"/>
                      <a:pt x="8686" y="771"/>
                    </a:cubicBezTo>
                    <a:cubicBezTo>
                      <a:pt x="8914" y="771"/>
                      <a:pt x="9100" y="585"/>
                      <a:pt x="9100" y="357"/>
                    </a:cubicBezTo>
                    <a:cubicBezTo>
                      <a:pt x="9100" y="172"/>
                      <a:pt x="8914" y="1"/>
                      <a:pt x="868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8"/>
              <p:cNvSpPr/>
              <p:nvPr/>
            </p:nvSpPr>
            <p:spPr>
              <a:xfrm rot="-5400000">
                <a:off x="4236967" y="2935946"/>
                <a:ext cx="565859" cy="147065"/>
              </a:xfrm>
              <a:custGeom>
                <a:avLst/>
                <a:gdLst/>
                <a:ahLst/>
                <a:cxnLst/>
                <a:rect l="l" t="t" r="r" b="b"/>
                <a:pathLst>
                  <a:path w="13009" h="3381" extrusionOk="0">
                    <a:moveTo>
                      <a:pt x="12594" y="0"/>
                    </a:moveTo>
                    <a:cubicBezTo>
                      <a:pt x="12480" y="0"/>
                      <a:pt x="12295" y="114"/>
                      <a:pt x="12238" y="242"/>
                    </a:cubicBezTo>
                    <a:lnTo>
                      <a:pt x="0" y="242"/>
                    </a:lnTo>
                    <a:lnTo>
                      <a:pt x="0" y="3380"/>
                    </a:lnTo>
                    <a:lnTo>
                      <a:pt x="243" y="3380"/>
                    </a:lnTo>
                    <a:lnTo>
                      <a:pt x="243" y="471"/>
                    </a:lnTo>
                    <a:lnTo>
                      <a:pt x="12238" y="471"/>
                    </a:lnTo>
                    <a:cubicBezTo>
                      <a:pt x="12295" y="656"/>
                      <a:pt x="12480" y="770"/>
                      <a:pt x="12594" y="770"/>
                    </a:cubicBezTo>
                    <a:cubicBezTo>
                      <a:pt x="12837" y="770"/>
                      <a:pt x="13008" y="599"/>
                      <a:pt x="13008" y="357"/>
                    </a:cubicBezTo>
                    <a:cubicBezTo>
                      <a:pt x="13008" y="171"/>
                      <a:pt x="12837" y="0"/>
                      <a:pt x="125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8"/>
              <p:cNvSpPr/>
              <p:nvPr/>
            </p:nvSpPr>
            <p:spPr>
              <a:xfrm rot="-5400000">
                <a:off x="4284728" y="3027769"/>
                <a:ext cx="421317" cy="196087"/>
              </a:xfrm>
              <a:custGeom>
                <a:avLst/>
                <a:gdLst/>
                <a:ahLst/>
                <a:cxnLst/>
                <a:rect l="l" t="t" r="r" b="b"/>
                <a:pathLst>
                  <a:path w="9686" h="4508" extrusionOk="0">
                    <a:moveTo>
                      <a:pt x="9329" y="0"/>
                    </a:moveTo>
                    <a:cubicBezTo>
                      <a:pt x="9157" y="0"/>
                      <a:pt x="8972" y="114"/>
                      <a:pt x="8972" y="300"/>
                    </a:cubicBezTo>
                    <a:lnTo>
                      <a:pt x="1" y="300"/>
                    </a:lnTo>
                    <a:lnTo>
                      <a:pt x="1" y="4507"/>
                    </a:lnTo>
                    <a:lnTo>
                      <a:pt x="243" y="4507"/>
                    </a:lnTo>
                    <a:lnTo>
                      <a:pt x="243" y="528"/>
                    </a:lnTo>
                    <a:lnTo>
                      <a:pt x="8972" y="528"/>
                    </a:lnTo>
                    <a:cubicBezTo>
                      <a:pt x="8972" y="656"/>
                      <a:pt x="9157" y="770"/>
                      <a:pt x="9329" y="770"/>
                    </a:cubicBezTo>
                    <a:cubicBezTo>
                      <a:pt x="9514" y="770"/>
                      <a:pt x="9685" y="585"/>
                      <a:pt x="9685" y="414"/>
                    </a:cubicBezTo>
                    <a:cubicBezTo>
                      <a:pt x="9685" y="171"/>
                      <a:pt x="9514" y="0"/>
                      <a:pt x="93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8"/>
              <p:cNvSpPr/>
              <p:nvPr/>
            </p:nvSpPr>
            <p:spPr>
              <a:xfrm rot="-5400000">
                <a:off x="3936988" y="3222875"/>
                <a:ext cx="1067777" cy="245108"/>
              </a:xfrm>
              <a:custGeom>
                <a:avLst/>
                <a:gdLst/>
                <a:ahLst/>
                <a:cxnLst/>
                <a:rect l="l" t="t" r="r" b="b"/>
                <a:pathLst>
                  <a:path w="24548" h="5635" extrusionOk="0">
                    <a:moveTo>
                      <a:pt x="24190" y="0"/>
                    </a:moveTo>
                    <a:cubicBezTo>
                      <a:pt x="24005" y="0"/>
                      <a:pt x="23834" y="115"/>
                      <a:pt x="23834" y="229"/>
                    </a:cubicBezTo>
                    <a:lnTo>
                      <a:pt x="11525" y="229"/>
                    </a:lnTo>
                    <a:lnTo>
                      <a:pt x="11525" y="4151"/>
                    </a:lnTo>
                    <a:lnTo>
                      <a:pt x="1" y="4151"/>
                    </a:lnTo>
                    <a:lnTo>
                      <a:pt x="1" y="5634"/>
                    </a:lnTo>
                    <a:lnTo>
                      <a:pt x="243" y="5634"/>
                    </a:lnTo>
                    <a:lnTo>
                      <a:pt x="243" y="4393"/>
                    </a:lnTo>
                    <a:lnTo>
                      <a:pt x="11768" y="4393"/>
                    </a:lnTo>
                    <a:lnTo>
                      <a:pt x="11768" y="471"/>
                    </a:lnTo>
                    <a:lnTo>
                      <a:pt x="23834" y="471"/>
                    </a:lnTo>
                    <a:cubicBezTo>
                      <a:pt x="23834" y="642"/>
                      <a:pt x="24005" y="771"/>
                      <a:pt x="24190" y="771"/>
                    </a:cubicBezTo>
                    <a:cubicBezTo>
                      <a:pt x="24362" y="771"/>
                      <a:pt x="24547" y="585"/>
                      <a:pt x="24547" y="357"/>
                    </a:cubicBezTo>
                    <a:cubicBezTo>
                      <a:pt x="24547" y="172"/>
                      <a:pt x="24362" y="0"/>
                      <a:pt x="2419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8"/>
              <p:cNvSpPr/>
              <p:nvPr/>
            </p:nvSpPr>
            <p:spPr>
              <a:xfrm rot="-5400000">
                <a:off x="3583049" y="3406216"/>
                <a:ext cx="1613105" cy="206613"/>
              </a:xfrm>
              <a:custGeom>
                <a:avLst/>
                <a:gdLst/>
                <a:ahLst/>
                <a:cxnLst/>
                <a:rect l="l" t="t" r="r" b="b"/>
                <a:pathLst>
                  <a:path w="37085" h="4750" extrusionOk="0">
                    <a:moveTo>
                      <a:pt x="36670" y="0"/>
                    </a:moveTo>
                    <a:cubicBezTo>
                      <a:pt x="36542" y="0"/>
                      <a:pt x="36371" y="114"/>
                      <a:pt x="36314" y="228"/>
                    </a:cubicBezTo>
                    <a:lnTo>
                      <a:pt x="20325" y="228"/>
                    </a:lnTo>
                    <a:lnTo>
                      <a:pt x="20325" y="4507"/>
                    </a:lnTo>
                    <a:lnTo>
                      <a:pt x="1" y="4507"/>
                    </a:lnTo>
                    <a:lnTo>
                      <a:pt x="1" y="4750"/>
                    </a:lnTo>
                    <a:lnTo>
                      <a:pt x="20568" y="4750"/>
                    </a:lnTo>
                    <a:lnTo>
                      <a:pt x="20568" y="471"/>
                    </a:lnTo>
                    <a:lnTo>
                      <a:pt x="36314" y="471"/>
                    </a:lnTo>
                    <a:cubicBezTo>
                      <a:pt x="36371" y="642"/>
                      <a:pt x="36542" y="713"/>
                      <a:pt x="36670" y="713"/>
                    </a:cubicBezTo>
                    <a:cubicBezTo>
                      <a:pt x="36899" y="713"/>
                      <a:pt x="37084" y="585"/>
                      <a:pt x="37084" y="357"/>
                    </a:cubicBezTo>
                    <a:cubicBezTo>
                      <a:pt x="37084" y="171"/>
                      <a:pt x="36899" y="0"/>
                      <a:pt x="366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8"/>
              <p:cNvSpPr/>
              <p:nvPr/>
            </p:nvSpPr>
            <p:spPr>
              <a:xfrm rot="-5400000">
                <a:off x="3683572" y="3550758"/>
                <a:ext cx="1318409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0310" h="4879" extrusionOk="0">
                    <a:moveTo>
                      <a:pt x="29896" y="0"/>
                    </a:moveTo>
                    <a:cubicBezTo>
                      <a:pt x="29767" y="0"/>
                      <a:pt x="29596" y="71"/>
                      <a:pt x="29539" y="243"/>
                    </a:cubicBezTo>
                    <a:lnTo>
                      <a:pt x="18956" y="243"/>
                    </a:lnTo>
                    <a:lnTo>
                      <a:pt x="18956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9198" y="4878"/>
                    </a:lnTo>
                    <a:lnTo>
                      <a:pt x="19198" y="485"/>
                    </a:lnTo>
                    <a:lnTo>
                      <a:pt x="29539" y="485"/>
                    </a:lnTo>
                    <a:cubicBezTo>
                      <a:pt x="29596" y="599"/>
                      <a:pt x="29767" y="713"/>
                      <a:pt x="29896" y="713"/>
                    </a:cubicBezTo>
                    <a:cubicBezTo>
                      <a:pt x="30124" y="713"/>
                      <a:pt x="30309" y="542"/>
                      <a:pt x="30309" y="357"/>
                    </a:cubicBezTo>
                    <a:cubicBezTo>
                      <a:pt x="30309" y="129"/>
                      <a:pt x="30124" y="0"/>
                      <a:pt x="298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8"/>
              <p:cNvSpPr/>
              <p:nvPr/>
            </p:nvSpPr>
            <p:spPr>
              <a:xfrm rot="-5400000">
                <a:off x="3890469" y="3910287"/>
                <a:ext cx="679996" cy="131580"/>
              </a:xfrm>
              <a:custGeom>
                <a:avLst/>
                <a:gdLst/>
                <a:ahLst/>
                <a:cxnLst/>
                <a:rect l="l" t="t" r="r" b="b"/>
                <a:pathLst>
                  <a:path w="15633" h="3025" extrusionOk="0">
                    <a:moveTo>
                      <a:pt x="15219" y="1"/>
                    </a:moveTo>
                    <a:cubicBezTo>
                      <a:pt x="15034" y="1"/>
                      <a:pt x="14863" y="115"/>
                      <a:pt x="14863" y="357"/>
                    </a:cubicBezTo>
                    <a:cubicBezTo>
                      <a:pt x="14863" y="528"/>
                      <a:pt x="14977" y="714"/>
                      <a:pt x="15219" y="714"/>
                    </a:cubicBezTo>
                    <a:lnTo>
                      <a:pt x="15219" y="2796"/>
                    </a:lnTo>
                    <a:lnTo>
                      <a:pt x="1" y="2796"/>
                    </a:lnTo>
                    <a:lnTo>
                      <a:pt x="1" y="3024"/>
                    </a:lnTo>
                    <a:lnTo>
                      <a:pt x="15447" y="3024"/>
                    </a:lnTo>
                    <a:lnTo>
                      <a:pt x="15447" y="657"/>
                    </a:lnTo>
                    <a:cubicBezTo>
                      <a:pt x="15504" y="585"/>
                      <a:pt x="15633" y="471"/>
                      <a:pt x="15633" y="357"/>
                    </a:cubicBezTo>
                    <a:cubicBezTo>
                      <a:pt x="15633" y="115"/>
                      <a:pt x="15447" y="1"/>
                      <a:pt x="1521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8"/>
              <p:cNvSpPr/>
              <p:nvPr/>
            </p:nvSpPr>
            <p:spPr>
              <a:xfrm rot="-5400000">
                <a:off x="3593294" y="3509501"/>
                <a:ext cx="1400924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2207" h="4879" extrusionOk="0">
                    <a:moveTo>
                      <a:pt x="31850" y="0"/>
                    </a:moveTo>
                    <a:cubicBezTo>
                      <a:pt x="31678" y="0"/>
                      <a:pt x="31493" y="57"/>
                      <a:pt x="31493" y="243"/>
                    </a:cubicBezTo>
                    <a:lnTo>
                      <a:pt x="17715" y="243"/>
                    </a:lnTo>
                    <a:lnTo>
                      <a:pt x="17715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7943" y="4878"/>
                    </a:lnTo>
                    <a:lnTo>
                      <a:pt x="17943" y="485"/>
                    </a:lnTo>
                    <a:lnTo>
                      <a:pt x="31493" y="485"/>
                    </a:lnTo>
                    <a:cubicBezTo>
                      <a:pt x="31493" y="599"/>
                      <a:pt x="31678" y="714"/>
                      <a:pt x="31850" y="714"/>
                    </a:cubicBezTo>
                    <a:cubicBezTo>
                      <a:pt x="32035" y="714"/>
                      <a:pt x="32206" y="542"/>
                      <a:pt x="32206" y="357"/>
                    </a:cubicBezTo>
                    <a:cubicBezTo>
                      <a:pt x="32206" y="129"/>
                      <a:pt x="32035" y="0"/>
                      <a:pt x="318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8"/>
              <p:cNvSpPr/>
              <p:nvPr/>
            </p:nvSpPr>
            <p:spPr>
              <a:xfrm rot="-5400000">
                <a:off x="3468913" y="3442188"/>
                <a:ext cx="1533069" cy="214704"/>
              </a:xfrm>
              <a:custGeom>
                <a:avLst/>
                <a:gdLst/>
                <a:ahLst/>
                <a:cxnLst/>
                <a:rect l="l" t="t" r="r" b="b"/>
                <a:pathLst>
                  <a:path w="35245" h="4936" extrusionOk="0">
                    <a:moveTo>
                      <a:pt x="34831" y="0"/>
                    </a:moveTo>
                    <a:cubicBezTo>
                      <a:pt x="34702" y="0"/>
                      <a:pt x="34531" y="71"/>
                      <a:pt x="34474" y="243"/>
                    </a:cubicBezTo>
                    <a:lnTo>
                      <a:pt x="16403" y="243"/>
                    </a:lnTo>
                    <a:lnTo>
                      <a:pt x="16403" y="4707"/>
                    </a:lnTo>
                    <a:lnTo>
                      <a:pt x="1" y="4707"/>
                    </a:lnTo>
                    <a:lnTo>
                      <a:pt x="1" y="4935"/>
                    </a:lnTo>
                    <a:lnTo>
                      <a:pt x="16645" y="4935"/>
                    </a:lnTo>
                    <a:lnTo>
                      <a:pt x="16645" y="485"/>
                    </a:lnTo>
                    <a:lnTo>
                      <a:pt x="34474" y="485"/>
                    </a:lnTo>
                    <a:cubicBezTo>
                      <a:pt x="34531" y="599"/>
                      <a:pt x="34702" y="713"/>
                      <a:pt x="34831" y="713"/>
                    </a:cubicBezTo>
                    <a:cubicBezTo>
                      <a:pt x="35059" y="713"/>
                      <a:pt x="35244" y="542"/>
                      <a:pt x="35244" y="357"/>
                    </a:cubicBezTo>
                    <a:cubicBezTo>
                      <a:pt x="35244" y="129"/>
                      <a:pt x="35059" y="0"/>
                      <a:pt x="348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0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0"/>
          <p:cNvSpPr txBox="1">
            <a:spLocks noGrp="1"/>
          </p:cNvSpPr>
          <p:nvPr>
            <p:ph type="title"/>
          </p:nvPr>
        </p:nvSpPr>
        <p:spPr>
          <a:xfrm>
            <a:off x="2347950" y="650900"/>
            <a:ext cx="4448100" cy="9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7" name="Google Shape;777;p30"/>
          <p:cNvSpPr txBox="1">
            <a:spLocks noGrp="1"/>
          </p:cNvSpPr>
          <p:nvPr>
            <p:ph type="subTitle" idx="1"/>
          </p:nvPr>
        </p:nvSpPr>
        <p:spPr>
          <a:xfrm>
            <a:off x="2347900" y="1711862"/>
            <a:ext cx="4448100" cy="11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8" name="Google Shape;778;p30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/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 sz="12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779" name="Google Shape;779;p30"/>
          <p:cNvPicPr preferRelativeResize="0"/>
          <p:nvPr/>
        </p:nvPicPr>
        <p:blipFill rotWithShape="1">
          <a:blip r:embed="rId5">
            <a:alphaModFix/>
          </a:blip>
          <a:srcRect l="2950" b="3660"/>
          <a:stretch/>
        </p:blipFill>
        <p:spPr>
          <a:xfrm rot="-5400000" flipH="1">
            <a:off x="7316650" y="1020300"/>
            <a:ext cx="2843800" cy="8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30"/>
          <p:cNvPicPr preferRelativeResize="0"/>
          <p:nvPr/>
        </p:nvPicPr>
        <p:blipFill rotWithShape="1">
          <a:blip r:embed="rId6">
            <a:alphaModFix/>
          </a:blip>
          <a:srcRect l="2922" b="5731"/>
          <a:stretch/>
        </p:blipFill>
        <p:spPr>
          <a:xfrm rot="5400000" flipH="1">
            <a:off x="-1022325" y="3300275"/>
            <a:ext cx="2864025" cy="8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3" name="Google Shape;783;p31"/>
          <p:cNvGrpSpPr/>
          <p:nvPr/>
        </p:nvGrpSpPr>
        <p:grpSpPr>
          <a:xfrm rot="5400000">
            <a:off x="1013603" y="2942924"/>
            <a:ext cx="894897" cy="2922106"/>
            <a:chOff x="6961407" y="2871131"/>
            <a:chExt cx="439278" cy="1434374"/>
          </a:xfrm>
        </p:grpSpPr>
        <p:sp>
          <p:nvSpPr>
            <p:cNvPr id="784" name="Google Shape;784;p31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31"/>
          <p:cNvGrpSpPr/>
          <p:nvPr/>
        </p:nvGrpSpPr>
        <p:grpSpPr>
          <a:xfrm rot="-5400000">
            <a:off x="7956785" y="-950085"/>
            <a:ext cx="947978" cy="3517490"/>
            <a:chOff x="4128096" y="2589445"/>
            <a:chExt cx="465334" cy="1726630"/>
          </a:xfrm>
        </p:grpSpPr>
        <p:sp>
          <p:nvSpPr>
            <p:cNvPr id="792" name="Google Shape;792;p3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5" name="Google Shape;805;p32"/>
          <p:cNvGrpSpPr/>
          <p:nvPr/>
        </p:nvGrpSpPr>
        <p:grpSpPr>
          <a:xfrm rot="10800000">
            <a:off x="402247" y="-1174644"/>
            <a:ext cx="621971" cy="2700928"/>
            <a:chOff x="4792514" y="2979701"/>
            <a:chExt cx="305307" cy="1325804"/>
          </a:xfrm>
        </p:grpSpPr>
        <p:sp>
          <p:nvSpPr>
            <p:cNvPr id="806" name="Google Shape;806;p32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32"/>
          <p:cNvGrpSpPr/>
          <p:nvPr/>
        </p:nvGrpSpPr>
        <p:grpSpPr>
          <a:xfrm>
            <a:off x="7456205" y="3275257"/>
            <a:ext cx="974558" cy="3164817"/>
            <a:chOff x="6278982" y="2751992"/>
            <a:chExt cx="478381" cy="1553513"/>
          </a:xfrm>
        </p:grpSpPr>
        <p:sp>
          <p:nvSpPr>
            <p:cNvPr id="812" name="Google Shape;812;p32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2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3"/>
          <p:cNvGrpSpPr/>
          <p:nvPr/>
        </p:nvGrpSpPr>
        <p:grpSpPr>
          <a:xfrm rot="10800000">
            <a:off x="6929878" y="-11"/>
            <a:ext cx="1346494" cy="2890304"/>
            <a:chOff x="5452016" y="2824589"/>
            <a:chExt cx="689908" cy="1480916"/>
          </a:xfrm>
        </p:grpSpPr>
        <p:sp>
          <p:nvSpPr>
            <p:cNvPr id="64" name="Google Shape;64;p3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3"/>
          <p:cNvGrpSpPr/>
          <p:nvPr/>
        </p:nvGrpSpPr>
        <p:grpSpPr>
          <a:xfrm>
            <a:off x="7730592" y="1737649"/>
            <a:ext cx="948056" cy="3405808"/>
            <a:chOff x="8623429" y="2586962"/>
            <a:chExt cx="478381" cy="1718543"/>
          </a:xfrm>
        </p:grpSpPr>
        <p:sp>
          <p:nvSpPr>
            <p:cNvPr id="78" name="Google Shape;78;p3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avLst/>
              <a:gdLst/>
              <a:ahLst/>
              <a:cxnLst/>
              <a:rect l="l" t="t" r="r" b="b"/>
              <a:pathLst>
                <a:path w="35116" h="2783" extrusionOk="0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avLst/>
              <a:gdLst/>
              <a:ahLst/>
              <a:cxnLst/>
              <a:rect l="l" t="t" r="r" b="b"/>
              <a:pathLst>
                <a:path w="34645" h="3752" extrusionOk="0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avLst/>
              <a:gdLst/>
              <a:ahLst/>
              <a:cxnLst/>
              <a:rect l="l" t="t" r="r" b="b"/>
              <a:pathLst>
                <a:path w="36300" h="4094" extrusionOk="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avLst/>
              <a:gdLst/>
              <a:ahLst/>
              <a:cxnLst/>
              <a:rect l="l" t="t" r="r" b="b"/>
              <a:pathLst>
                <a:path w="32506" h="4465" extrusionOk="0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avLst/>
              <a:gdLst/>
              <a:ahLst/>
              <a:cxnLst/>
              <a:rect l="l" t="t" r="r" b="b"/>
              <a:pathLst>
                <a:path w="10099" h="3153" extrusionOk="0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avLst/>
              <a:gdLst/>
              <a:ahLst/>
              <a:cxnLst/>
              <a:rect l="l" t="t" r="r" b="b"/>
              <a:pathLst>
                <a:path w="10983" h="4052" extrusionOk="0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avLst/>
              <a:gdLst/>
              <a:ahLst/>
              <a:cxnLst/>
              <a:rect l="l" t="t" r="r" b="b"/>
              <a:pathLst>
                <a:path w="37255" h="2967" extrusionOk="0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avLst/>
              <a:gdLst/>
              <a:ahLst/>
              <a:cxnLst/>
              <a:rect l="l" t="t" r="r" b="b"/>
              <a:pathLst>
                <a:path w="39509" h="3452" extrusionOk="0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avLst/>
              <a:gdLst/>
              <a:ahLst/>
              <a:cxnLst/>
              <a:rect l="l" t="t" r="r" b="b"/>
              <a:pathLst>
                <a:path w="30594" h="4636" extrusionOk="0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avLst/>
              <a:gdLst/>
              <a:ahLst/>
              <a:cxnLst/>
              <a:rect l="l" t="t" r="r" b="b"/>
              <a:pathLst>
                <a:path w="5293" h="2140" extrusionOk="0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avLst/>
              <a:gdLst/>
              <a:ahLst/>
              <a:cxnLst/>
              <a:rect l="l" t="t" r="r" b="b"/>
              <a:pathLst>
                <a:path w="4522" h="1242" extrusionOk="0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3"/>
          <p:cNvGrpSpPr/>
          <p:nvPr/>
        </p:nvGrpSpPr>
        <p:grpSpPr>
          <a:xfrm rot="10800000" flipH="1">
            <a:off x="945475" y="3635300"/>
            <a:ext cx="2699775" cy="2633450"/>
            <a:chOff x="661125" y="2751225"/>
            <a:chExt cx="2699775" cy="2633450"/>
          </a:xfrm>
        </p:grpSpPr>
        <p:sp>
          <p:nvSpPr>
            <p:cNvPr id="90" name="Google Shape;90;p3"/>
            <p:cNvSpPr/>
            <p:nvPr/>
          </p:nvSpPr>
          <p:spPr>
            <a:xfrm>
              <a:off x="661125" y="2918175"/>
              <a:ext cx="78450" cy="888175"/>
            </a:xfrm>
            <a:custGeom>
              <a:avLst/>
              <a:gdLst/>
              <a:ahLst/>
              <a:cxnLst/>
              <a:rect l="l" t="t" r="r" b="b"/>
              <a:pathLst>
                <a:path w="3138" h="35527" extrusionOk="0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366975" y="2751225"/>
              <a:ext cx="245625" cy="1823950"/>
            </a:xfrm>
            <a:custGeom>
              <a:avLst/>
              <a:gdLst/>
              <a:ahLst/>
              <a:cxnLst/>
              <a:rect l="l" t="t" r="r" b="b"/>
              <a:pathLst>
                <a:path w="9825" h="72958" extrusionOk="0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924300" y="2751225"/>
              <a:ext cx="264325" cy="2033625"/>
            </a:xfrm>
            <a:custGeom>
              <a:avLst/>
              <a:gdLst/>
              <a:ahLst/>
              <a:cxnLst/>
              <a:rect l="l" t="t" r="r" b="b"/>
              <a:pathLst>
                <a:path w="10573" h="81345" extrusionOk="0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661125" y="4193000"/>
              <a:ext cx="136575" cy="1191675"/>
            </a:xfrm>
            <a:custGeom>
              <a:avLst/>
              <a:gdLst/>
              <a:ahLst/>
              <a:cxnLst/>
              <a:rect l="l" t="t" r="r" b="b"/>
              <a:pathLst>
                <a:path w="5463" h="47667" extrusionOk="0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661125" y="4097725"/>
              <a:ext cx="210700" cy="779125"/>
            </a:xfrm>
            <a:custGeom>
              <a:avLst/>
              <a:gdLst/>
              <a:ahLst/>
              <a:cxnLst/>
              <a:rect l="l" t="t" r="r" b="b"/>
              <a:pathLst>
                <a:path w="8428" h="31165" extrusionOk="0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661125" y="3995450"/>
              <a:ext cx="293250" cy="1116525"/>
            </a:xfrm>
            <a:custGeom>
              <a:avLst/>
              <a:gdLst/>
              <a:ahLst/>
              <a:cxnLst/>
              <a:rect l="l" t="t" r="r" b="b"/>
              <a:pathLst>
                <a:path w="11730" h="44661" extrusionOk="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661125" y="3906725"/>
              <a:ext cx="388750" cy="833775"/>
            </a:xfrm>
            <a:custGeom>
              <a:avLst/>
              <a:gdLst/>
              <a:ahLst/>
              <a:cxnLst/>
              <a:rect l="l" t="t" r="r" b="b"/>
              <a:pathLst>
                <a:path w="15550" h="33351" extrusionOk="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61125" y="2832325"/>
              <a:ext cx="487100" cy="2112700"/>
            </a:xfrm>
            <a:custGeom>
              <a:avLst/>
              <a:gdLst/>
              <a:ahLst/>
              <a:cxnLst/>
              <a:rect l="l" t="t" r="r" b="b"/>
              <a:pathLst>
                <a:path w="19484" h="84508" extrusionOk="0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861750" y="2751225"/>
              <a:ext cx="410725" cy="2406750"/>
            </a:xfrm>
            <a:custGeom>
              <a:avLst/>
              <a:gdLst/>
              <a:ahLst/>
              <a:cxnLst/>
              <a:rect l="l" t="t" r="r" b="b"/>
              <a:pathLst>
                <a:path w="16429" h="96270" extrusionOk="0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949025" y="2751225"/>
              <a:ext cx="421200" cy="1823950"/>
            </a:xfrm>
            <a:custGeom>
              <a:avLst/>
              <a:gdLst/>
              <a:ahLst/>
              <a:cxnLst/>
              <a:rect l="l" t="t" r="r" b="b"/>
              <a:pathLst>
                <a:path w="16848" h="72958" extrusionOk="0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249050" y="2751225"/>
              <a:ext cx="264500" cy="561050"/>
            </a:xfrm>
            <a:custGeom>
              <a:avLst/>
              <a:gdLst/>
              <a:ahLst/>
              <a:cxnLst/>
              <a:rect l="l" t="t" r="r" b="b"/>
              <a:pathLst>
                <a:path w="10580" h="22442" extrusionOk="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966325" y="2751225"/>
              <a:ext cx="65325" cy="499650"/>
            </a:xfrm>
            <a:custGeom>
              <a:avLst/>
              <a:gdLst/>
              <a:ahLst/>
              <a:cxnLst/>
              <a:rect l="l" t="t" r="r" b="b"/>
              <a:pathLst>
                <a:path w="2613" h="19986" extrusionOk="0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491225" y="2751225"/>
              <a:ext cx="370275" cy="226925"/>
            </a:xfrm>
            <a:custGeom>
              <a:avLst/>
              <a:gdLst/>
              <a:ahLst/>
              <a:cxnLst/>
              <a:rect l="l" t="t" r="r" b="b"/>
              <a:pathLst>
                <a:path w="14811" h="9077" extrusionOk="0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491225" y="2751225"/>
              <a:ext cx="298600" cy="123850"/>
            </a:xfrm>
            <a:custGeom>
              <a:avLst/>
              <a:gdLst/>
              <a:ahLst/>
              <a:cxnLst/>
              <a:rect l="l" t="t" r="r" b="b"/>
              <a:pathLst>
                <a:path w="11944" h="4954" extrusionOk="0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328100" y="2751225"/>
              <a:ext cx="333525" cy="123850"/>
            </a:xfrm>
            <a:custGeom>
              <a:avLst/>
              <a:gdLst/>
              <a:ahLst/>
              <a:cxnLst/>
              <a:rect l="l" t="t" r="r" b="b"/>
              <a:pathLst>
                <a:path w="13341" h="4954" extrusionOk="0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45750" y="2751225"/>
              <a:ext cx="421600" cy="1989275"/>
            </a:xfrm>
            <a:custGeom>
              <a:avLst/>
              <a:gdLst/>
              <a:ahLst/>
              <a:cxnLst/>
              <a:rect l="l" t="t" r="r" b="b"/>
              <a:pathLst>
                <a:path w="16864" h="79571" extrusionOk="0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158675" y="2751225"/>
              <a:ext cx="426350" cy="2248225"/>
            </a:xfrm>
            <a:custGeom>
              <a:avLst/>
              <a:gdLst/>
              <a:ahLst/>
              <a:cxnLst/>
              <a:rect l="l" t="t" r="r" b="b"/>
              <a:pathLst>
                <a:path w="17054" h="89929" extrusionOk="0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353975" y="2751225"/>
              <a:ext cx="389575" cy="1484725"/>
            </a:xfrm>
            <a:custGeom>
              <a:avLst/>
              <a:gdLst/>
              <a:ahLst/>
              <a:cxnLst/>
              <a:rect l="l" t="t" r="r" b="b"/>
              <a:pathLst>
                <a:path w="15583" h="59389" extrusionOk="0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502025" y="2751225"/>
              <a:ext cx="382600" cy="1870775"/>
            </a:xfrm>
            <a:custGeom>
              <a:avLst/>
              <a:gdLst/>
              <a:ahLst/>
              <a:cxnLst/>
              <a:rect l="l" t="t" r="r" b="b"/>
              <a:pathLst>
                <a:path w="15304" h="74831" extrusionOk="0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725450" y="2751225"/>
              <a:ext cx="288975" cy="1665425"/>
            </a:xfrm>
            <a:custGeom>
              <a:avLst/>
              <a:gdLst/>
              <a:ahLst/>
              <a:cxnLst/>
              <a:rect l="l" t="t" r="r" b="b"/>
              <a:pathLst>
                <a:path w="11559" h="66617" extrusionOk="0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128975" y="2751225"/>
              <a:ext cx="197150" cy="2033425"/>
            </a:xfrm>
            <a:custGeom>
              <a:avLst/>
              <a:gdLst/>
              <a:ahLst/>
              <a:cxnLst/>
              <a:rect l="l" t="t" r="r" b="b"/>
              <a:pathLst>
                <a:path w="7886" h="81337" extrusionOk="0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048075" y="2751225"/>
              <a:ext cx="194275" cy="2304475"/>
            </a:xfrm>
            <a:custGeom>
              <a:avLst/>
              <a:gdLst/>
              <a:ahLst/>
              <a:cxnLst/>
              <a:rect l="l" t="t" r="r" b="b"/>
              <a:pathLst>
                <a:path w="7771" h="92179" extrusionOk="0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216650" y="2751225"/>
              <a:ext cx="202300" cy="2193800"/>
            </a:xfrm>
            <a:custGeom>
              <a:avLst/>
              <a:gdLst/>
              <a:ahLst/>
              <a:cxnLst/>
              <a:rect l="l" t="t" r="r" b="b"/>
              <a:pathLst>
                <a:path w="8092" h="87752" extrusionOk="0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292025" y="2751225"/>
              <a:ext cx="225100" cy="1702800"/>
            </a:xfrm>
            <a:custGeom>
              <a:avLst/>
              <a:gdLst/>
              <a:ahLst/>
              <a:cxnLst/>
              <a:rect l="l" t="t" r="r" b="b"/>
              <a:pathLst>
                <a:path w="9004" h="68112" extrusionOk="0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668425" y="2751225"/>
              <a:ext cx="257750" cy="1525575"/>
            </a:xfrm>
            <a:custGeom>
              <a:avLst/>
              <a:gdLst/>
              <a:ahLst/>
              <a:cxnLst/>
              <a:rect l="l" t="t" r="r" b="b"/>
              <a:pathLst>
                <a:path w="10310" h="61023" extrusionOk="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746875" y="2751225"/>
              <a:ext cx="267800" cy="1743875"/>
            </a:xfrm>
            <a:custGeom>
              <a:avLst/>
              <a:gdLst/>
              <a:ahLst/>
              <a:cxnLst/>
              <a:rect l="l" t="t" r="r" b="b"/>
              <a:pathLst>
                <a:path w="10712" h="69755" extrusionOk="0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842375" y="2751225"/>
              <a:ext cx="250750" cy="1627850"/>
            </a:xfrm>
            <a:custGeom>
              <a:avLst/>
              <a:gdLst/>
              <a:ahLst/>
              <a:cxnLst/>
              <a:rect l="l" t="t" r="r" b="b"/>
              <a:pathLst>
                <a:path w="10030" h="65114" extrusionOk="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227600" y="2751225"/>
              <a:ext cx="65125" cy="1413050"/>
            </a:xfrm>
            <a:custGeom>
              <a:avLst/>
              <a:gdLst/>
              <a:ahLst/>
              <a:cxnLst/>
              <a:rect l="l" t="t" r="r" b="b"/>
              <a:pathLst>
                <a:path w="2605" h="56522" extrusionOk="0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295775" y="2751225"/>
              <a:ext cx="65125" cy="1089200"/>
            </a:xfrm>
            <a:custGeom>
              <a:avLst/>
              <a:gdLst/>
              <a:ahLst/>
              <a:cxnLst/>
              <a:rect l="l" t="t" r="r" b="b"/>
              <a:pathLst>
                <a:path w="2605" h="43568" extrusionOk="0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713225" y="2109175"/>
            <a:ext cx="412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1" name="Google Shape;121;p3"/>
          <p:cNvSpPr txBox="1">
            <a:spLocks noGrp="1"/>
          </p:cNvSpPr>
          <p:nvPr>
            <p:ph type="subTitle" idx="1"/>
          </p:nvPr>
        </p:nvSpPr>
        <p:spPr>
          <a:xfrm>
            <a:off x="713225" y="2966593"/>
            <a:ext cx="4121700" cy="3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01" name="Google Shape;201;p6"/>
          <p:cNvGrpSpPr/>
          <p:nvPr/>
        </p:nvGrpSpPr>
        <p:grpSpPr>
          <a:xfrm rot="5400000">
            <a:off x="1164816" y="3526194"/>
            <a:ext cx="209624" cy="2539086"/>
            <a:chOff x="9" y="2835115"/>
            <a:chExt cx="134668" cy="1631069"/>
          </a:xfrm>
        </p:grpSpPr>
        <p:sp>
          <p:nvSpPr>
            <p:cNvPr id="202" name="Google Shape;202;p6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6"/>
          <p:cNvGrpSpPr/>
          <p:nvPr/>
        </p:nvGrpSpPr>
        <p:grpSpPr>
          <a:xfrm rot="-5400000" flipH="1">
            <a:off x="8202187" y="-679108"/>
            <a:ext cx="457158" cy="2310231"/>
            <a:chOff x="1015564" y="2912672"/>
            <a:chExt cx="276730" cy="1398445"/>
          </a:xfrm>
        </p:grpSpPr>
        <p:sp>
          <p:nvSpPr>
            <p:cNvPr id="207" name="Google Shape;207;p6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title"/>
          </p:nvPr>
        </p:nvSpPr>
        <p:spPr>
          <a:xfrm>
            <a:off x="1523600" y="1750625"/>
            <a:ext cx="6096900" cy="12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13"/>
          <p:cNvGrpSpPr/>
          <p:nvPr/>
        </p:nvGrpSpPr>
        <p:grpSpPr>
          <a:xfrm>
            <a:off x="405347" y="2571756"/>
            <a:ext cx="994044" cy="3212279"/>
            <a:chOff x="2474121" y="2891575"/>
            <a:chExt cx="439279" cy="1419541"/>
          </a:xfrm>
        </p:grpSpPr>
        <p:sp>
          <p:nvSpPr>
            <p:cNvPr id="317" name="Google Shape;317;p13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avLst/>
              <a:gdLst/>
              <a:ahLst/>
              <a:cxnLst/>
              <a:rect l="l" t="t" r="r" b="b"/>
              <a:pathLst>
                <a:path w="32635" h="3039" extrusionOk="0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avLst/>
              <a:gdLst/>
              <a:ahLst/>
              <a:cxnLst/>
              <a:rect l="l" t="t" r="r" b="b"/>
              <a:pathLst>
                <a:path w="11597" h="4280" extrusionOk="0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avLst/>
              <a:gdLst/>
              <a:ahLst/>
              <a:cxnLst/>
              <a:rect l="l" t="t" r="r" b="b"/>
              <a:pathLst>
                <a:path w="10399" h="34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avLst/>
              <a:gdLst/>
              <a:ahLst/>
              <a:cxnLst/>
              <a:rect l="l" t="t" r="r" b="b"/>
              <a:pathLst>
                <a:path w="26687" h="2968" extrusionOk="0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avLst/>
              <a:gdLst/>
              <a:ahLst/>
              <a:cxnLst/>
              <a:rect l="l" t="t" r="r" b="b"/>
              <a:pathLst>
                <a:path w="29240" h="3096" extrusionOk="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avLst/>
              <a:gdLst/>
              <a:ahLst/>
              <a:cxnLst/>
              <a:rect l="l" t="t" r="r" b="b"/>
              <a:pathLst>
                <a:path w="27871" h="2925" extrusionOk="0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avLst/>
              <a:gdLst/>
              <a:ahLst/>
              <a:cxnLst/>
              <a:rect l="l" t="t" r="r" b="b"/>
              <a:pathLst>
                <a:path w="25375" h="771" extrusionOk="0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avLst/>
              <a:gdLst/>
              <a:ahLst/>
              <a:cxnLst/>
              <a:rect l="l" t="t" r="r" b="b"/>
              <a:pathLst>
                <a:path w="21638" h="771" extrusionOk="0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13"/>
          <p:cNvGrpSpPr/>
          <p:nvPr/>
        </p:nvGrpSpPr>
        <p:grpSpPr>
          <a:xfrm rot="-5400000">
            <a:off x="8584962" y="164005"/>
            <a:ext cx="1220922" cy="2928361"/>
            <a:chOff x="3117442" y="2754471"/>
            <a:chExt cx="648978" cy="1556645"/>
          </a:xfrm>
        </p:grpSpPr>
        <p:sp>
          <p:nvSpPr>
            <p:cNvPr id="326" name="Google Shape;326;p13"/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avLst/>
              <a:gdLst/>
              <a:ahLst/>
              <a:cxnLst/>
              <a:rect l="l" t="t" r="r" b="b"/>
              <a:pathLst>
                <a:path w="30196" h="2854" extrusionOk="0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avLst/>
              <a:gdLst/>
              <a:ahLst/>
              <a:cxnLst/>
              <a:rect l="l" t="t" r="r" b="b"/>
              <a:pathLst>
                <a:path w="14806" h="771" extrusionOk="0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 rot="-5400000">
              <a:off x="3456174" y="4000870"/>
              <a:ext cx="452331" cy="168161"/>
            </a:xfrm>
            <a:custGeom>
              <a:avLst/>
              <a:gdLst/>
              <a:ahLst/>
              <a:cxnLst/>
              <a:rect l="l" t="t" r="r" b="b"/>
              <a:pathLst>
                <a:path w="10399" h="3866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3153"/>
                  </a:lnTo>
                  <a:cubicBezTo>
                    <a:pt x="9757" y="3153"/>
                    <a:pt x="9628" y="3338"/>
                    <a:pt x="9628" y="3509"/>
                  </a:cubicBezTo>
                  <a:cubicBezTo>
                    <a:pt x="9628" y="3695"/>
                    <a:pt x="9814" y="3866"/>
                    <a:pt x="10042" y="3866"/>
                  </a:cubicBezTo>
                  <a:cubicBezTo>
                    <a:pt x="10227" y="3866"/>
                    <a:pt x="10398" y="3695"/>
                    <a:pt x="10398" y="3509"/>
                  </a:cubicBezTo>
                  <a:cubicBezTo>
                    <a:pt x="10398" y="3338"/>
                    <a:pt x="10284" y="3153"/>
                    <a:pt x="10170" y="3153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 rot="-5400000">
              <a:off x="3085206" y="3642908"/>
              <a:ext cx="1140330" cy="196087"/>
            </a:xfrm>
            <a:custGeom>
              <a:avLst/>
              <a:gdLst/>
              <a:ahLst/>
              <a:cxnLst/>
              <a:rect l="l" t="t" r="r" b="b"/>
              <a:pathLst>
                <a:path w="26216" h="4508" extrusionOk="0">
                  <a:moveTo>
                    <a:pt x="25859" y="0"/>
                  </a:moveTo>
                  <a:cubicBezTo>
                    <a:pt x="25674" y="0"/>
                    <a:pt x="25560" y="114"/>
                    <a:pt x="25503" y="229"/>
                  </a:cubicBezTo>
                  <a:lnTo>
                    <a:pt x="16531" y="229"/>
                  </a:lnTo>
                  <a:lnTo>
                    <a:pt x="12481" y="4279"/>
                  </a:lnTo>
                  <a:lnTo>
                    <a:pt x="11240" y="4279"/>
                  </a:lnTo>
                  <a:lnTo>
                    <a:pt x="11240" y="57"/>
                  </a:lnTo>
                  <a:lnTo>
                    <a:pt x="1" y="57"/>
                  </a:lnTo>
                  <a:lnTo>
                    <a:pt x="1" y="286"/>
                  </a:lnTo>
                  <a:lnTo>
                    <a:pt x="10997" y="286"/>
                  </a:lnTo>
                  <a:lnTo>
                    <a:pt x="10997" y="4507"/>
                  </a:lnTo>
                  <a:lnTo>
                    <a:pt x="12609" y="4507"/>
                  </a:lnTo>
                  <a:lnTo>
                    <a:pt x="16645" y="471"/>
                  </a:lnTo>
                  <a:lnTo>
                    <a:pt x="25503" y="471"/>
                  </a:lnTo>
                  <a:cubicBezTo>
                    <a:pt x="25560" y="642"/>
                    <a:pt x="25674" y="771"/>
                    <a:pt x="25859" y="771"/>
                  </a:cubicBezTo>
                  <a:cubicBezTo>
                    <a:pt x="26087" y="771"/>
                    <a:pt x="26216" y="585"/>
                    <a:pt x="26216" y="357"/>
                  </a:cubicBezTo>
                  <a:cubicBezTo>
                    <a:pt x="26216" y="171"/>
                    <a:pt x="26087" y="0"/>
                    <a:pt x="2585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 rot="-5400000">
              <a:off x="2913348" y="3546126"/>
              <a:ext cx="1336374" cy="193607"/>
            </a:xfrm>
            <a:custGeom>
              <a:avLst/>
              <a:gdLst/>
              <a:ahLst/>
              <a:cxnLst/>
              <a:rect l="l" t="t" r="r" b="b"/>
              <a:pathLst>
                <a:path w="30723" h="4451" extrusionOk="0">
                  <a:moveTo>
                    <a:pt x="30309" y="1"/>
                  </a:moveTo>
                  <a:cubicBezTo>
                    <a:pt x="30195" y="1"/>
                    <a:pt x="30010" y="115"/>
                    <a:pt x="29953" y="300"/>
                  </a:cubicBezTo>
                  <a:lnTo>
                    <a:pt x="16232" y="300"/>
                  </a:lnTo>
                  <a:lnTo>
                    <a:pt x="12609" y="3866"/>
                  </a:lnTo>
                  <a:lnTo>
                    <a:pt x="12609" y="714"/>
                  </a:lnTo>
                  <a:lnTo>
                    <a:pt x="1" y="714"/>
                  </a:lnTo>
                  <a:lnTo>
                    <a:pt x="1" y="956"/>
                  </a:lnTo>
                  <a:lnTo>
                    <a:pt x="12367" y="956"/>
                  </a:lnTo>
                  <a:lnTo>
                    <a:pt x="12367" y="4451"/>
                  </a:lnTo>
                  <a:lnTo>
                    <a:pt x="16346" y="528"/>
                  </a:lnTo>
                  <a:lnTo>
                    <a:pt x="29953" y="528"/>
                  </a:lnTo>
                  <a:cubicBezTo>
                    <a:pt x="30010" y="657"/>
                    <a:pt x="30195" y="771"/>
                    <a:pt x="30309" y="771"/>
                  </a:cubicBezTo>
                  <a:cubicBezTo>
                    <a:pt x="30552" y="771"/>
                    <a:pt x="30723" y="600"/>
                    <a:pt x="30723" y="414"/>
                  </a:cubicBezTo>
                  <a:cubicBezTo>
                    <a:pt x="30723" y="172"/>
                    <a:pt x="30552" y="1"/>
                    <a:pt x="3030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avLst/>
              <a:gdLst/>
              <a:ahLst/>
              <a:cxnLst/>
              <a:rect l="l" t="t" r="r" b="b"/>
              <a:pathLst>
                <a:path w="28356" h="3324" extrusionOk="0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avLst/>
              <a:gdLst/>
              <a:ahLst/>
              <a:cxnLst/>
              <a:rect l="l" t="t" r="r" b="b"/>
              <a:pathLst>
                <a:path w="32635" h="2254" extrusionOk="0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avLst/>
              <a:gdLst/>
              <a:ahLst/>
              <a:cxnLst/>
              <a:rect l="l" t="t" r="r" b="b"/>
              <a:pathLst>
                <a:path w="35787" h="2269" extrusionOk="0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avLst/>
              <a:gdLst/>
              <a:ahLst/>
              <a:cxnLst/>
              <a:rect l="l" t="t" r="r" b="b"/>
              <a:pathLst>
                <a:path w="34475" h="2312" extrusionOk="0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avLst/>
              <a:gdLst/>
              <a:ahLst/>
              <a:cxnLst/>
              <a:rect l="l" t="t" r="r" b="b"/>
              <a:pathLst>
                <a:path w="28769" h="2626" extrusionOk="0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13"/>
          <p:cNvSpPr txBox="1">
            <a:spLocks noGrp="1"/>
          </p:cNvSpPr>
          <p:nvPr>
            <p:ph type="subTitle" idx="1"/>
          </p:nvPr>
        </p:nvSpPr>
        <p:spPr>
          <a:xfrm>
            <a:off x="1761313" y="2277409"/>
            <a:ext cx="25239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subTitle" idx="2"/>
          </p:nvPr>
        </p:nvSpPr>
        <p:spPr>
          <a:xfrm>
            <a:off x="4858838" y="2277409"/>
            <a:ext cx="25239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3"/>
          <p:cNvSpPr txBox="1">
            <a:spLocks noGrp="1"/>
          </p:cNvSpPr>
          <p:nvPr>
            <p:ph type="subTitle" idx="3"/>
          </p:nvPr>
        </p:nvSpPr>
        <p:spPr>
          <a:xfrm>
            <a:off x="1761313" y="3973584"/>
            <a:ext cx="25239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13"/>
          <p:cNvSpPr txBox="1">
            <a:spLocks noGrp="1"/>
          </p:cNvSpPr>
          <p:nvPr>
            <p:ph type="subTitle" idx="4"/>
          </p:nvPr>
        </p:nvSpPr>
        <p:spPr>
          <a:xfrm>
            <a:off x="4858838" y="3973584"/>
            <a:ext cx="25239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title" idx="5" hasCustomPrompt="1"/>
          </p:nvPr>
        </p:nvSpPr>
        <p:spPr>
          <a:xfrm>
            <a:off x="2639386" y="1295400"/>
            <a:ext cx="767100" cy="5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2" name="Google Shape;342;p13"/>
          <p:cNvSpPr txBox="1">
            <a:spLocks noGrp="1"/>
          </p:cNvSpPr>
          <p:nvPr>
            <p:ph type="title" idx="6" hasCustomPrompt="1"/>
          </p:nvPr>
        </p:nvSpPr>
        <p:spPr>
          <a:xfrm>
            <a:off x="2639386" y="3016825"/>
            <a:ext cx="767100" cy="5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3" name="Google Shape;343;p13"/>
          <p:cNvSpPr txBox="1">
            <a:spLocks noGrp="1"/>
          </p:cNvSpPr>
          <p:nvPr>
            <p:ph type="title" idx="7" hasCustomPrompt="1"/>
          </p:nvPr>
        </p:nvSpPr>
        <p:spPr>
          <a:xfrm>
            <a:off x="5736911" y="1295400"/>
            <a:ext cx="767100" cy="5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4" name="Google Shape;344;p13"/>
          <p:cNvSpPr txBox="1">
            <a:spLocks noGrp="1"/>
          </p:cNvSpPr>
          <p:nvPr>
            <p:ph type="title" idx="8" hasCustomPrompt="1"/>
          </p:nvPr>
        </p:nvSpPr>
        <p:spPr>
          <a:xfrm>
            <a:off x="5736911" y="3016825"/>
            <a:ext cx="767100" cy="5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5" name="Google Shape;345;p13"/>
          <p:cNvSpPr txBox="1">
            <a:spLocks noGrp="1"/>
          </p:cNvSpPr>
          <p:nvPr>
            <p:ph type="subTitle" idx="9"/>
          </p:nvPr>
        </p:nvSpPr>
        <p:spPr>
          <a:xfrm>
            <a:off x="1761325" y="1851000"/>
            <a:ext cx="2523900" cy="5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subTitle" idx="13"/>
          </p:nvPr>
        </p:nvSpPr>
        <p:spPr>
          <a:xfrm>
            <a:off x="4858851" y="1851000"/>
            <a:ext cx="2523900" cy="5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subTitle" idx="14"/>
          </p:nvPr>
        </p:nvSpPr>
        <p:spPr>
          <a:xfrm>
            <a:off x="1761325" y="3547175"/>
            <a:ext cx="2523900" cy="5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8" name="Google Shape;348;p13"/>
          <p:cNvSpPr txBox="1">
            <a:spLocks noGrp="1"/>
          </p:cNvSpPr>
          <p:nvPr>
            <p:ph type="subTitle" idx="15"/>
          </p:nvPr>
        </p:nvSpPr>
        <p:spPr>
          <a:xfrm>
            <a:off x="4858851" y="3547175"/>
            <a:ext cx="2523900" cy="5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4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1" name="Google Shape;351;p14"/>
          <p:cNvGrpSpPr/>
          <p:nvPr/>
        </p:nvGrpSpPr>
        <p:grpSpPr>
          <a:xfrm>
            <a:off x="6244512" y="3338570"/>
            <a:ext cx="1206865" cy="2539995"/>
            <a:chOff x="1390914" y="2912672"/>
            <a:chExt cx="664463" cy="1398445"/>
          </a:xfrm>
        </p:grpSpPr>
        <p:sp>
          <p:nvSpPr>
            <p:cNvPr id="352" name="Google Shape;352;p14"/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avLst/>
              <a:gdLst/>
              <a:ahLst/>
              <a:cxnLst/>
              <a:rect l="l" t="t" r="r" b="b"/>
              <a:pathLst>
                <a:path w="29725" h="5178" extrusionOk="0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avLst/>
              <a:gdLst/>
              <a:ahLst/>
              <a:cxnLst/>
              <a:rect l="l" t="t" r="r" b="b"/>
              <a:pathLst>
                <a:path w="27942" h="5107" extrusionOk="0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avLst/>
              <a:gdLst/>
              <a:ahLst/>
              <a:cxnLst/>
              <a:rect l="l" t="t" r="r" b="b"/>
              <a:pathLst>
                <a:path w="26744" h="2782" extrusionOk="0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avLst/>
              <a:gdLst/>
              <a:ahLst/>
              <a:cxnLst/>
              <a:rect l="l" t="t" r="r" b="b"/>
              <a:pathLst>
                <a:path w="23777" h="3268" extrusionOk="0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avLst/>
              <a:gdLst/>
              <a:ahLst/>
              <a:cxnLst/>
              <a:rect l="l" t="t" r="r" b="b"/>
              <a:pathLst>
                <a:path w="11469" h="1542" extrusionOk="0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avLst/>
              <a:gdLst/>
              <a:ahLst/>
              <a:cxnLst/>
              <a:rect l="l" t="t" r="r" b="b"/>
              <a:pathLst>
                <a:path w="12424" h="2383" extrusionOk="0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avLst/>
              <a:gdLst/>
              <a:ahLst/>
              <a:cxnLst/>
              <a:rect l="l" t="t" r="r" b="b"/>
              <a:pathLst>
                <a:path w="13437" h="3211" extrusionOk="0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4"/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avLst/>
              <a:gdLst/>
              <a:ahLst/>
              <a:cxnLst/>
              <a:rect l="l" t="t" r="r" b="b"/>
              <a:pathLst>
                <a:path w="30253" h="2968" extrusionOk="0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4"/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avLst/>
              <a:gdLst/>
              <a:ahLst/>
              <a:cxnLst/>
              <a:rect l="l" t="t" r="r" b="b"/>
              <a:pathLst>
                <a:path w="28826" h="3752" extrusionOk="0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14"/>
          <p:cNvGrpSpPr/>
          <p:nvPr/>
        </p:nvGrpSpPr>
        <p:grpSpPr>
          <a:xfrm rot="-5400000">
            <a:off x="8258356" y="631052"/>
            <a:ext cx="771581" cy="2505661"/>
            <a:chOff x="6278982" y="2751992"/>
            <a:chExt cx="478381" cy="1553513"/>
          </a:xfrm>
        </p:grpSpPr>
        <p:sp>
          <p:nvSpPr>
            <p:cNvPr id="367" name="Google Shape;367;p14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14"/>
          <p:cNvGrpSpPr/>
          <p:nvPr/>
        </p:nvGrpSpPr>
        <p:grpSpPr>
          <a:xfrm rot="-5400000">
            <a:off x="8420278" y="-126854"/>
            <a:ext cx="708512" cy="2313501"/>
            <a:chOff x="6961407" y="2871131"/>
            <a:chExt cx="439278" cy="1434374"/>
          </a:xfrm>
        </p:grpSpPr>
        <p:sp>
          <p:nvSpPr>
            <p:cNvPr id="377" name="Google Shape;377;p14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14"/>
          <p:cNvGrpSpPr/>
          <p:nvPr/>
        </p:nvGrpSpPr>
        <p:grpSpPr>
          <a:xfrm rot="10800000">
            <a:off x="438850" y="-3"/>
            <a:ext cx="274372" cy="3323141"/>
            <a:chOff x="9" y="2835115"/>
            <a:chExt cx="134668" cy="1631069"/>
          </a:xfrm>
        </p:grpSpPr>
        <p:sp>
          <p:nvSpPr>
            <p:cNvPr id="385" name="Google Shape;385;p14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9" name="Google Shape;389;p14"/>
          <p:cNvSpPr txBox="1">
            <a:spLocks noGrp="1"/>
          </p:cNvSpPr>
          <p:nvPr>
            <p:ph type="title"/>
          </p:nvPr>
        </p:nvSpPr>
        <p:spPr>
          <a:xfrm>
            <a:off x="1063113" y="3343800"/>
            <a:ext cx="48315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90" name="Google Shape;390;p14"/>
          <p:cNvSpPr txBox="1">
            <a:spLocks noGrp="1"/>
          </p:cNvSpPr>
          <p:nvPr>
            <p:ph type="subTitle" idx="1"/>
          </p:nvPr>
        </p:nvSpPr>
        <p:spPr>
          <a:xfrm>
            <a:off x="1063125" y="1342850"/>
            <a:ext cx="5474100" cy="181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15"/>
          <p:cNvSpPr txBox="1">
            <a:spLocks noGrp="1"/>
          </p:cNvSpPr>
          <p:nvPr>
            <p:ph type="subTitle" idx="1"/>
          </p:nvPr>
        </p:nvSpPr>
        <p:spPr>
          <a:xfrm>
            <a:off x="4876711" y="1715800"/>
            <a:ext cx="3169200" cy="18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15"/>
          <p:cNvSpPr txBox="1">
            <a:spLocks noGrp="1"/>
          </p:cNvSpPr>
          <p:nvPr>
            <p:ph type="subTitle" idx="2"/>
          </p:nvPr>
        </p:nvSpPr>
        <p:spPr>
          <a:xfrm>
            <a:off x="1098100" y="1715800"/>
            <a:ext cx="3169200" cy="18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6" name="Google Shape;396;p15"/>
          <p:cNvGrpSpPr/>
          <p:nvPr/>
        </p:nvGrpSpPr>
        <p:grpSpPr>
          <a:xfrm>
            <a:off x="720015" y="4025448"/>
            <a:ext cx="1206865" cy="2539995"/>
            <a:chOff x="1390914" y="2912672"/>
            <a:chExt cx="664463" cy="1398445"/>
          </a:xfrm>
        </p:grpSpPr>
        <p:sp>
          <p:nvSpPr>
            <p:cNvPr id="397" name="Google Shape;397;p15"/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avLst/>
              <a:gdLst/>
              <a:ahLst/>
              <a:cxnLst/>
              <a:rect l="l" t="t" r="r" b="b"/>
              <a:pathLst>
                <a:path w="29725" h="5178" extrusionOk="0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avLst/>
              <a:gdLst/>
              <a:ahLst/>
              <a:cxnLst/>
              <a:rect l="l" t="t" r="r" b="b"/>
              <a:pathLst>
                <a:path w="27942" h="5107" extrusionOk="0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avLst/>
              <a:gdLst/>
              <a:ahLst/>
              <a:cxnLst/>
              <a:rect l="l" t="t" r="r" b="b"/>
              <a:pathLst>
                <a:path w="26744" h="2782" extrusionOk="0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avLst/>
              <a:gdLst/>
              <a:ahLst/>
              <a:cxnLst/>
              <a:rect l="l" t="t" r="r" b="b"/>
              <a:pathLst>
                <a:path w="23777" h="3268" extrusionOk="0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avLst/>
              <a:gdLst/>
              <a:ahLst/>
              <a:cxnLst/>
              <a:rect l="l" t="t" r="r" b="b"/>
              <a:pathLst>
                <a:path w="11469" h="1542" extrusionOk="0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avLst/>
              <a:gdLst/>
              <a:ahLst/>
              <a:cxnLst/>
              <a:rect l="l" t="t" r="r" b="b"/>
              <a:pathLst>
                <a:path w="12424" h="2383" extrusionOk="0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avLst/>
              <a:gdLst/>
              <a:ahLst/>
              <a:cxnLst/>
              <a:rect l="l" t="t" r="r" b="b"/>
              <a:pathLst>
                <a:path w="13437" h="3211" extrusionOk="0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avLst/>
              <a:gdLst/>
              <a:ahLst/>
              <a:cxnLst/>
              <a:rect l="l" t="t" r="r" b="b"/>
              <a:pathLst>
                <a:path w="30253" h="2968" extrusionOk="0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avLst/>
              <a:gdLst/>
              <a:ahLst/>
              <a:cxnLst/>
              <a:rect l="l" t="t" r="r" b="b"/>
              <a:pathLst>
                <a:path w="28826" h="3752" extrusionOk="0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>
            <a:off x="7548076" y="3920250"/>
            <a:ext cx="882709" cy="3171055"/>
            <a:chOff x="8623429" y="2586962"/>
            <a:chExt cx="478381" cy="1718543"/>
          </a:xfrm>
        </p:grpSpPr>
        <p:sp>
          <p:nvSpPr>
            <p:cNvPr id="412" name="Google Shape;412;p15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avLst/>
              <a:gdLst/>
              <a:ahLst/>
              <a:cxnLst/>
              <a:rect l="l" t="t" r="r" b="b"/>
              <a:pathLst>
                <a:path w="35116" h="2783" extrusionOk="0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avLst/>
              <a:gdLst/>
              <a:ahLst/>
              <a:cxnLst/>
              <a:rect l="l" t="t" r="r" b="b"/>
              <a:pathLst>
                <a:path w="34645" h="3752" extrusionOk="0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avLst/>
              <a:gdLst/>
              <a:ahLst/>
              <a:cxnLst/>
              <a:rect l="l" t="t" r="r" b="b"/>
              <a:pathLst>
                <a:path w="36300" h="4094" extrusionOk="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avLst/>
              <a:gdLst/>
              <a:ahLst/>
              <a:cxnLst/>
              <a:rect l="l" t="t" r="r" b="b"/>
              <a:pathLst>
                <a:path w="32506" h="4465" extrusionOk="0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avLst/>
              <a:gdLst/>
              <a:ahLst/>
              <a:cxnLst/>
              <a:rect l="l" t="t" r="r" b="b"/>
              <a:pathLst>
                <a:path w="10099" h="3153" extrusionOk="0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avLst/>
              <a:gdLst/>
              <a:ahLst/>
              <a:cxnLst/>
              <a:rect l="l" t="t" r="r" b="b"/>
              <a:pathLst>
                <a:path w="10983" h="4052" extrusionOk="0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avLst/>
              <a:gdLst/>
              <a:ahLst/>
              <a:cxnLst/>
              <a:rect l="l" t="t" r="r" b="b"/>
              <a:pathLst>
                <a:path w="37255" h="2967" extrusionOk="0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avLst/>
              <a:gdLst/>
              <a:ahLst/>
              <a:cxnLst/>
              <a:rect l="l" t="t" r="r" b="b"/>
              <a:pathLst>
                <a:path w="39509" h="3452" extrusionOk="0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avLst/>
              <a:gdLst/>
              <a:ahLst/>
              <a:cxnLst/>
              <a:rect l="l" t="t" r="r" b="b"/>
              <a:pathLst>
                <a:path w="30594" h="4636" extrusionOk="0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avLst/>
              <a:gdLst/>
              <a:ahLst/>
              <a:cxnLst/>
              <a:rect l="l" t="t" r="r" b="b"/>
              <a:pathLst>
                <a:path w="5293" h="2140" extrusionOk="0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avLst/>
              <a:gdLst/>
              <a:ahLst/>
              <a:cxnLst/>
              <a:rect l="l" t="t" r="r" b="b"/>
              <a:pathLst>
                <a:path w="4522" h="1242" extrusionOk="0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15"/>
          <p:cNvGrpSpPr/>
          <p:nvPr/>
        </p:nvGrpSpPr>
        <p:grpSpPr>
          <a:xfrm>
            <a:off x="1885691" y="4025467"/>
            <a:ext cx="771581" cy="2505661"/>
            <a:chOff x="6278982" y="2751992"/>
            <a:chExt cx="478381" cy="1553513"/>
          </a:xfrm>
        </p:grpSpPr>
        <p:sp>
          <p:nvSpPr>
            <p:cNvPr id="424" name="Google Shape;424;p15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15"/>
          <p:cNvGrpSpPr/>
          <p:nvPr/>
        </p:nvGrpSpPr>
        <p:grpSpPr>
          <a:xfrm>
            <a:off x="2771212" y="4251934"/>
            <a:ext cx="708512" cy="2313501"/>
            <a:chOff x="6961407" y="2871131"/>
            <a:chExt cx="439278" cy="1434374"/>
          </a:xfrm>
        </p:grpSpPr>
        <p:sp>
          <p:nvSpPr>
            <p:cNvPr id="434" name="Google Shape;434;p15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5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5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5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5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15"/>
          <p:cNvGrpSpPr/>
          <p:nvPr/>
        </p:nvGrpSpPr>
        <p:grpSpPr>
          <a:xfrm>
            <a:off x="6864701" y="3920254"/>
            <a:ext cx="633516" cy="2217456"/>
            <a:chOff x="7780935" y="2930680"/>
            <a:chExt cx="392780" cy="1374825"/>
          </a:xfrm>
        </p:grpSpPr>
        <p:sp>
          <p:nvSpPr>
            <p:cNvPr id="442" name="Google Shape;442;p15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5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5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5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5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5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15"/>
          <p:cNvGrpSpPr/>
          <p:nvPr/>
        </p:nvGrpSpPr>
        <p:grpSpPr>
          <a:xfrm>
            <a:off x="6328335" y="3920219"/>
            <a:ext cx="438811" cy="2217514"/>
            <a:chOff x="1015564" y="2912672"/>
            <a:chExt cx="276730" cy="1398445"/>
          </a:xfrm>
        </p:grpSpPr>
        <p:sp>
          <p:nvSpPr>
            <p:cNvPr id="449" name="Google Shape;449;p15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5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5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5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5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6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6"/>
          <p:cNvSpPr txBox="1">
            <a:spLocks noGrp="1"/>
          </p:cNvSpPr>
          <p:nvPr>
            <p:ph type="title"/>
          </p:nvPr>
        </p:nvSpPr>
        <p:spPr>
          <a:xfrm>
            <a:off x="720000" y="1696700"/>
            <a:ext cx="2588400" cy="66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6"/>
          <p:cNvSpPr txBox="1">
            <a:spLocks noGrp="1"/>
          </p:cNvSpPr>
          <p:nvPr>
            <p:ph type="subTitle" idx="1"/>
          </p:nvPr>
        </p:nvSpPr>
        <p:spPr>
          <a:xfrm>
            <a:off x="720000" y="2278545"/>
            <a:ext cx="25884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8" r:id="rId12"/>
    <p:sldLayoutId id="2147483672" r:id="rId13"/>
    <p:sldLayoutId id="2147483674" r:id="rId14"/>
    <p:sldLayoutId id="2147483676" r:id="rId15"/>
    <p:sldLayoutId id="2147483677" r:id="rId16"/>
    <p:sldLayoutId id="2147483678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customXml" Target="../ink/ink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7" Type="http://schemas.openxmlformats.org/officeDocument/2006/relationships/image" Target="../media/image29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6.xml"/><Relationship Id="rId4" Type="http://schemas.openxmlformats.org/officeDocument/2006/relationships/image" Target="../media/image2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mailto:bcsf20m039@pucit.edu.pk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0E"/>
        </a:solidFill>
        <a:effectLst/>
      </p:bgPr>
    </p:bg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6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6035918" cy="22231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Student Interest System</a:t>
            </a:r>
            <a:endParaRPr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55"/>
          <p:cNvSpPr/>
          <p:nvPr/>
        </p:nvSpPr>
        <p:spPr>
          <a:xfrm>
            <a:off x="1687200" y="2161038"/>
            <a:ext cx="516600" cy="516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55"/>
          <p:cNvSpPr/>
          <p:nvPr/>
        </p:nvSpPr>
        <p:spPr>
          <a:xfrm>
            <a:off x="4313725" y="2161038"/>
            <a:ext cx="516600" cy="16550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55"/>
          <p:cNvSpPr/>
          <p:nvPr/>
        </p:nvSpPr>
        <p:spPr>
          <a:xfrm>
            <a:off x="6940250" y="2161038"/>
            <a:ext cx="516600" cy="516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5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ptos Narrow" panose="020B0004020202020204" pitchFamily="34" charset="0"/>
              </a:rPr>
              <a:t>Tools and Platforms</a:t>
            </a:r>
            <a:endParaRPr b="1" dirty="0">
              <a:latin typeface="Aptos Narrow" panose="020B0004020202020204" pitchFamily="34" charset="0"/>
            </a:endParaRPr>
          </a:p>
        </p:txBody>
      </p:sp>
      <p:sp>
        <p:nvSpPr>
          <p:cNvPr id="1196" name="Google Shape;1196;p55"/>
          <p:cNvSpPr/>
          <p:nvPr/>
        </p:nvSpPr>
        <p:spPr>
          <a:xfrm>
            <a:off x="621494" y="2783144"/>
            <a:ext cx="2735482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solidFill>
                  <a:schemeClr val="accent6"/>
                </a:solidFill>
                <a:effectLst/>
                <a:latin typeface="Söhne"/>
              </a:rPr>
              <a:t>C# MVC (Model-View-Controller) was utilized for robust backend development, ensuring a scalable and organized architecture</a:t>
            </a:r>
            <a:endParaRPr sz="1200" dirty="0">
              <a:solidFill>
                <a:schemeClr val="accent6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99" name="Google Shape;1199;p55"/>
          <p:cNvCxnSpPr>
            <a:cxnSpLocks/>
          </p:cNvCxnSpPr>
          <p:nvPr/>
        </p:nvCxnSpPr>
        <p:spPr>
          <a:xfrm rot="-5400000" flipH="1">
            <a:off x="4355194" y="1360108"/>
            <a:ext cx="432300" cy="6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AD2ED2F-D9BC-D3A5-6E78-69C52D38EE72}"/>
              </a:ext>
            </a:extLst>
          </p:cNvPr>
          <p:cNvGrpSpPr/>
          <p:nvPr/>
        </p:nvGrpSpPr>
        <p:grpSpPr>
          <a:xfrm>
            <a:off x="1945500" y="1114723"/>
            <a:ext cx="5253000" cy="432300"/>
            <a:chOff x="1945500" y="1728700"/>
            <a:chExt cx="5253000" cy="432300"/>
          </a:xfrm>
        </p:grpSpPr>
        <p:cxnSp>
          <p:nvCxnSpPr>
            <p:cNvPr id="1198" name="Google Shape;1198;p55"/>
            <p:cNvCxnSpPr>
              <a:cxnSpLocks/>
              <a:endCxn id="1190" idx="0"/>
            </p:cNvCxnSpPr>
            <p:nvPr/>
          </p:nvCxnSpPr>
          <p:spPr>
            <a:xfrm rot="5400000">
              <a:off x="3042600" y="631600"/>
              <a:ext cx="432300" cy="2626500"/>
            </a:xfrm>
            <a:prstGeom prst="bentConnector3">
              <a:avLst>
                <a:gd name="adj1" fmla="val 50003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200" name="Google Shape;1200;p55"/>
            <p:cNvCxnSpPr>
              <a:cxnSpLocks/>
              <a:endCxn id="1192" idx="0"/>
            </p:cNvCxnSpPr>
            <p:nvPr/>
          </p:nvCxnSpPr>
          <p:spPr>
            <a:xfrm rot="-5400000" flipH="1">
              <a:off x="5669100" y="631600"/>
              <a:ext cx="432300" cy="2626500"/>
            </a:xfrm>
            <a:prstGeom prst="bentConnector3">
              <a:avLst>
                <a:gd name="adj1" fmla="val 50003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1201" name="Google Shape;1201;p55"/>
          <p:cNvSpPr txBox="1"/>
          <p:nvPr/>
        </p:nvSpPr>
        <p:spPr>
          <a:xfrm>
            <a:off x="863642" y="2285400"/>
            <a:ext cx="245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dirty="0">
                <a:solidFill>
                  <a:schemeClr val="accent6"/>
                </a:solidFill>
                <a:effectLst/>
                <a:latin typeface="Söhne"/>
              </a:rPr>
              <a:t>Backend Development</a:t>
            </a:r>
            <a:endParaRPr sz="2400" dirty="0">
              <a:solidFill>
                <a:schemeClr val="accent6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04" name="Google Shape;1204;p55"/>
          <p:cNvSpPr/>
          <p:nvPr/>
        </p:nvSpPr>
        <p:spPr>
          <a:xfrm>
            <a:off x="1765322" y="1696701"/>
            <a:ext cx="360356" cy="358831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09" name="Google Shape;1209;p55"/>
          <p:cNvCxnSpPr>
            <a:cxnSpLocks/>
          </p:cNvCxnSpPr>
          <p:nvPr/>
        </p:nvCxnSpPr>
        <p:spPr>
          <a:xfrm>
            <a:off x="1945500" y="2089000"/>
            <a:ext cx="0" cy="28367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10" name="Google Shape;1210;p55"/>
          <p:cNvCxnSpPr>
            <a:cxnSpLocks/>
          </p:cNvCxnSpPr>
          <p:nvPr/>
        </p:nvCxnSpPr>
        <p:spPr>
          <a:xfrm>
            <a:off x="4619108" y="2089000"/>
            <a:ext cx="0" cy="1366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11" name="Google Shape;1211;p55"/>
          <p:cNvCxnSpPr>
            <a:cxnSpLocks/>
          </p:cNvCxnSpPr>
          <p:nvPr/>
        </p:nvCxnSpPr>
        <p:spPr>
          <a:xfrm>
            <a:off x="7230098" y="2108671"/>
            <a:ext cx="0" cy="2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212" name="Google Shape;1212;p55"/>
          <p:cNvGrpSpPr/>
          <p:nvPr/>
        </p:nvGrpSpPr>
        <p:grpSpPr>
          <a:xfrm rot="-5400000">
            <a:off x="8465275" y="-865145"/>
            <a:ext cx="532384" cy="2618736"/>
            <a:chOff x="7109079" y="2871131"/>
            <a:chExt cx="291606" cy="1434374"/>
          </a:xfrm>
        </p:grpSpPr>
        <p:sp>
          <p:nvSpPr>
            <p:cNvPr id="1213" name="Google Shape;1213;p55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5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5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5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7" name="Google Shape;1217;p55"/>
          <p:cNvGrpSpPr/>
          <p:nvPr/>
        </p:nvGrpSpPr>
        <p:grpSpPr>
          <a:xfrm rot="5400000" flipH="1">
            <a:off x="237606" y="3419274"/>
            <a:ext cx="457656" cy="2836249"/>
            <a:chOff x="6278982" y="2751992"/>
            <a:chExt cx="250674" cy="1553513"/>
          </a:xfrm>
        </p:grpSpPr>
        <p:sp>
          <p:nvSpPr>
            <p:cNvPr id="1218" name="Google Shape;1218;p55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5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5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5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10969;p82">
            <a:extLst>
              <a:ext uri="{FF2B5EF4-FFF2-40B4-BE49-F238E27FC236}">
                <a16:creationId xmlns:a16="http://schemas.microsoft.com/office/drawing/2014/main" id="{BD54A9F0-8347-766B-EB56-0B6806FC0A23}"/>
              </a:ext>
            </a:extLst>
          </p:cNvPr>
          <p:cNvGrpSpPr/>
          <p:nvPr/>
        </p:nvGrpSpPr>
        <p:grpSpPr>
          <a:xfrm>
            <a:off x="4358835" y="1707632"/>
            <a:ext cx="426329" cy="332375"/>
            <a:chOff x="2611458" y="3816374"/>
            <a:chExt cx="426329" cy="33237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0" name="Google Shape;10970;p82">
              <a:extLst>
                <a:ext uri="{FF2B5EF4-FFF2-40B4-BE49-F238E27FC236}">
                  <a16:creationId xmlns:a16="http://schemas.microsoft.com/office/drawing/2014/main" id="{ECDD9F4B-EED5-D430-4164-794BEF0C49DD}"/>
                </a:ext>
              </a:extLst>
            </p:cNvPr>
            <p:cNvSpPr/>
            <p:nvPr/>
          </p:nvSpPr>
          <p:spPr>
            <a:xfrm>
              <a:off x="2611458" y="3816374"/>
              <a:ext cx="426329" cy="332375"/>
            </a:xfrm>
            <a:custGeom>
              <a:avLst/>
              <a:gdLst/>
              <a:ahLst/>
              <a:cxnLst/>
              <a:rect l="l" t="t" r="r" b="b"/>
              <a:pathLst>
                <a:path w="13395" h="10443" extrusionOk="0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971;p82">
              <a:extLst>
                <a:ext uri="{FF2B5EF4-FFF2-40B4-BE49-F238E27FC236}">
                  <a16:creationId xmlns:a16="http://schemas.microsoft.com/office/drawing/2014/main" id="{16E51219-CEA6-6E04-1957-0947AF1E5BE6}"/>
                </a:ext>
              </a:extLst>
            </p:cNvPr>
            <p:cNvSpPr/>
            <p:nvPr/>
          </p:nvSpPr>
          <p:spPr>
            <a:xfrm>
              <a:off x="2803568" y="3950909"/>
              <a:ext cx="40198" cy="85648"/>
            </a:xfrm>
            <a:custGeom>
              <a:avLst/>
              <a:gdLst/>
              <a:ahLst/>
              <a:cxnLst/>
              <a:rect l="l" t="t" r="r" b="b"/>
              <a:pathLst>
                <a:path w="1263" h="2691" extrusionOk="0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972;p82">
              <a:extLst>
                <a:ext uri="{FF2B5EF4-FFF2-40B4-BE49-F238E27FC236}">
                  <a16:creationId xmlns:a16="http://schemas.microsoft.com/office/drawing/2014/main" id="{923948E9-13AA-80EC-C7CA-0D6D4CBFBE9D}"/>
                </a:ext>
              </a:extLst>
            </p:cNvPr>
            <p:cNvSpPr/>
            <p:nvPr/>
          </p:nvSpPr>
          <p:spPr>
            <a:xfrm>
              <a:off x="2851691" y="3917935"/>
              <a:ext cx="40580" cy="118621"/>
            </a:xfrm>
            <a:custGeom>
              <a:avLst/>
              <a:gdLst/>
              <a:ahLst/>
              <a:cxnLst/>
              <a:rect l="l" t="t" r="r" b="b"/>
              <a:pathLst>
                <a:path w="1275" h="3727" extrusionOk="0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973;p82">
              <a:extLst>
                <a:ext uri="{FF2B5EF4-FFF2-40B4-BE49-F238E27FC236}">
                  <a16:creationId xmlns:a16="http://schemas.microsoft.com/office/drawing/2014/main" id="{0C4A740A-A19E-2D08-652A-1A8F495B2550}"/>
                </a:ext>
              </a:extLst>
            </p:cNvPr>
            <p:cNvSpPr/>
            <p:nvPr/>
          </p:nvSpPr>
          <p:spPr>
            <a:xfrm>
              <a:off x="2900197" y="3934995"/>
              <a:ext cx="40198" cy="101562"/>
            </a:xfrm>
            <a:custGeom>
              <a:avLst/>
              <a:gdLst/>
              <a:ahLst/>
              <a:cxnLst/>
              <a:rect l="l" t="t" r="r" b="b"/>
              <a:pathLst>
                <a:path w="1263" h="3191" extrusionOk="0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974;p82">
              <a:extLst>
                <a:ext uri="{FF2B5EF4-FFF2-40B4-BE49-F238E27FC236}">
                  <a16:creationId xmlns:a16="http://schemas.microsoft.com/office/drawing/2014/main" id="{BFBB5236-0421-A27A-57C3-71FA396963A9}"/>
                </a:ext>
              </a:extLst>
            </p:cNvPr>
            <p:cNvSpPr/>
            <p:nvPr/>
          </p:nvSpPr>
          <p:spPr>
            <a:xfrm>
              <a:off x="2948320" y="3879265"/>
              <a:ext cx="40580" cy="156941"/>
            </a:xfrm>
            <a:custGeom>
              <a:avLst/>
              <a:gdLst/>
              <a:ahLst/>
              <a:cxnLst/>
              <a:rect l="l" t="t" r="r" b="b"/>
              <a:pathLst>
                <a:path w="1275" h="4931" extrusionOk="0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975;p82">
              <a:extLst>
                <a:ext uri="{FF2B5EF4-FFF2-40B4-BE49-F238E27FC236}">
                  <a16:creationId xmlns:a16="http://schemas.microsoft.com/office/drawing/2014/main" id="{1A245B22-BEC4-52C0-467E-07459722C79B}"/>
                </a:ext>
              </a:extLst>
            </p:cNvPr>
            <p:cNvSpPr/>
            <p:nvPr/>
          </p:nvSpPr>
          <p:spPr>
            <a:xfrm>
              <a:off x="2716807" y="3896325"/>
              <a:ext cx="49269" cy="13304"/>
            </a:xfrm>
            <a:custGeom>
              <a:avLst/>
              <a:gdLst/>
              <a:ahLst/>
              <a:cxnLst/>
              <a:rect l="l" t="t" r="r" b="b"/>
              <a:pathLst>
                <a:path w="1548" h="418" extrusionOk="0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976;p82">
              <a:extLst>
                <a:ext uri="{FF2B5EF4-FFF2-40B4-BE49-F238E27FC236}">
                  <a16:creationId xmlns:a16="http://schemas.microsoft.com/office/drawing/2014/main" id="{F314CD1D-4221-800F-346E-D67BF29001E4}"/>
                </a:ext>
              </a:extLst>
            </p:cNvPr>
            <p:cNvSpPr/>
            <p:nvPr/>
          </p:nvSpPr>
          <p:spPr>
            <a:xfrm>
              <a:off x="2717157" y="3917553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977;p82">
              <a:extLst>
                <a:ext uri="{FF2B5EF4-FFF2-40B4-BE49-F238E27FC236}">
                  <a16:creationId xmlns:a16="http://schemas.microsoft.com/office/drawing/2014/main" id="{FA88D015-BF1F-74F3-B3D1-1E03C3A309E8}"/>
                </a:ext>
              </a:extLst>
            </p:cNvPr>
            <p:cNvSpPr/>
            <p:nvPr/>
          </p:nvSpPr>
          <p:spPr>
            <a:xfrm>
              <a:off x="2717157" y="3938782"/>
              <a:ext cx="69002" cy="13272"/>
            </a:xfrm>
            <a:custGeom>
              <a:avLst/>
              <a:gdLst/>
              <a:ahLst/>
              <a:cxnLst/>
              <a:rect l="l" t="t" r="r" b="b"/>
              <a:pathLst>
                <a:path w="2168" h="417" extrusionOk="0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978;p82">
              <a:extLst>
                <a:ext uri="{FF2B5EF4-FFF2-40B4-BE49-F238E27FC236}">
                  <a16:creationId xmlns:a16="http://schemas.microsoft.com/office/drawing/2014/main" id="{6DB15B7A-2FD3-5C14-A595-89D1733CCE45}"/>
                </a:ext>
              </a:extLst>
            </p:cNvPr>
            <p:cNvSpPr/>
            <p:nvPr/>
          </p:nvSpPr>
          <p:spPr>
            <a:xfrm>
              <a:off x="2717157" y="3960361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979;p82">
              <a:extLst>
                <a:ext uri="{FF2B5EF4-FFF2-40B4-BE49-F238E27FC236}">
                  <a16:creationId xmlns:a16="http://schemas.microsoft.com/office/drawing/2014/main" id="{261EA02E-01EF-3F38-0189-0E9F365EF098}"/>
                </a:ext>
              </a:extLst>
            </p:cNvPr>
            <p:cNvSpPr/>
            <p:nvPr/>
          </p:nvSpPr>
          <p:spPr>
            <a:xfrm>
              <a:off x="2655793" y="4020993"/>
              <a:ext cx="84152" cy="82656"/>
            </a:xfrm>
            <a:custGeom>
              <a:avLst/>
              <a:gdLst/>
              <a:ahLst/>
              <a:cxnLst/>
              <a:rect l="l" t="t" r="r" b="b"/>
              <a:pathLst>
                <a:path w="2644" h="2597" extrusionOk="0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1201;p55">
            <a:extLst>
              <a:ext uri="{FF2B5EF4-FFF2-40B4-BE49-F238E27FC236}">
                <a16:creationId xmlns:a16="http://schemas.microsoft.com/office/drawing/2014/main" id="{94046624-017F-17EE-1FCC-7F69D304AFEF}"/>
              </a:ext>
            </a:extLst>
          </p:cNvPr>
          <p:cNvSpPr txBox="1"/>
          <p:nvPr/>
        </p:nvSpPr>
        <p:spPr>
          <a:xfrm>
            <a:off x="3395421" y="3323100"/>
            <a:ext cx="245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6"/>
                </a:solidFill>
                <a:latin typeface="Söhne"/>
                <a:ea typeface="Anton"/>
                <a:cs typeface="Anton"/>
                <a:sym typeface="Anton"/>
              </a:rPr>
              <a:t>Frontend </a:t>
            </a:r>
            <a:r>
              <a:rPr lang="en-US" sz="1800" b="1" dirty="0">
                <a:solidFill>
                  <a:schemeClr val="accent6"/>
                </a:solidFill>
                <a:latin typeface="Söhne"/>
                <a:ea typeface="Anton"/>
                <a:cs typeface="Anton"/>
                <a:sym typeface="Anton"/>
              </a:rPr>
              <a:t>Technologies</a:t>
            </a:r>
            <a:endParaRPr sz="2000" dirty="0">
              <a:solidFill>
                <a:schemeClr val="accent6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" name="Google Shape;1196;p55">
            <a:extLst>
              <a:ext uri="{FF2B5EF4-FFF2-40B4-BE49-F238E27FC236}">
                <a16:creationId xmlns:a16="http://schemas.microsoft.com/office/drawing/2014/main" id="{4762DBAB-CF6C-0E8A-80BA-B52F82DB1297}"/>
              </a:ext>
            </a:extLst>
          </p:cNvPr>
          <p:cNvSpPr/>
          <p:nvPr/>
        </p:nvSpPr>
        <p:spPr>
          <a:xfrm>
            <a:off x="3258750" y="3773448"/>
            <a:ext cx="2735482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dirty="0">
                <a:solidFill>
                  <a:schemeClr val="accent6"/>
                </a:solidFill>
                <a:effectLst/>
                <a:latin typeface="Söhne"/>
              </a:rPr>
              <a:t>HTML, CSS, and JavaScript were employed to craft an intuitive and responsive user interface for an enhanced user experience.</a:t>
            </a:r>
            <a:endParaRPr sz="1200" dirty="0">
              <a:solidFill>
                <a:schemeClr val="accent6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1269" name="Google Shape;10593;p82">
            <a:extLst>
              <a:ext uri="{FF2B5EF4-FFF2-40B4-BE49-F238E27FC236}">
                <a16:creationId xmlns:a16="http://schemas.microsoft.com/office/drawing/2014/main" id="{51B44AF0-2673-5E30-3822-D8D0C6A45FDC}"/>
              </a:ext>
            </a:extLst>
          </p:cNvPr>
          <p:cNvGrpSpPr/>
          <p:nvPr/>
        </p:nvGrpSpPr>
        <p:grpSpPr>
          <a:xfrm>
            <a:off x="7061531" y="1705823"/>
            <a:ext cx="331993" cy="331993"/>
            <a:chOff x="870939" y="2439293"/>
            <a:chExt cx="331993" cy="331993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270" name="Google Shape;10594;p82">
              <a:extLst>
                <a:ext uri="{FF2B5EF4-FFF2-40B4-BE49-F238E27FC236}">
                  <a16:creationId xmlns:a16="http://schemas.microsoft.com/office/drawing/2014/main" id="{094346E6-6EE0-C030-45BC-33BD41D3A34B}"/>
                </a:ext>
              </a:extLst>
            </p:cNvPr>
            <p:cNvSpPr/>
            <p:nvPr/>
          </p:nvSpPr>
          <p:spPr>
            <a:xfrm>
              <a:off x="870939" y="2439293"/>
              <a:ext cx="331993" cy="331993"/>
            </a:xfrm>
            <a:custGeom>
              <a:avLst/>
              <a:gdLst/>
              <a:ahLst/>
              <a:cxnLst/>
              <a:rect l="l" t="t" r="r" b="b"/>
              <a:pathLst>
                <a:path w="10431" h="10431" extrusionOk="0">
                  <a:moveTo>
                    <a:pt x="9490" y="298"/>
                  </a:moveTo>
                  <a:cubicBezTo>
                    <a:pt x="9835" y="298"/>
                    <a:pt x="10121" y="584"/>
                    <a:pt x="10121" y="917"/>
                  </a:cubicBezTo>
                  <a:lnTo>
                    <a:pt x="10121" y="9513"/>
                  </a:lnTo>
                  <a:cubicBezTo>
                    <a:pt x="10121" y="9847"/>
                    <a:pt x="9835" y="10132"/>
                    <a:pt x="9490" y="10132"/>
                  </a:cubicBezTo>
                  <a:lnTo>
                    <a:pt x="7037" y="10132"/>
                  </a:lnTo>
                  <a:lnTo>
                    <a:pt x="7037" y="9156"/>
                  </a:lnTo>
                  <a:cubicBezTo>
                    <a:pt x="7037" y="9055"/>
                    <a:pt x="6960" y="9004"/>
                    <a:pt x="6883" y="9004"/>
                  </a:cubicBezTo>
                  <a:cubicBezTo>
                    <a:pt x="6805" y="9004"/>
                    <a:pt x="6728" y="9055"/>
                    <a:pt x="6728" y="9156"/>
                  </a:cubicBezTo>
                  <a:lnTo>
                    <a:pt x="6728" y="10132"/>
                  </a:lnTo>
                  <a:lnTo>
                    <a:pt x="3644" y="10132"/>
                  </a:lnTo>
                  <a:lnTo>
                    <a:pt x="3644" y="298"/>
                  </a:lnTo>
                  <a:lnTo>
                    <a:pt x="6728" y="298"/>
                  </a:lnTo>
                  <a:lnTo>
                    <a:pt x="6728" y="8347"/>
                  </a:lnTo>
                  <a:cubicBezTo>
                    <a:pt x="6728" y="8442"/>
                    <a:pt x="6805" y="8489"/>
                    <a:pt x="6883" y="8489"/>
                  </a:cubicBezTo>
                  <a:cubicBezTo>
                    <a:pt x="6960" y="8489"/>
                    <a:pt x="7037" y="8442"/>
                    <a:pt x="7037" y="8347"/>
                  </a:cubicBezTo>
                  <a:lnTo>
                    <a:pt x="7037" y="298"/>
                  </a:lnTo>
                  <a:close/>
                  <a:moveTo>
                    <a:pt x="918" y="0"/>
                  </a:moveTo>
                  <a:cubicBezTo>
                    <a:pt x="417" y="0"/>
                    <a:pt x="1" y="417"/>
                    <a:pt x="1" y="917"/>
                  </a:cubicBezTo>
                  <a:lnTo>
                    <a:pt x="1" y="2096"/>
                  </a:lnTo>
                  <a:cubicBezTo>
                    <a:pt x="1" y="2191"/>
                    <a:pt x="78" y="2239"/>
                    <a:pt x="156" y="2239"/>
                  </a:cubicBezTo>
                  <a:cubicBezTo>
                    <a:pt x="233" y="2239"/>
                    <a:pt x="310" y="2191"/>
                    <a:pt x="310" y="2096"/>
                  </a:cubicBezTo>
                  <a:lnTo>
                    <a:pt x="310" y="917"/>
                  </a:lnTo>
                  <a:cubicBezTo>
                    <a:pt x="310" y="584"/>
                    <a:pt x="596" y="298"/>
                    <a:pt x="941" y="298"/>
                  </a:cubicBezTo>
                  <a:lnTo>
                    <a:pt x="3394" y="298"/>
                  </a:lnTo>
                  <a:lnTo>
                    <a:pt x="3394" y="10132"/>
                  </a:lnTo>
                  <a:lnTo>
                    <a:pt x="941" y="10132"/>
                  </a:lnTo>
                  <a:cubicBezTo>
                    <a:pt x="596" y="10132"/>
                    <a:pt x="310" y="9847"/>
                    <a:pt x="310" y="9513"/>
                  </a:cubicBezTo>
                  <a:lnTo>
                    <a:pt x="310" y="2965"/>
                  </a:lnTo>
                  <a:cubicBezTo>
                    <a:pt x="310" y="2864"/>
                    <a:pt x="233" y="2813"/>
                    <a:pt x="156" y="2813"/>
                  </a:cubicBezTo>
                  <a:cubicBezTo>
                    <a:pt x="78" y="2813"/>
                    <a:pt x="1" y="2864"/>
                    <a:pt x="1" y="2965"/>
                  </a:cubicBezTo>
                  <a:lnTo>
                    <a:pt x="1" y="9513"/>
                  </a:lnTo>
                  <a:cubicBezTo>
                    <a:pt x="1" y="10013"/>
                    <a:pt x="417" y="10430"/>
                    <a:pt x="918" y="10430"/>
                  </a:cubicBezTo>
                  <a:lnTo>
                    <a:pt x="9514" y="10430"/>
                  </a:lnTo>
                  <a:cubicBezTo>
                    <a:pt x="10014" y="10430"/>
                    <a:pt x="10431" y="10013"/>
                    <a:pt x="10431" y="9513"/>
                  </a:cubicBezTo>
                  <a:lnTo>
                    <a:pt x="10431" y="917"/>
                  </a:lnTo>
                  <a:cubicBezTo>
                    <a:pt x="10431" y="417"/>
                    <a:pt x="10014" y="0"/>
                    <a:pt x="95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0595;p82">
              <a:extLst>
                <a:ext uri="{FF2B5EF4-FFF2-40B4-BE49-F238E27FC236}">
                  <a16:creationId xmlns:a16="http://schemas.microsoft.com/office/drawing/2014/main" id="{5924D1E1-01A0-DE32-951D-044A5D302289}"/>
                </a:ext>
              </a:extLst>
            </p:cNvPr>
            <p:cNvSpPr/>
            <p:nvPr/>
          </p:nvSpPr>
          <p:spPr>
            <a:xfrm>
              <a:off x="908463" y="2696969"/>
              <a:ext cx="41726" cy="41726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73" y="309"/>
                  </a:moveTo>
                  <a:cubicBezTo>
                    <a:pt x="844" y="309"/>
                    <a:pt x="989" y="471"/>
                    <a:pt x="989" y="655"/>
                  </a:cubicBezTo>
                  <a:cubicBezTo>
                    <a:pt x="989" y="846"/>
                    <a:pt x="846" y="1001"/>
                    <a:pt x="655" y="1001"/>
                  </a:cubicBezTo>
                  <a:cubicBezTo>
                    <a:pt x="453" y="1001"/>
                    <a:pt x="310" y="846"/>
                    <a:pt x="310" y="655"/>
                  </a:cubicBezTo>
                  <a:cubicBezTo>
                    <a:pt x="310" y="465"/>
                    <a:pt x="453" y="310"/>
                    <a:pt x="655" y="310"/>
                  </a:cubicBezTo>
                  <a:cubicBezTo>
                    <a:pt x="661" y="310"/>
                    <a:pt x="667" y="309"/>
                    <a:pt x="673" y="309"/>
                  </a:cubicBezTo>
                  <a:close/>
                  <a:moveTo>
                    <a:pt x="655" y="0"/>
                  </a:moveTo>
                  <a:cubicBezTo>
                    <a:pt x="274" y="0"/>
                    <a:pt x="0" y="286"/>
                    <a:pt x="0" y="655"/>
                  </a:cubicBezTo>
                  <a:cubicBezTo>
                    <a:pt x="0" y="1012"/>
                    <a:pt x="298" y="1310"/>
                    <a:pt x="655" y="1310"/>
                  </a:cubicBezTo>
                  <a:cubicBezTo>
                    <a:pt x="1012" y="1310"/>
                    <a:pt x="1310" y="1012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0596;p82">
              <a:extLst>
                <a:ext uri="{FF2B5EF4-FFF2-40B4-BE49-F238E27FC236}">
                  <a16:creationId xmlns:a16="http://schemas.microsoft.com/office/drawing/2014/main" id="{6DD79DEF-C054-236C-73C3-1EBE9D64428B}"/>
                </a:ext>
              </a:extLst>
            </p:cNvPr>
            <p:cNvSpPr/>
            <p:nvPr/>
          </p:nvSpPr>
          <p:spPr>
            <a:xfrm>
              <a:off x="1015690" y="2696969"/>
              <a:ext cx="41726" cy="41726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6" y="310"/>
                  </a:moveTo>
                  <a:cubicBezTo>
                    <a:pt x="858" y="310"/>
                    <a:pt x="1001" y="465"/>
                    <a:pt x="1001" y="655"/>
                  </a:cubicBezTo>
                  <a:cubicBezTo>
                    <a:pt x="1001" y="846"/>
                    <a:pt x="858" y="1001"/>
                    <a:pt x="656" y="1001"/>
                  </a:cubicBezTo>
                  <a:cubicBezTo>
                    <a:pt x="465" y="1001"/>
                    <a:pt x="322" y="846"/>
                    <a:pt x="322" y="655"/>
                  </a:cubicBezTo>
                  <a:cubicBezTo>
                    <a:pt x="322" y="465"/>
                    <a:pt x="465" y="310"/>
                    <a:pt x="656" y="310"/>
                  </a:cubicBezTo>
                  <a:close/>
                  <a:moveTo>
                    <a:pt x="656" y="0"/>
                  </a:moveTo>
                  <a:cubicBezTo>
                    <a:pt x="299" y="0"/>
                    <a:pt x="1" y="298"/>
                    <a:pt x="1" y="655"/>
                  </a:cubicBezTo>
                  <a:cubicBezTo>
                    <a:pt x="1" y="1012"/>
                    <a:pt x="299" y="1310"/>
                    <a:pt x="656" y="1310"/>
                  </a:cubicBezTo>
                  <a:cubicBezTo>
                    <a:pt x="1013" y="1310"/>
                    <a:pt x="1311" y="1012"/>
                    <a:pt x="1311" y="655"/>
                  </a:cubicBezTo>
                  <a:cubicBezTo>
                    <a:pt x="1311" y="298"/>
                    <a:pt x="1013" y="0"/>
                    <a:pt x="6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0597;p82">
              <a:extLst>
                <a:ext uri="{FF2B5EF4-FFF2-40B4-BE49-F238E27FC236}">
                  <a16:creationId xmlns:a16="http://schemas.microsoft.com/office/drawing/2014/main" id="{03ED03B4-C976-0A2B-F7AB-FBDC3CBC69B0}"/>
                </a:ext>
              </a:extLst>
            </p:cNvPr>
            <p:cNvSpPr/>
            <p:nvPr/>
          </p:nvSpPr>
          <p:spPr>
            <a:xfrm>
              <a:off x="1122567" y="2696969"/>
              <a:ext cx="41726" cy="41726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5" y="310"/>
                  </a:moveTo>
                  <a:cubicBezTo>
                    <a:pt x="846" y="310"/>
                    <a:pt x="989" y="465"/>
                    <a:pt x="989" y="655"/>
                  </a:cubicBezTo>
                  <a:cubicBezTo>
                    <a:pt x="989" y="846"/>
                    <a:pt x="846" y="1001"/>
                    <a:pt x="655" y="1001"/>
                  </a:cubicBezTo>
                  <a:cubicBezTo>
                    <a:pt x="453" y="1001"/>
                    <a:pt x="310" y="846"/>
                    <a:pt x="310" y="655"/>
                  </a:cubicBezTo>
                  <a:cubicBezTo>
                    <a:pt x="310" y="465"/>
                    <a:pt x="453" y="310"/>
                    <a:pt x="655" y="310"/>
                  </a:cubicBezTo>
                  <a:close/>
                  <a:moveTo>
                    <a:pt x="655" y="0"/>
                  </a:moveTo>
                  <a:cubicBezTo>
                    <a:pt x="298" y="0"/>
                    <a:pt x="0" y="298"/>
                    <a:pt x="0" y="655"/>
                  </a:cubicBezTo>
                  <a:cubicBezTo>
                    <a:pt x="0" y="1012"/>
                    <a:pt x="298" y="1310"/>
                    <a:pt x="655" y="1310"/>
                  </a:cubicBezTo>
                  <a:cubicBezTo>
                    <a:pt x="1013" y="1310"/>
                    <a:pt x="1310" y="1012"/>
                    <a:pt x="1310" y="655"/>
                  </a:cubicBezTo>
                  <a:cubicBezTo>
                    <a:pt x="1310" y="298"/>
                    <a:pt x="1013" y="0"/>
                    <a:pt x="6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0598;p82">
              <a:extLst>
                <a:ext uri="{FF2B5EF4-FFF2-40B4-BE49-F238E27FC236}">
                  <a16:creationId xmlns:a16="http://schemas.microsoft.com/office/drawing/2014/main" id="{AE01EFA0-6AD3-2529-D10F-26DB0A15EE56}"/>
                </a:ext>
              </a:extLst>
            </p:cNvPr>
            <p:cNvSpPr/>
            <p:nvPr/>
          </p:nvSpPr>
          <p:spPr>
            <a:xfrm>
              <a:off x="913015" y="2504094"/>
              <a:ext cx="31859" cy="9867"/>
            </a:xfrm>
            <a:custGeom>
              <a:avLst/>
              <a:gdLst/>
              <a:ahLst/>
              <a:cxnLst/>
              <a:rect l="l" t="t" r="r" b="b"/>
              <a:pathLst>
                <a:path w="1001" h="310" extrusionOk="0">
                  <a:moveTo>
                    <a:pt x="191" y="0"/>
                  </a:moveTo>
                  <a:cubicBezTo>
                    <a:pt x="0" y="12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0"/>
                    <a:pt x="8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0599;p82">
              <a:extLst>
                <a:ext uri="{FF2B5EF4-FFF2-40B4-BE49-F238E27FC236}">
                  <a16:creationId xmlns:a16="http://schemas.microsoft.com/office/drawing/2014/main" id="{652C3756-E656-536D-5AD1-951997F927D6}"/>
                </a:ext>
              </a:extLst>
            </p:cNvPr>
            <p:cNvSpPr/>
            <p:nvPr/>
          </p:nvSpPr>
          <p:spPr>
            <a:xfrm>
              <a:off x="913015" y="2532898"/>
              <a:ext cx="31859" cy="10248"/>
            </a:xfrm>
            <a:custGeom>
              <a:avLst/>
              <a:gdLst/>
              <a:ahLst/>
              <a:cxnLst/>
              <a:rect l="l" t="t" r="r" b="b"/>
              <a:pathLst>
                <a:path w="1001" h="322" extrusionOk="0">
                  <a:moveTo>
                    <a:pt x="191" y="0"/>
                  </a:moveTo>
                  <a:cubicBezTo>
                    <a:pt x="0" y="24"/>
                    <a:pt x="0" y="322"/>
                    <a:pt x="191" y="322"/>
                  </a:cubicBezTo>
                  <a:lnTo>
                    <a:pt x="810" y="322"/>
                  </a:lnTo>
                  <a:cubicBezTo>
                    <a:pt x="1000" y="322"/>
                    <a:pt x="1000" y="0"/>
                    <a:pt x="8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0600;p82">
              <a:extLst>
                <a:ext uri="{FF2B5EF4-FFF2-40B4-BE49-F238E27FC236}">
                  <a16:creationId xmlns:a16="http://schemas.microsoft.com/office/drawing/2014/main" id="{10C22F02-E4F8-4EA5-6FFD-6E175A10A2F2}"/>
                </a:ext>
              </a:extLst>
            </p:cNvPr>
            <p:cNvSpPr/>
            <p:nvPr/>
          </p:nvSpPr>
          <p:spPr>
            <a:xfrm>
              <a:off x="913015" y="2562052"/>
              <a:ext cx="31859" cy="9898"/>
            </a:xfrm>
            <a:custGeom>
              <a:avLst/>
              <a:gdLst/>
              <a:ahLst/>
              <a:cxnLst/>
              <a:rect l="l" t="t" r="r" b="b"/>
              <a:pathLst>
                <a:path w="1001" h="311" extrusionOk="0">
                  <a:moveTo>
                    <a:pt x="191" y="1"/>
                  </a:moveTo>
                  <a:cubicBezTo>
                    <a:pt x="0" y="13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1"/>
                    <a:pt x="8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0601;p82">
              <a:extLst>
                <a:ext uri="{FF2B5EF4-FFF2-40B4-BE49-F238E27FC236}">
                  <a16:creationId xmlns:a16="http://schemas.microsoft.com/office/drawing/2014/main" id="{26C281B5-E2B2-D0A3-0769-ADB478270ECD}"/>
                </a:ext>
              </a:extLst>
            </p:cNvPr>
            <p:cNvSpPr/>
            <p:nvPr/>
          </p:nvSpPr>
          <p:spPr>
            <a:xfrm>
              <a:off x="894428" y="2474908"/>
              <a:ext cx="69384" cy="167508"/>
            </a:xfrm>
            <a:custGeom>
              <a:avLst/>
              <a:gdLst/>
              <a:ahLst/>
              <a:cxnLst/>
              <a:rect l="l" t="t" r="r" b="b"/>
              <a:pathLst>
                <a:path w="2180" h="5263" extrusionOk="0">
                  <a:moveTo>
                    <a:pt x="1870" y="298"/>
                  </a:moveTo>
                  <a:lnTo>
                    <a:pt x="1870" y="3703"/>
                  </a:lnTo>
                  <a:lnTo>
                    <a:pt x="287" y="3703"/>
                  </a:lnTo>
                  <a:lnTo>
                    <a:pt x="287" y="298"/>
                  </a:lnTo>
                  <a:close/>
                  <a:moveTo>
                    <a:pt x="1882" y="4001"/>
                  </a:moveTo>
                  <a:lnTo>
                    <a:pt x="1882" y="4953"/>
                  </a:lnTo>
                  <a:lnTo>
                    <a:pt x="299" y="4953"/>
                  </a:lnTo>
                  <a:lnTo>
                    <a:pt x="299" y="4001"/>
                  </a:lnTo>
                  <a:close/>
                  <a:moveTo>
                    <a:pt x="156" y="0"/>
                  </a:moveTo>
                  <a:cubicBezTo>
                    <a:pt x="60" y="0"/>
                    <a:pt x="1" y="72"/>
                    <a:pt x="1" y="143"/>
                  </a:cubicBezTo>
                  <a:lnTo>
                    <a:pt x="1" y="5120"/>
                  </a:lnTo>
                  <a:cubicBezTo>
                    <a:pt x="1" y="5203"/>
                    <a:pt x="84" y="5263"/>
                    <a:pt x="156" y="5263"/>
                  </a:cubicBezTo>
                  <a:lnTo>
                    <a:pt x="2025" y="5263"/>
                  </a:lnTo>
                  <a:cubicBezTo>
                    <a:pt x="2108" y="5263"/>
                    <a:pt x="2180" y="5192"/>
                    <a:pt x="2180" y="5120"/>
                  </a:cubicBezTo>
                  <a:lnTo>
                    <a:pt x="2180" y="143"/>
                  </a:lnTo>
                  <a:cubicBezTo>
                    <a:pt x="2180" y="60"/>
                    <a:pt x="2108" y="0"/>
                    <a:pt x="20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0602;p82">
              <a:extLst>
                <a:ext uri="{FF2B5EF4-FFF2-40B4-BE49-F238E27FC236}">
                  <a16:creationId xmlns:a16="http://schemas.microsoft.com/office/drawing/2014/main" id="{D007068F-9886-6471-C822-42E3BB3354A4}"/>
                </a:ext>
              </a:extLst>
            </p:cNvPr>
            <p:cNvSpPr/>
            <p:nvPr/>
          </p:nvSpPr>
          <p:spPr>
            <a:xfrm>
              <a:off x="1002068" y="2474145"/>
              <a:ext cx="69384" cy="168272"/>
            </a:xfrm>
            <a:custGeom>
              <a:avLst/>
              <a:gdLst/>
              <a:ahLst/>
              <a:cxnLst/>
              <a:rect l="l" t="t" r="r" b="b"/>
              <a:pathLst>
                <a:path w="2180" h="5287" extrusionOk="0">
                  <a:moveTo>
                    <a:pt x="1881" y="322"/>
                  </a:moveTo>
                  <a:lnTo>
                    <a:pt x="1881" y="3727"/>
                  </a:lnTo>
                  <a:lnTo>
                    <a:pt x="298" y="3727"/>
                  </a:lnTo>
                  <a:lnTo>
                    <a:pt x="298" y="322"/>
                  </a:lnTo>
                  <a:close/>
                  <a:moveTo>
                    <a:pt x="1881" y="4025"/>
                  </a:moveTo>
                  <a:lnTo>
                    <a:pt x="1881" y="4977"/>
                  </a:lnTo>
                  <a:lnTo>
                    <a:pt x="298" y="4977"/>
                  </a:lnTo>
                  <a:lnTo>
                    <a:pt x="298" y="4025"/>
                  </a:lnTo>
                  <a:close/>
                  <a:moveTo>
                    <a:pt x="155" y="1"/>
                  </a:moveTo>
                  <a:cubicBezTo>
                    <a:pt x="60" y="1"/>
                    <a:pt x="0" y="84"/>
                    <a:pt x="0" y="155"/>
                  </a:cubicBezTo>
                  <a:lnTo>
                    <a:pt x="0" y="5144"/>
                  </a:lnTo>
                  <a:cubicBezTo>
                    <a:pt x="0" y="5227"/>
                    <a:pt x="72" y="5287"/>
                    <a:pt x="155" y="5287"/>
                  </a:cubicBezTo>
                  <a:lnTo>
                    <a:pt x="2024" y="5287"/>
                  </a:lnTo>
                  <a:cubicBezTo>
                    <a:pt x="2120" y="5287"/>
                    <a:pt x="2179" y="5216"/>
                    <a:pt x="2179" y="5144"/>
                  </a:cubicBezTo>
                  <a:lnTo>
                    <a:pt x="2179" y="167"/>
                  </a:lnTo>
                  <a:cubicBezTo>
                    <a:pt x="2179" y="84"/>
                    <a:pt x="2120" y="1"/>
                    <a:pt x="20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0603;p82">
              <a:extLst>
                <a:ext uri="{FF2B5EF4-FFF2-40B4-BE49-F238E27FC236}">
                  <a16:creationId xmlns:a16="http://schemas.microsoft.com/office/drawing/2014/main" id="{363FC5C9-FB82-35C0-68B4-25593907EB10}"/>
                </a:ext>
              </a:extLst>
            </p:cNvPr>
            <p:cNvSpPr/>
            <p:nvPr/>
          </p:nvSpPr>
          <p:spPr>
            <a:xfrm>
              <a:off x="1108531" y="2474145"/>
              <a:ext cx="69384" cy="168272"/>
            </a:xfrm>
            <a:custGeom>
              <a:avLst/>
              <a:gdLst/>
              <a:ahLst/>
              <a:cxnLst/>
              <a:rect l="l" t="t" r="r" b="b"/>
              <a:pathLst>
                <a:path w="2180" h="5287" extrusionOk="0">
                  <a:moveTo>
                    <a:pt x="1882" y="322"/>
                  </a:moveTo>
                  <a:lnTo>
                    <a:pt x="1882" y="3727"/>
                  </a:lnTo>
                  <a:lnTo>
                    <a:pt x="299" y="3727"/>
                  </a:lnTo>
                  <a:lnTo>
                    <a:pt x="299" y="322"/>
                  </a:lnTo>
                  <a:close/>
                  <a:moveTo>
                    <a:pt x="1882" y="4025"/>
                  </a:moveTo>
                  <a:lnTo>
                    <a:pt x="1882" y="4977"/>
                  </a:lnTo>
                  <a:lnTo>
                    <a:pt x="299" y="4977"/>
                  </a:lnTo>
                  <a:lnTo>
                    <a:pt x="299" y="4025"/>
                  </a:lnTo>
                  <a:close/>
                  <a:moveTo>
                    <a:pt x="156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5144"/>
                  </a:lnTo>
                  <a:cubicBezTo>
                    <a:pt x="1" y="5227"/>
                    <a:pt x="84" y="5287"/>
                    <a:pt x="156" y="5287"/>
                  </a:cubicBezTo>
                  <a:lnTo>
                    <a:pt x="2025" y="5287"/>
                  </a:lnTo>
                  <a:cubicBezTo>
                    <a:pt x="2120" y="5287"/>
                    <a:pt x="2180" y="5216"/>
                    <a:pt x="2180" y="5144"/>
                  </a:cubicBezTo>
                  <a:lnTo>
                    <a:pt x="2180" y="167"/>
                  </a:lnTo>
                  <a:cubicBezTo>
                    <a:pt x="2180" y="84"/>
                    <a:pt x="2120" y="1"/>
                    <a:pt x="20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0604;p82">
              <a:extLst>
                <a:ext uri="{FF2B5EF4-FFF2-40B4-BE49-F238E27FC236}">
                  <a16:creationId xmlns:a16="http://schemas.microsoft.com/office/drawing/2014/main" id="{BD7989E1-9EAF-1E5E-CB28-214197AFD34B}"/>
                </a:ext>
              </a:extLst>
            </p:cNvPr>
            <p:cNvSpPr/>
            <p:nvPr/>
          </p:nvSpPr>
          <p:spPr>
            <a:xfrm>
              <a:off x="1127118" y="2504094"/>
              <a:ext cx="31859" cy="9867"/>
            </a:xfrm>
            <a:custGeom>
              <a:avLst/>
              <a:gdLst/>
              <a:ahLst/>
              <a:cxnLst/>
              <a:rect l="l" t="t" r="r" b="b"/>
              <a:pathLst>
                <a:path w="1001" h="310" extrusionOk="0">
                  <a:moveTo>
                    <a:pt x="191" y="0"/>
                  </a:moveTo>
                  <a:cubicBezTo>
                    <a:pt x="0" y="12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0"/>
                    <a:pt x="8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0605;p82">
              <a:extLst>
                <a:ext uri="{FF2B5EF4-FFF2-40B4-BE49-F238E27FC236}">
                  <a16:creationId xmlns:a16="http://schemas.microsoft.com/office/drawing/2014/main" id="{5E534AC8-9C2D-8395-4C86-E383BED2AFBA}"/>
                </a:ext>
              </a:extLst>
            </p:cNvPr>
            <p:cNvSpPr/>
            <p:nvPr/>
          </p:nvSpPr>
          <p:spPr>
            <a:xfrm>
              <a:off x="1127118" y="2532898"/>
              <a:ext cx="31859" cy="10248"/>
            </a:xfrm>
            <a:custGeom>
              <a:avLst/>
              <a:gdLst/>
              <a:ahLst/>
              <a:cxnLst/>
              <a:rect l="l" t="t" r="r" b="b"/>
              <a:pathLst>
                <a:path w="1001" h="322" extrusionOk="0">
                  <a:moveTo>
                    <a:pt x="191" y="0"/>
                  </a:moveTo>
                  <a:cubicBezTo>
                    <a:pt x="0" y="24"/>
                    <a:pt x="0" y="322"/>
                    <a:pt x="191" y="322"/>
                  </a:cubicBezTo>
                  <a:lnTo>
                    <a:pt x="810" y="322"/>
                  </a:lnTo>
                  <a:cubicBezTo>
                    <a:pt x="1000" y="322"/>
                    <a:pt x="1000" y="0"/>
                    <a:pt x="8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0606;p82">
              <a:extLst>
                <a:ext uri="{FF2B5EF4-FFF2-40B4-BE49-F238E27FC236}">
                  <a16:creationId xmlns:a16="http://schemas.microsoft.com/office/drawing/2014/main" id="{A62C28E0-3CE8-D2F1-E883-B05B4C516692}"/>
                </a:ext>
              </a:extLst>
            </p:cNvPr>
            <p:cNvSpPr/>
            <p:nvPr/>
          </p:nvSpPr>
          <p:spPr>
            <a:xfrm>
              <a:off x="1127118" y="2562052"/>
              <a:ext cx="31859" cy="9898"/>
            </a:xfrm>
            <a:custGeom>
              <a:avLst/>
              <a:gdLst/>
              <a:ahLst/>
              <a:cxnLst/>
              <a:rect l="l" t="t" r="r" b="b"/>
              <a:pathLst>
                <a:path w="1001" h="311" extrusionOk="0">
                  <a:moveTo>
                    <a:pt x="191" y="1"/>
                  </a:moveTo>
                  <a:cubicBezTo>
                    <a:pt x="0" y="13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1"/>
                    <a:pt x="8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0607;p82">
              <a:extLst>
                <a:ext uri="{FF2B5EF4-FFF2-40B4-BE49-F238E27FC236}">
                  <a16:creationId xmlns:a16="http://schemas.microsoft.com/office/drawing/2014/main" id="{7D66B57E-4040-5139-8D1D-9E5946023C5E}"/>
                </a:ext>
              </a:extLst>
            </p:cNvPr>
            <p:cNvSpPr/>
            <p:nvPr/>
          </p:nvSpPr>
          <p:spPr>
            <a:xfrm>
              <a:off x="1020624" y="2504094"/>
              <a:ext cx="32241" cy="9867"/>
            </a:xfrm>
            <a:custGeom>
              <a:avLst/>
              <a:gdLst/>
              <a:ahLst/>
              <a:cxnLst/>
              <a:rect l="l" t="t" r="r" b="b"/>
              <a:pathLst>
                <a:path w="1013" h="310" extrusionOk="0">
                  <a:moveTo>
                    <a:pt x="203" y="0"/>
                  </a:moveTo>
                  <a:cubicBezTo>
                    <a:pt x="1" y="12"/>
                    <a:pt x="1" y="310"/>
                    <a:pt x="203" y="310"/>
                  </a:cubicBezTo>
                  <a:lnTo>
                    <a:pt x="822" y="310"/>
                  </a:lnTo>
                  <a:cubicBezTo>
                    <a:pt x="1013" y="310"/>
                    <a:pt x="1013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0608;p82">
              <a:extLst>
                <a:ext uri="{FF2B5EF4-FFF2-40B4-BE49-F238E27FC236}">
                  <a16:creationId xmlns:a16="http://schemas.microsoft.com/office/drawing/2014/main" id="{8E25861F-85BA-CDAB-C7F3-4C7BAFF75DE1}"/>
                </a:ext>
              </a:extLst>
            </p:cNvPr>
            <p:cNvSpPr/>
            <p:nvPr/>
          </p:nvSpPr>
          <p:spPr>
            <a:xfrm>
              <a:off x="1020624" y="2532898"/>
              <a:ext cx="32241" cy="10248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203" y="0"/>
                  </a:moveTo>
                  <a:cubicBezTo>
                    <a:pt x="1" y="24"/>
                    <a:pt x="1" y="322"/>
                    <a:pt x="203" y="322"/>
                  </a:cubicBezTo>
                  <a:lnTo>
                    <a:pt x="822" y="322"/>
                  </a:lnTo>
                  <a:cubicBezTo>
                    <a:pt x="1013" y="322"/>
                    <a:pt x="1013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0609;p82">
              <a:extLst>
                <a:ext uri="{FF2B5EF4-FFF2-40B4-BE49-F238E27FC236}">
                  <a16:creationId xmlns:a16="http://schemas.microsoft.com/office/drawing/2014/main" id="{1F876090-B9E3-E428-8DD2-113A34AD3B0E}"/>
                </a:ext>
              </a:extLst>
            </p:cNvPr>
            <p:cNvSpPr/>
            <p:nvPr/>
          </p:nvSpPr>
          <p:spPr>
            <a:xfrm>
              <a:off x="1020624" y="2562052"/>
              <a:ext cx="32241" cy="9898"/>
            </a:xfrm>
            <a:custGeom>
              <a:avLst/>
              <a:gdLst/>
              <a:ahLst/>
              <a:cxnLst/>
              <a:rect l="l" t="t" r="r" b="b"/>
              <a:pathLst>
                <a:path w="1013" h="311" extrusionOk="0">
                  <a:moveTo>
                    <a:pt x="203" y="1"/>
                  </a:moveTo>
                  <a:cubicBezTo>
                    <a:pt x="1" y="13"/>
                    <a:pt x="1" y="310"/>
                    <a:pt x="203" y="310"/>
                  </a:cubicBezTo>
                  <a:lnTo>
                    <a:pt x="822" y="310"/>
                  </a:lnTo>
                  <a:cubicBezTo>
                    <a:pt x="1013" y="310"/>
                    <a:pt x="1013" y="1"/>
                    <a:pt x="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6" name="Google Shape;1201;p55">
            <a:extLst>
              <a:ext uri="{FF2B5EF4-FFF2-40B4-BE49-F238E27FC236}">
                <a16:creationId xmlns:a16="http://schemas.microsoft.com/office/drawing/2014/main" id="{1428C264-AEF9-E130-EAEA-898D40DFA2CA}"/>
              </a:ext>
            </a:extLst>
          </p:cNvPr>
          <p:cNvSpPr txBox="1"/>
          <p:nvPr/>
        </p:nvSpPr>
        <p:spPr>
          <a:xfrm>
            <a:off x="5980782" y="2256165"/>
            <a:ext cx="245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6"/>
                </a:solidFill>
                <a:latin typeface="Aptos Narrow" panose="020B0004020202020204" pitchFamily="34" charset="0"/>
                <a:ea typeface="Anton"/>
                <a:cs typeface="Anton"/>
                <a:sym typeface="Anton"/>
              </a:rPr>
              <a:t>Database Management</a:t>
            </a:r>
            <a:endParaRPr sz="1800" b="1" dirty="0">
              <a:solidFill>
                <a:schemeClr val="accent6"/>
              </a:solidFill>
              <a:latin typeface="Aptos Narrow" panose="020B0004020202020204" pitchFamily="34" charset="0"/>
              <a:ea typeface="Anton"/>
              <a:cs typeface="Anton"/>
              <a:sym typeface="Anton"/>
            </a:endParaRPr>
          </a:p>
        </p:txBody>
      </p:sp>
      <p:sp>
        <p:nvSpPr>
          <p:cNvPr id="1287" name="Google Shape;1196;p55">
            <a:extLst>
              <a:ext uri="{FF2B5EF4-FFF2-40B4-BE49-F238E27FC236}">
                <a16:creationId xmlns:a16="http://schemas.microsoft.com/office/drawing/2014/main" id="{1E8E7C1F-22E3-F578-A127-C648DF84C659}"/>
              </a:ext>
            </a:extLst>
          </p:cNvPr>
          <p:cNvSpPr/>
          <p:nvPr/>
        </p:nvSpPr>
        <p:spPr>
          <a:xfrm>
            <a:off x="5846421" y="2727967"/>
            <a:ext cx="2735482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050" dirty="0">
                <a:solidFill>
                  <a:schemeClr val="accent6"/>
                </a:solidFill>
                <a:latin typeface="Söhne"/>
              </a:rPr>
              <a:t>MySQL database was chosen to securely store and manage student data</a:t>
            </a:r>
            <a:r>
              <a:rPr lang="en-US" sz="900" dirty="0">
                <a:effectLst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55"/>
          <p:cNvSpPr/>
          <p:nvPr/>
        </p:nvSpPr>
        <p:spPr>
          <a:xfrm>
            <a:off x="1687200" y="2161038"/>
            <a:ext cx="516600" cy="516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55"/>
          <p:cNvSpPr/>
          <p:nvPr/>
        </p:nvSpPr>
        <p:spPr>
          <a:xfrm>
            <a:off x="6940250" y="2161038"/>
            <a:ext cx="516600" cy="516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5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ptos Narrow" panose="020B0004020202020204" pitchFamily="34" charset="0"/>
              </a:rPr>
              <a:t>Tools and Platforms</a:t>
            </a:r>
            <a:endParaRPr b="1" dirty="0">
              <a:latin typeface="Aptos Narrow" panose="020B0004020202020204" pitchFamily="34" charset="0"/>
            </a:endParaRPr>
          </a:p>
        </p:txBody>
      </p:sp>
      <p:sp>
        <p:nvSpPr>
          <p:cNvPr id="1196" name="Google Shape;1196;p55"/>
          <p:cNvSpPr/>
          <p:nvPr/>
        </p:nvSpPr>
        <p:spPr>
          <a:xfrm>
            <a:off x="559658" y="2937354"/>
            <a:ext cx="2735482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Söhne"/>
              </a:rPr>
              <a:t>The website is designed to be accessible through a variety of web browsers, ensuring a broad user reach.</a:t>
            </a:r>
          </a:p>
        </p:txBody>
      </p:sp>
      <p:cxnSp>
        <p:nvCxnSpPr>
          <p:cNvPr id="1200" name="Google Shape;1200;p55"/>
          <p:cNvCxnSpPr>
            <a:cxnSpLocks/>
          </p:cNvCxnSpPr>
          <p:nvPr/>
        </p:nvCxnSpPr>
        <p:spPr>
          <a:xfrm rot="16200000" flipH="1">
            <a:off x="5375991" y="17623"/>
            <a:ext cx="432300" cy="26265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01" name="Google Shape;1201;p55"/>
          <p:cNvSpPr txBox="1"/>
          <p:nvPr/>
        </p:nvSpPr>
        <p:spPr>
          <a:xfrm>
            <a:off x="492297" y="2574563"/>
            <a:ext cx="309875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dirty="0">
                <a:solidFill>
                  <a:schemeClr val="accent6"/>
                </a:solidFill>
                <a:effectLst/>
                <a:latin typeface="Söhne"/>
              </a:rPr>
              <a:t>Cross-Browser </a:t>
            </a:r>
            <a:r>
              <a:rPr lang="en-US" sz="2000" b="1" i="0" dirty="0">
                <a:solidFill>
                  <a:schemeClr val="accent6"/>
                </a:solidFill>
                <a:effectLst/>
                <a:latin typeface="Söhne"/>
              </a:rPr>
              <a:t>Compatibility</a:t>
            </a:r>
            <a:endParaRPr sz="3200" dirty="0">
              <a:solidFill>
                <a:schemeClr val="accent6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1209" name="Google Shape;1209;p55"/>
          <p:cNvCxnSpPr>
            <a:cxnSpLocks/>
          </p:cNvCxnSpPr>
          <p:nvPr/>
        </p:nvCxnSpPr>
        <p:spPr>
          <a:xfrm>
            <a:off x="1965202" y="2212669"/>
            <a:ext cx="0" cy="28367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11" name="Google Shape;1211;p55"/>
          <p:cNvCxnSpPr>
            <a:cxnSpLocks/>
          </p:cNvCxnSpPr>
          <p:nvPr/>
        </p:nvCxnSpPr>
        <p:spPr>
          <a:xfrm>
            <a:off x="6916858" y="2297731"/>
            <a:ext cx="0" cy="40986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212" name="Google Shape;1212;p55"/>
          <p:cNvGrpSpPr/>
          <p:nvPr/>
        </p:nvGrpSpPr>
        <p:grpSpPr>
          <a:xfrm rot="-5400000">
            <a:off x="8465275" y="-865145"/>
            <a:ext cx="532384" cy="2618736"/>
            <a:chOff x="7109079" y="2871131"/>
            <a:chExt cx="291606" cy="1434374"/>
          </a:xfrm>
        </p:grpSpPr>
        <p:sp>
          <p:nvSpPr>
            <p:cNvPr id="1213" name="Google Shape;1213;p55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5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5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5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7" name="Google Shape;1217;p55"/>
          <p:cNvGrpSpPr/>
          <p:nvPr/>
        </p:nvGrpSpPr>
        <p:grpSpPr>
          <a:xfrm rot="5400000" flipH="1">
            <a:off x="237606" y="3419274"/>
            <a:ext cx="457656" cy="2836249"/>
            <a:chOff x="6278982" y="2751992"/>
            <a:chExt cx="250674" cy="1553513"/>
          </a:xfrm>
        </p:grpSpPr>
        <p:sp>
          <p:nvSpPr>
            <p:cNvPr id="1218" name="Google Shape;1218;p55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5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5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5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0593;p82">
            <a:extLst>
              <a:ext uri="{FF2B5EF4-FFF2-40B4-BE49-F238E27FC236}">
                <a16:creationId xmlns:a16="http://schemas.microsoft.com/office/drawing/2014/main" id="{51B44AF0-2673-5E30-3822-D8D0C6A45FDC}"/>
              </a:ext>
            </a:extLst>
          </p:cNvPr>
          <p:cNvGrpSpPr/>
          <p:nvPr/>
        </p:nvGrpSpPr>
        <p:grpSpPr>
          <a:xfrm>
            <a:off x="6585227" y="1691876"/>
            <a:ext cx="605186" cy="556502"/>
            <a:chOff x="870939" y="2439293"/>
            <a:chExt cx="331993" cy="331993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270" name="Google Shape;10594;p82">
              <a:extLst>
                <a:ext uri="{FF2B5EF4-FFF2-40B4-BE49-F238E27FC236}">
                  <a16:creationId xmlns:a16="http://schemas.microsoft.com/office/drawing/2014/main" id="{094346E6-6EE0-C030-45BC-33BD41D3A34B}"/>
                </a:ext>
              </a:extLst>
            </p:cNvPr>
            <p:cNvSpPr/>
            <p:nvPr/>
          </p:nvSpPr>
          <p:spPr>
            <a:xfrm>
              <a:off x="870939" y="2439293"/>
              <a:ext cx="331993" cy="331993"/>
            </a:xfrm>
            <a:custGeom>
              <a:avLst/>
              <a:gdLst/>
              <a:ahLst/>
              <a:cxnLst/>
              <a:rect l="l" t="t" r="r" b="b"/>
              <a:pathLst>
                <a:path w="10431" h="10431" extrusionOk="0">
                  <a:moveTo>
                    <a:pt x="9490" y="298"/>
                  </a:moveTo>
                  <a:cubicBezTo>
                    <a:pt x="9835" y="298"/>
                    <a:pt x="10121" y="584"/>
                    <a:pt x="10121" y="917"/>
                  </a:cubicBezTo>
                  <a:lnTo>
                    <a:pt x="10121" y="9513"/>
                  </a:lnTo>
                  <a:cubicBezTo>
                    <a:pt x="10121" y="9847"/>
                    <a:pt x="9835" y="10132"/>
                    <a:pt x="9490" y="10132"/>
                  </a:cubicBezTo>
                  <a:lnTo>
                    <a:pt x="7037" y="10132"/>
                  </a:lnTo>
                  <a:lnTo>
                    <a:pt x="7037" y="9156"/>
                  </a:lnTo>
                  <a:cubicBezTo>
                    <a:pt x="7037" y="9055"/>
                    <a:pt x="6960" y="9004"/>
                    <a:pt x="6883" y="9004"/>
                  </a:cubicBezTo>
                  <a:cubicBezTo>
                    <a:pt x="6805" y="9004"/>
                    <a:pt x="6728" y="9055"/>
                    <a:pt x="6728" y="9156"/>
                  </a:cubicBezTo>
                  <a:lnTo>
                    <a:pt x="6728" y="10132"/>
                  </a:lnTo>
                  <a:lnTo>
                    <a:pt x="3644" y="10132"/>
                  </a:lnTo>
                  <a:lnTo>
                    <a:pt x="3644" y="298"/>
                  </a:lnTo>
                  <a:lnTo>
                    <a:pt x="6728" y="298"/>
                  </a:lnTo>
                  <a:lnTo>
                    <a:pt x="6728" y="8347"/>
                  </a:lnTo>
                  <a:cubicBezTo>
                    <a:pt x="6728" y="8442"/>
                    <a:pt x="6805" y="8489"/>
                    <a:pt x="6883" y="8489"/>
                  </a:cubicBezTo>
                  <a:cubicBezTo>
                    <a:pt x="6960" y="8489"/>
                    <a:pt x="7037" y="8442"/>
                    <a:pt x="7037" y="8347"/>
                  </a:cubicBezTo>
                  <a:lnTo>
                    <a:pt x="7037" y="298"/>
                  </a:lnTo>
                  <a:close/>
                  <a:moveTo>
                    <a:pt x="918" y="0"/>
                  </a:moveTo>
                  <a:cubicBezTo>
                    <a:pt x="417" y="0"/>
                    <a:pt x="1" y="417"/>
                    <a:pt x="1" y="917"/>
                  </a:cubicBezTo>
                  <a:lnTo>
                    <a:pt x="1" y="2096"/>
                  </a:lnTo>
                  <a:cubicBezTo>
                    <a:pt x="1" y="2191"/>
                    <a:pt x="78" y="2239"/>
                    <a:pt x="156" y="2239"/>
                  </a:cubicBezTo>
                  <a:cubicBezTo>
                    <a:pt x="233" y="2239"/>
                    <a:pt x="310" y="2191"/>
                    <a:pt x="310" y="2096"/>
                  </a:cubicBezTo>
                  <a:lnTo>
                    <a:pt x="310" y="917"/>
                  </a:lnTo>
                  <a:cubicBezTo>
                    <a:pt x="310" y="584"/>
                    <a:pt x="596" y="298"/>
                    <a:pt x="941" y="298"/>
                  </a:cubicBezTo>
                  <a:lnTo>
                    <a:pt x="3394" y="298"/>
                  </a:lnTo>
                  <a:lnTo>
                    <a:pt x="3394" y="10132"/>
                  </a:lnTo>
                  <a:lnTo>
                    <a:pt x="941" y="10132"/>
                  </a:lnTo>
                  <a:cubicBezTo>
                    <a:pt x="596" y="10132"/>
                    <a:pt x="310" y="9847"/>
                    <a:pt x="310" y="9513"/>
                  </a:cubicBezTo>
                  <a:lnTo>
                    <a:pt x="310" y="2965"/>
                  </a:lnTo>
                  <a:cubicBezTo>
                    <a:pt x="310" y="2864"/>
                    <a:pt x="233" y="2813"/>
                    <a:pt x="156" y="2813"/>
                  </a:cubicBezTo>
                  <a:cubicBezTo>
                    <a:pt x="78" y="2813"/>
                    <a:pt x="1" y="2864"/>
                    <a:pt x="1" y="2965"/>
                  </a:cubicBezTo>
                  <a:lnTo>
                    <a:pt x="1" y="9513"/>
                  </a:lnTo>
                  <a:cubicBezTo>
                    <a:pt x="1" y="10013"/>
                    <a:pt x="417" y="10430"/>
                    <a:pt x="918" y="10430"/>
                  </a:cubicBezTo>
                  <a:lnTo>
                    <a:pt x="9514" y="10430"/>
                  </a:lnTo>
                  <a:cubicBezTo>
                    <a:pt x="10014" y="10430"/>
                    <a:pt x="10431" y="10013"/>
                    <a:pt x="10431" y="9513"/>
                  </a:cubicBezTo>
                  <a:lnTo>
                    <a:pt x="10431" y="917"/>
                  </a:lnTo>
                  <a:cubicBezTo>
                    <a:pt x="10431" y="417"/>
                    <a:pt x="10014" y="0"/>
                    <a:pt x="95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0595;p82">
              <a:extLst>
                <a:ext uri="{FF2B5EF4-FFF2-40B4-BE49-F238E27FC236}">
                  <a16:creationId xmlns:a16="http://schemas.microsoft.com/office/drawing/2014/main" id="{5924D1E1-01A0-DE32-951D-044A5D302289}"/>
                </a:ext>
              </a:extLst>
            </p:cNvPr>
            <p:cNvSpPr/>
            <p:nvPr/>
          </p:nvSpPr>
          <p:spPr>
            <a:xfrm>
              <a:off x="908463" y="2696969"/>
              <a:ext cx="41726" cy="41726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73" y="309"/>
                  </a:moveTo>
                  <a:cubicBezTo>
                    <a:pt x="844" y="309"/>
                    <a:pt x="989" y="471"/>
                    <a:pt x="989" y="655"/>
                  </a:cubicBezTo>
                  <a:cubicBezTo>
                    <a:pt x="989" y="846"/>
                    <a:pt x="846" y="1001"/>
                    <a:pt x="655" y="1001"/>
                  </a:cubicBezTo>
                  <a:cubicBezTo>
                    <a:pt x="453" y="1001"/>
                    <a:pt x="310" y="846"/>
                    <a:pt x="310" y="655"/>
                  </a:cubicBezTo>
                  <a:cubicBezTo>
                    <a:pt x="310" y="465"/>
                    <a:pt x="453" y="310"/>
                    <a:pt x="655" y="310"/>
                  </a:cubicBezTo>
                  <a:cubicBezTo>
                    <a:pt x="661" y="310"/>
                    <a:pt x="667" y="309"/>
                    <a:pt x="673" y="309"/>
                  </a:cubicBezTo>
                  <a:close/>
                  <a:moveTo>
                    <a:pt x="655" y="0"/>
                  </a:moveTo>
                  <a:cubicBezTo>
                    <a:pt x="274" y="0"/>
                    <a:pt x="0" y="286"/>
                    <a:pt x="0" y="655"/>
                  </a:cubicBezTo>
                  <a:cubicBezTo>
                    <a:pt x="0" y="1012"/>
                    <a:pt x="298" y="1310"/>
                    <a:pt x="655" y="1310"/>
                  </a:cubicBezTo>
                  <a:cubicBezTo>
                    <a:pt x="1012" y="1310"/>
                    <a:pt x="1310" y="1012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0596;p82">
              <a:extLst>
                <a:ext uri="{FF2B5EF4-FFF2-40B4-BE49-F238E27FC236}">
                  <a16:creationId xmlns:a16="http://schemas.microsoft.com/office/drawing/2014/main" id="{6DD79DEF-C054-236C-73C3-1EBE9D64428B}"/>
                </a:ext>
              </a:extLst>
            </p:cNvPr>
            <p:cNvSpPr/>
            <p:nvPr/>
          </p:nvSpPr>
          <p:spPr>
            <a:xfrm>
              <a:off x="1015690" y="2696969"/>
              <a:ext cx="41726" cy="41726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6" y="310"/>
                  </a:moveTo>
                  <a:cubicBezTo>
                    <a:pt x="858" y="310"/>
                    <a:pt x="1001" y="465"/>
                    <a:pt x="1001" y="655"/>
                  </a:cubicBezTo>
                  <a:cubicBezTo>
                    <a:pt x="1001" y="846"/>
                    <a:pt x="858" y="1001"/>
                    <a:pt x="656" y="1001"/>
                  </a:cubicBezTo>
                  <a:cubicBezTo>
                    <a:pt x="465" y="1001"/>
                    <a:pt x="322" y="846"/>
                    <a:pt x="322" y="655"/>
                  </a:cubicBezTo>
                  <a:cubicBezTo>
                    <a:pt x="322" y="465"/>
                    <a:pt x="465" y="310"/>
                    <a:pt x="656" y="310"/>
                  </a:cubicBezTo>
                  <a:close/>
                  <a:moveTo>
                    <a:pt x="656" y="0"/>
                  </a:moveTo>
                  <a:cubicBezTo>
                    <a:pt x="299" y="0"/>
                    <a:pt x="1" y="298"/>
                    <a:pt x="1" y="655"/>
                  </a:cubicBezTo>
                  <a:cubicBezTo>
                    <a:pt x="1" y="1012"/>
                    <a:pt x="299" y="1310"/>
                    <a:pt x="656" y="1310"/>
                  </a:cubicBezTo>
                  <a:cubicBezTo>
                    <a:pt x="1013" y="1310"/>
                    <a:pt x="1311" y="1012"/>
                    <a:pt x="1311" y="655"/>
                  </a:cubicBezTo>
                  <a:cubicBezTo>
                    <a:pt x="1311" y="298"/>
                    <a:pt x="1013" y="0"/>
                    <a:pt x="6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0597;p82">
              <a:extLst>
                <a:ext uri="{FF2B5EF4-FFF2-40B4-BE49-F238E27FC236}">
                  <a16:creationId xmlns:a16="http://schemas.microsoft.com/office/drawing/2014/main" id="{03ED03B4-C976-0A2B-F7AB-FBDC3CBC69B0}"/>
                </a:ext>
              </a:extLst>
            </p:cNvPr>
            <p:cNvSpPr/>
            <p:nvPr/>
          </p:nvSpPr>
          <p:spPr>
            <a:xfrm>
              <a:off x="1122567" y="2696969"/>
              <a:ext cx="41726" cy="41726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5" y="310"/>
                  </a:moveTo>
                  <a:cubicBezTo>
                    <a:pt x="846" y="310"/>
                    <a:pt x="989" y="465"/>
                    <a:pt x="989" y="655"/>
                  </a:cubicBezTo>
                  <a:cubicBezTo>
                    <a:pt x="989" y="846"/>
                    <a:pt x="846" y="1001"/>
                    <a:pt x="655" y="1001"/>
                  </a:cubicBezTo>
                  <a:cubicBezTo>
                    <a:pt x="453" y="1001"/>
                    <a:pt x="310" y="846"/>
                    <a:pt x="310" y="655"/>
                  </a:cubicBezTo>
                  <a:cubicBezTo>
                    <a:pt x="310" y="465"/>
                    <a:pt x="453" y="310"/>
                    <a:pt x="655" y="310"/>
                  </a:cubicBezTo>
                  <a:close/>
                  <a:moveTo>
                    <a:pt x="655" y="0"/>
                  </a:moveTo>
                  <a:cubicBezTo>
                    <a:pt x="298" y="0"/>
                    <a:pt x="0" y="298"/>
                    <a:pt x="0" y="655"/>
                  </a:cubicBezTo>
                  <a:cubicBezTo>
                    <a:pt x="0" y="1012"/>
                    <a:pt x="298" y="1310"/>
                    <a:pt x="655" y="1310"/>
                  </a:cubicBezTo>
                  <a:cubicBezTo>
                    <a:pt x="1013" y="1310"/>
                    <a:pt x="1310" y="1012"/>
                    <a:pt x="1310" y="655"/>
                  </a:cubicBezTo>
                  <a:cubicBezTo>
                    <a:pt x="1310" y="298"/>
                    <a:pt x="1013" y="0"/>
                    <a:pt x="6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0598;p82">
              <a:extLst>
                <a:ext uri="{FF2B5EF4-FFF2-40B4-BE49-F238E27FC236}">
                  <a16:creationId xmlns:a16="http://schemas.microsoft.com/office/drawing/2014/main" id="{AE01EFA0-6AD3-2529-D10F-26DB0A15EE56}"/>
                </a:ext>
              </a:extLst>
            </p:cNvPr>
            <p:cNvSpPr/>
            <p:nvPr/>
          </p:nvSpPr>
          <p:spPr>
            <a:xfrm>
              <a:off x="913015" y="2504094"/>
              <a:ext cx="31859" cy="9867"/>
            </a:xfrm>
            <a:custGeom>
              <a:avLst/>
              <a:gdLst/>
              <a:ahLst/>
              <a:cxnLst/>
              <a:rect l="l" t="t" r="r" b="b"/>
              <a:pathLst>
                <a:path w="1001" h="310" extrusionOk="0">
                  <a:moveTo>
                    <a:pt x="191" y="0"/>
                  </a:moveTo>
                  <a:cubicBezTo>
                    <a:pt x="0" y="12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0"/>
                    <a:pt x="8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0599;p82">
              <a:extLst>
                <a:ext uri="{FF2B5EF4-FFF2-40B4-BE49-F238E27FC236}">
                  <a16:creationId xmlns:a16="http://schemas.microsoft.com/office/drawing/2014/main" id="{652C3756-E656-536D-5AD1-951997F927D6}"/>
                </a:ext>
              </a:extLst>
            </p:cNvPr>
            <p:cNvSpPr/>
            <p:nvPr/>
          </p:nvSpPr>
          <p:spPr>
            <a:xfrm>
              <a:off x="913015" y="2532898"/>
              <a:ext cx="31859" cy="10248"/>
            </a:xfrm>
            <a:custGeom>
              <a:avLst/>
              <a:gdLst/>
              <a:ahLst/>
              <a:cxnLst/>
              <a:rect l="l" t="t" r="r" b="b"/>
              <a:pathLst>
                <a:path w="1001" h="322" extrusionOk="0">
                  <a:moveTo>
                    <a:pt x="191" y="0"/>
                  </a:moveTo>
                  <a:cubicBezTo>
                    <a:pt x="0" y="24"/>
                    <a:pt x="0" y="322"/>
                    <a:pt x="191" y="322"/>
                  </a:cubicBezTo>
                  <a:lnTo>
                    <a:pt x="810" y="322"/>
                  </a:lnTo>
                  <a:cubicBezTo>
                    <a:pt x="1000" y="322"/>
                    <a:pt x="1000" y="0"/>
                    <a:pt x="8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0600;p82">
              <a:extLst>
                <a:ext uri="{FF2B5EF4-FFF2-40B4-BE49-F238E27FC236}">
                  <a16:creationId xmlns:a16="http://schemas.microsoft.com/office/drawing/2014/main" id="{10C22F02-E4F8-4EA5-6FFD-6E175A10A2F2}"/>
                </a:ext>
              </a:extLst>
            </p:cNvPr>
            <p:cNvSpPr/>
            <p:nvPr/>
          </p:nvSpPr>
          <p:spPr>
            <a:xfrm>
              <a:off x="913015" y="2562052"/>
              <a:ext cx="31859" cy="9898"/>
            </a:xfrm>
            <a:custGeom>
              <a:avLst/>
              <a:gdLst/>
              <a:ahLst/>
              <a:cxnLst/>
              <a:rect l="l" t="t" r="r" b="b"/>
              <a:pathLst>
                <a:path w="1001" h="311" extrusionOk="0">
                  <a:moveTo>
                    <a:pt x="191" y="1"/>
                  </a:moveTo>
                  <a:cubicBezTo>
                    <a:pt x="0" y="13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1"/>
                    <a:pt x="8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0601;p82">
              <a:extLst>
                <a:ext uri="{FF2B5EF4-FFF2-40B4-BE49-F238E27FC236}">
                  <a16:creationId xmlns:a16="http://schemas.microsoft.com/office/drawing/2014/main" id="{26C281B5-E2B2-D0A3-0769-ADB478270ECD}"/>
                </a:ext>
              </a:extLst>
            </p:cNvPr>
            <p:cNvSpPr/>
            <p:nvPr/>
          </p:nvSpPr>
          <p:spPr>
            <a:xfrm>
              <a:off x="894428" y="2474908"/>
              <a:ext cx="69384" cy="167508"/>
            </a:xfrm>
            <a:custGeom>
              <a:avLst/>
              <a:gdLst/>
              <a:ahLst/>
              <a:cxnLst/>
              <a:rect l="l" t="t" r="r" b="b"/>
              <a:pathLst>
                <a:path w="2180" h="5263" extrusionOk="0">
                  <a:moveTo>
                    <a:pt x="1870" y="298"/>
                  </a:moveTo>
                  <a:lnTo>
                    <a:pt x="1870" y="3703"/>
                  </a:lnTo>
                  <a:lnTo>
                    <a:pt x="287" y="3703"/>
                  </a:lnTo>
                  <a:lnTo>
                    <a:pt x="287" y="298"/>
                  </a:lnTo>
                  <a:close/>
                  <a:moveTo>
                    <a:pt x="1882" y="4001"/>
                  </a:moveTo>
                  <a:lnTo>
                    <a:pt x="1882" y="4953"/>
                  </a:lnTo>
                  <a:lnTo>
                    <a:pt x="299" y="4953"/>
                  </a:lnTo>
                  <a:lnTo>
                    <a:pt x="299" y="4001"/>
                  </a:lnTo>
                  <a:close/>
                  <a:moveTo>
                    <a:pt x="156" y="0"/>
                  </a:moveTo>
                  <a:cubicBezTo>
                    <a:pt x="60" y="0"/>
                    <a:pt x="1" y="72"/>
                    <a:pt x="1" y="143"/>
                  </a:cubicBezTo>
                  <a:lnTo>
                    <a:pt x="1" y="5120"/>
                  </a:lnTo>
                  <a:cubicBezTo>
                    <a:pt x="1" y="5203"/>
                    <a:pt x="84" y="5263"/>
                    <a:pt x="156" y="5263"/>
                  </a:cubicBezTo>
                  <a:lnTo>
                    <a:pt x="2025" y="5263"/>
                  </a:lnTo>
                  <a:cubicBezTo>
                    <a:pt x="2108" y="5263"/>
                    <a:pt x="2180" y="5192"/>
                    <a:pt x="2180" y="5120"/>
                  </a:cubicBezTo>
                  <a:lnTo>
                    <a:pt x="2180" y="143"/>
                  </a:lnTo>
                  <a:cubicBezTo>
                    <a:pt x="2180" y="60"/>
                    <a:pt x="2108" y="0"/>
                    <a:pt x="20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0602;p82">
              <a:extLst>
                <a:ext uri="{FF2B5EF4-FFF2-40B4-BE49-F238E27FC236}">
                  <a16:creationId xmlns:a16="http://schemas.microsoft.com/office/drawing/2014/main" id="{D007068F-9886-6471-C822-42E3BB3354A4}"/>
                </a:ext>
              </a:extLst>
            </p:cNvPr>
            <p:cNvSpPr/>
            <p:nvPr/>
          </p:nvSpPr>
          <p:spPr>
            <a:xfrm>
              <a:off x="1002068" y="2474145"/>
              <a:ext cx="69384" cy="168272"/>
            </a:xfrm>
            <a:custGeom>
              <a:avLst/>
              <a:gdLst/>
              <a:ahLst/>
              <a:cxnLst/>
              <a:rect l="l" t="t" r="r" b="b"/>
              <a:pathLst>
                <a:path w="2180" h="5287" extrusionOk="0">
                  <a:moveTo>
                    <a:pt x="1881" y="322"/>
                  </a:moveTo>
                  <a:lnTo>
                    <a:pt x="1881" y="3727"/>
                  </a:lnTo>
                  <a:lnTo>
                    <a:pt x="298" y="3727"/>
                  </a:lnTo>
                  <a:lnTo>
                    <a:pt x="298" y="322"/>
                  </a:lnTo>
                  <a:close/>
                  <a:moveTo>
                    <a:pt x="1881" y="4025"/>
                  </a:moveTo>
                  <a:lnTo>
                    <a:pt x="1881" y="4977"/>
                  </a:lnTo>
                  <a:lnTo>
                    <a:pt x="298" y="4977"/>
                  </a:lnTo>
                  <a:lnTo>
                    <a:pt x="298" y="4025"/>
                  </a:lnTo>
                  <a:close/>
                  <a:moveTo>
                    <a:pt x="155" y="1"/>
                  </a:moveTo>
                  <a:cubicBezTo>
                    <a:pt x="60" y="1"/>
                    <a:pt x="0" y="84"/>
                    <a:pt x="0" y="155"/>
                  </a:cubicBezTo>
                  <a:lnTo>
                    <a:pt x="0" y="5144"/>
                  </a:lnTo>
                  <a:cubicBezTo>
                    <a:pt x="0" y="5227"/>
                    <a:pt x="72" y="5287"/>
                    <a:pt x="155" y="5287"/>
                  </a:cubicBezTo>
                  <a:lnTo>
                    <a:pt x="2024" y="5287"/>
                  </a:lnTo>
                  <a:cubicBezTo>
                    <a:pt x="2120" y="5287"/>
                    <a:pt x="2179" y="5216"/>
                    <a:pt x="2179" y="5144"/>
                  </a:cubicBezTo>
                  <a:lnTo>
                    <a:pt x="2179" y="167"/>
                  </a:lnTo>
                  <a:cubicBezTo>
                    <a:pt x="2179" y="84"/>
                    <a:pt x="2120" y="1"/>
                    <a:pt x="20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0603;p82">
              <a:extLst>
                <a:ext uri="{FF2B5EF4-FFF2-40B4-BE49-F238E27FC236}">
                  <a16:creationId xmlns:a16="http://schemas.microsoft.com/office/drawing/2014/main" id="{363FC5C9-FB82-35C0-68B4-25593907EB10}"/>
                </a:ext>
              </a:extLst>
            </p:cNvPr>
            <p:cNvSpPr/>
            <p:nvPr/>
          </p:nvSpPr>
          <p:spPr>
            <a:xfrm>
              <a:off x="1108531" y="2474145"/>
              <a:ext cx="69384" cy="168272"/>
            </a:xfrm>
            <a:custGeom>
              <a:avLst/>
              <a:gdLst/>
              <a:ahLst/>
              <a:cxnLst/>
              <a:rect l="l" t="t" r="r" b="b"/>
              <a:pathLst>
                <a:path w="2180" h="5287" extrusionOk="0">
                  <a:moveTo>
                    <a:pt x="1882" y="322"/>
                  </a:moveTo>
                  <a:lnTo>
                    <a:pt x="1882" y="3727"/>
                  </a:lnTo>
                  <a:lnTo>
                    <a:pt x="299" y="3727"/>
                  </a:lnTo>
                  <a:lnTo>
                    <a:pt x="299" y="322"/>
                  </a:lnTo>
                  <a:close/>
                  <a:moveTo>
                    <a:pt x="1882" y="4025"/>
                  </a:moveTo>
                  <a:lnTo>
                    <a:pt x="1882" y="4977"/>
                  </a:lnTo>
                  <a:lnTo>
                    <a:pt x="299" y="4977"/>
                  </a:lnTo>
                  <a:lnTo>
                    <a:pt x="299" y="4025"/>
                  </a:lnTo>
                  <a:close/>
                  <a:moveTo>
                    <a:pt x="156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5144"/>
                  </a:lnTo>
                  <a:cubicBezTo>
                    <a:pt x="1" y="5227"/>
                    <a:pt x="84" y="5287"/>
                    <a:pt x="156" y="5287"/>
                  </a:cubicBezTo>
                  <a:lnTo>
                    <a:pt x="2025" y="5287"/>
                  </a:lnTo>
                  <a:cubicBezTo>
                    <a:pt x="2120" y="5287"/>
                    <a:pt x="2180" y="5216"/>
                    <a:pt x="2180" y="5144"/>
                  </a:cubicBezTo>
                  <a:lnTo>
                    <a:pt x="2180" y="167"/>
                  </a:lnTo>
                  <a:cubicBezTo>
                    <a:pt x="2180" y="84"/>
                    <a:pt x="2120" y="1"/>
                    <a:pt x="20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0604;p82">
              <a:extLst>
                <a:ext uri="{FF2B5EF4-FFF2-40B4-BE49-F238E27FC236}">
                  <a16:creationId xmlns:a16="http://schemas.microsoft.com/office/drawing/2014/main" id="{BD7989E1-9EAF-1E5E-CB28-214197AFD34B}"/>
                </a:ext>
              </a:extLst>
            </p:cNvPr>
            <p:cNvSpPr/>
            <p:nvPr/>
          </p:nvSpPr>
          <p:spPr>
            <a:xfrm>
              <a:off x="1127118" y="2504094"/>
              <a:ext cx="31859" cy="9867"/>
            </a:xfrm>
            <a:custGeom>
              <a:avLst/>
              <a:gdLst/>
              <a:ahLst/>
              <a:cxnLst/>
              <a:rect l="l" t="t" r="r" b="b"/>
              <a:pathLst>
                <a:path w="1001" h="310" extrusionOk="0">
                  <a:moveTo>
                    <a:pt x="191" y="0"/>
                  </a:moveTo>
                  <a:cubicBezTo>
                    <a:pt x="0" y="12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0"/>
                    <a:pt x="8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0605;p82">
              <a:extLst>
                <a:ext uri="{FF2B5EF4-FFF2-40B4-BE49-F238E27FC236}">
                  <a16:creationId xmlns:a16="http://schemas.microsoft.com/office/drawing/2014/main" id="{5E534AC8-9C2D-8395-4C86-E383BED2AFBA}"/>
                </a:ext>
              </a:extLst>
            </p:cNvPr>
            <p:cNvSpPr/>
            <p:nvPr/>
          </p:nvSpPr>
          <p:spPr>
            <a:xfrm>
              <a:off x="1127118" y="2532898"/>
              <a:ext cx="31859" cy="10248"/>
            </a:xfrm>
            <a:custGeom>
              <a:avLst/>
              <a:gdLst/>
              <a:ahLst/>
              <a:cxnLst/>
              <a:rect l="l" t="t" r="r" b="b"/>
              <a:pathLst>
                <a:path w="1001" h="322" extrusionOk="0">
                  <a:moveTo>
                    <a:pt x="191" y="0"/>
                  </a:moveTo>
                  <a:cubicBezTo>
                    <a:pt x="0" y="24"/>
                    <a:pt x="0" y="322"/>
                    <a:pt x="191" y="322"/>
                  </a:cubicBezTo>
                  <a:lnTo>
                    <a:pt x="810" y="322"/>
                  </a:lnTo>
                  <a:cubicBezTo>
                    <a:pt x="1000" y="322"/>
                    <a:pt x="1000" y="0"/>
                    <a:pt x="8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0606;p82">
              <a:extLst>
                <a:ext uri="{FF2B5EF4-FFF2-40B4-BE49-F238E27FC236}">
                  <a16:creationId xmlns:a16="http://schemas.microsoft.com/office/drawing/2014/main" id="{A62C28E0-3CE8-D2F1-E883-B05B4C516692}"/>
                </a:ext>
              </a:extLst>
            </p:cNvPr>
            <p:cNvSpPr/>
            <p:nvPr/>
          </p:nvSpPr>
          <p:spPr>
            <a:xfrm>
              <a:off x="1127118" y="2562052"/>
              <a:ext cx="31859" cy="9898"/>
            </a:xfrm>
            <a:custGeom>
              <a:avLst/>
              <a:gdLst/>
              <a:ahLst/>
              <a:cxnLst/>
              <a:rect l="l" t="t" r="r" b="b"/>
              <a:pathLst>
                <a:path w="1001" h="311" extrusionOk="0">
                  <a:moveTo>
                    <a:pt x="191" y="1"/>
                  </a:moveTo>
                  <a:cubicBezTo>
                    <a:pt x="0" y="13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1"/>
                    <a:pt x="8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0607;p82">
              <a:extLst>
                <a:ext uri="{FF2B5EF4-FFF2-40B4-BE49-F238E27FC236}">
                  <a16:creationId xmlns:a16="http://schemas.microsoft.com/office/drawing/2014/main" id="{7D66B57E-4040-5139-8D1D-9E5946023C5E}"/>
                </a:ext>
              </a:extLst>
            </p:cNvPr>
            <p:cNvSpPr/>
            <p:nvPr/>
          </p:nvSpPr>
          <p:spPr>
            <a:xfrm>
              <a:off x="1020624" y="2504094"/>
              <a:ext cx="32241" cy="9867"/>
            </a:xfrm>
            <a:custGeom>
              <a:avLst/>
              <a:gdLst/>
              <a:ahLst/>
              <a:cxnLst/>
              <a:rect l="l" t="t" r="r" b="b"/>
              <a:pathLst>
                <a:path w="1013" h="310" extrusionOk="0">
                  <a:moveTo>
                    <a:pt x="203" y="0"/>
                  </a:moveTo>
                  <a:cubicBezTo>
                    <a:pt x="1" y="12"/>
                    <a:pt x="1" y="310"/>
                    <a:pt x="203" y="310"/>
                  </a:cubicBezTo>
                  <a:lnTo>
                    <a:pt x="822" y="310"/>
                  </a:lnTo>
                  <a:cubicBezTo>
                    <a:pt x="1013" y="310"/>
                    <a:pt x="1013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0608;p82">
              <a:extLst>
                <a:ext uri="{FF2B5EF4-FFF2-40B4-BE49-F238E27FC236}">
                  <a16:creationId xmlns:a16="http://schemas.microsoft.com/office/drawing/2014/main" id="{8E25861F-85BA-CDAB-C7F3-4C7BAFF75DE1}"/>
                </a:ext>
              </a:extLst>
            </p:cNvPr>
            <p:cNvSpPr/>
            <p:nvPr/>
          </p:nvSpPr>
          <p:spPr>
            <a:xfrm>
              <a:off x="1020624" y="2532898"/>
              <a:ext cx="32241" cy="10248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203" y="0"/>
                  </a:moveTo>
                  <a:cubicBezTo>
                    <a:pt x="1" y="24"/>
                    <a:pt x="1" y="322"/>
                    <a:pt x="203" y="322"/>
                  </a:cubicBezTo>
                  <a:lnTo>
                    <a:pt x="822" y="322"/>
                  </a:lnTo>
                  <a:cubicBezTo>
                    <a:pt x="1013" y="322"/>
                    <a:pt x="1013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0609;p82">
              <a:extLst>
                <a:ext uri="{FF2B5EF4-FFF2-40B4-BE49-F238E27FC236}">
                  <a16:creationId xmlns:a16="http://schemas.microsoft.com/office/drawing/2014/main" id="{1F876090-B9E3-E428-8DD2-113A34AD3B0E}"/>
                </a:ext>
              </a:extLst>
            </p:cNvPr>
            <p:cNvSpPr/>
            <p:nvPr/>
          </p:nvSpPr>
          <p:spPr>
            <a:xfrm>
              <a:off x="1020624" y="2562052"/>
              <a:ext cx="32241" cy="9898"/>
            </a:xfrm>
            <a:custGeom>
              <a:avLst/>
              <a:gdLst/>
              <a:ahLst/>
              <a:cxnLst/>
              <a:rect l="l" t="t" r="r" b="b"/>
              <a:pathLst>
                <a:path w="1013" h="311" extrusionOk="0">
                  <a:moveTo>
                    <a:pt x="203" y="1"/>
                  </a:moveTo>
                  <a:cubicBezTo>
                    <a:pt x="1" y="13"/>
                    <a:pt x="1" y="310"/>
                    <a:pt x="203" y="310"/>
                  </a:cubicBezTo>
                  <a:lnTo>
                    <a:pt x="822" y="310"/>
                  </a:lnTo>
                  <a:cubicBezTo>
                    <a:pt x="1013" y="310"/>
                    <a:pt x="1013" y="1"/>
                    <a:pt x="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6" name="Google Shape;1201;p55">
            <a:extLst>
              <a:ext uri="{FF2B5EF4-FFF2-40B4-BE49-F238E27FC236}">
                <a16:creationId xmlns:a16="http://schemas.microsoft.com/office/drawing/2014/main" id="{1428C264-AEF9-E130-EAEA-898D40DFA2CA}"/>
              </a:ext>
            </a:extLst>
          </p:cNvPr>
          <p:cNvSpPr txBox="1"/>
          <p:nvPr/>
        </p:nvSpPr>
        <p:spPr>
          <a:xfrm>
            <a:off x="5632586" y="2554604"/>
            <a:ext cx="245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dirty="0">
                <a:solidFill>
                  <a:schemeClr val="accent6"/>
                </a:solidFill>
                <a:effectLst/>
                <a:latin typeface="Söhne"/>
              </a:rPr>
              <a:t>Server </a:t>
            </a:r>
            <a:r>
              <a:rPr lang="en-US" sz="2000" b="1" i="0" dirty="0">
                <a:solidFill>
                  <a:schemeClr val="accent6"/>
                </a:solidFill>
                <a:effectLst/>
                <a:latin typeface="Söhne"/>
              </a:rPr>
              <a:t>Environment</a:t>
            </a:r>
            <a:endParaRPr sz="2400" b="1" dirty="0">
              <a:solidFill>
                <a:schemeClr val="accent6"/>
              </a:solidFill>
              <a:latin typeface="Aptos Narrow" panose="020B0004020202020204" pitchFamily="34" charset="0"/>
              <a:ea typeface="Anton"/>
              <a:cs typeface="Anton"/>
              <a:sym typeface="Anton"/>
            </a:endParaRPr>
          </a:p>
        </p:txBody>
      </p:sp>
      <p:sp>
        <p:nvSpPr>
          <p:cNvPr id="1287" name="Google Shape;1196;p55">
            <a:extLst>
              <a:ext uri="{FF2B5EF4-FFF2-40B4-BE49-F238E27FC236}">
                <a16:creationId xmlns:a16="http://schemas.microsoft.com/office/drawing/2014/main" id="{1E8E7C1F-22E3-F578-A127-C648DF84C659}"/>
              </a:ext>
            </a:extLst>
          </p:cNvPr>
          <p:cNvSpPr/>
          <p:nvPr/>
        </p:nvSpPr>
        <p:spPr>
          <a:xfrm>
            <a:off x="5572509" y="2937586"/>
            <a:ext cx="2735482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Söhne"/>
              </a:rPr>
              <a:t>The entire website operates seamlessly on the XAMPP server, ensuring a reliable and integrated development environment.</a:t>
            </a:r>
          </a:p>
        </p:txBody>
      </p:sp>
      <p:grpSp>
        <p:nvGrpSpPr>
          <p:cNvPr id="3" name="Google Shape;8275;p76">
            <a:extLst>
              <a:ext uri="{FF2B5EF4-FFF2-40B4-BE49-F238E27FC236}">
                <a16:creationId xmlns:a16="http://schemas.microsoft.com/office/drawing/2014/main" id="{22937252-56AC-0E99-3085-70587B780910}"/>
              </a:ext>
            </a:extLst>
          </p:cNvPr>
          <p:cNvGrpSpPr/>
          <p:nvPr/>
        </p:nvGrpSpPr>
        <p:grpSpPr>
          <a:xfrm>
            <a:off x="1369803" y="1668213"/>
            <a:ext cx="1190797" cy="669301"/>
            <a:chOff x="834100" y="3642869"/>
            <a:chExt cx="1259483" cy="62842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" name="Google Shape;8276;p76">
              <a:extLst>
                <a:ext uri="{FF2B5EF4-FFF2-40B4-BE49-F238E27FC236}">
                  <a16:creationId xmlns:a16="http://schemas.microsoft.com/office/drawing/2014/main" id="{DD4A4D31-261A-7F48-D554-C0292042C280}"/>
                </a:ext>
              </a:extLst>
            </p:cNvPr>
            <p:cNvSpPr/>
            <p:nvPr/>
          </p:nvSpPr>
          <p:spPr>
            <a:xfrm>
              <a:off x="1557115" y="4061516"/>
              <a:ext cx="127079" cy="163426"/>
            </a:xfrm>
            <a:custGeom>
              <a:avLst/>
              <a:gdLst/>
              <a:ahLst/>
              <a:cxnLst/>
              <a:rect l="l" t="t" r="r" b="b"/>
              <a:pathLst>
                <a:path w="28816" h="37079" fill="none" extrusionOk="0">
                  <a:moveTo>
                    <a:pt x="28815" y="37078"/>
                  </a:moveTo>
                  <a:lnTo>
                    <a:pt x="17922" y="37078"/>
                  </a:lnTo>
                  <a:cubicBezTo>
                    <a:pt x="14829" y="37078"/>
                    <a:pt x="14212" y="33613"/>
                    <a:pt x="14212" y="33613"/>
                  </a:cubicBezTo>
                  <a:lnTo>
                    <a:pt x="14212" y="10631"/>
                  </a:lnTo>
                  <a:lnTo>
                    <a:pt x="0" y="10631"/>
                  </a:lnTo>
                  <a:lnTo>
                    <a:pt x="0" y="1"/>
                  </a:lnTo>
                </a:path>
              </a:pathLst>
            </a:custGeom>
            <a:grp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277;p76">
              <a:extLst>
                <a:ext uri="{FF2B5EF4-FFF2-40B4-BE49-F238E27FC236}">
                  <a16:creationId xmlns:a16="http://schemas.microsoft.com/office/drawing/2014/main" id="{455F6FC2-B054-D7A3-C04A-72F20F685ABB}"/>
                </a:ext>
              </a:extLst>
            </p:cNvPr>
            <p:cNvSpPr/>
            <p:nvPr/>
          </p:nvSpPr>
          <p:spPr>
            <a:xfrm>
              <a:off x="1847875" y="4224937"/>
              <a:ext cx="161119" cy="4"/>
            </a:xfrm>
            <a:custGeom>
              <a:avLst/>
              <a:gdLst/>
              <a:ahLst/>
              <a:cxnLst/>
              <a:rect l="l" t="t" r="r" b="b"/>
              <a:pathLst>
                <a:path w="36535" h="1" fill="none" extrusionOk="0">
                  <a:moveTo>
                    <a:pt x="1" y="0"/>
                  </a:moveTo>
                  <a:lnTo>
                    <a:pt x="36535" y="0"/>
                  </a:lnTo>
                </a:path>
              </a:pathLst>
            </a:custGeom>
            <a:grp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278;p76">
              <a:extLst>
                <a:ext uri="{FF2B5EF4-FFF2-40B4-BE49-F238E27FC236}">
                  <a16:creationId xmlns:a16="http://schemas.microsoft.com/office/drawing/2014/main" id="{4F504BB7-4792-580B-03B9-B02108FC545F}"/>
                </a:ext>
              </a:extLst>
            </p:cNvPr>
            <p:cNvSpPr/>
            <p:nvPr/>
          </p:nvSpPr>
          <p:spPr>
            <a:xfrm>
              <a:off x="1684189" y="4176763"/>
              <a:ext cx="163690" cy="94532"/>
            </a:xfrm>
            <a:custGeom>
              <a:avLst/>
              <a:gdLst/>
              <a:ahLst/>
              <a:cxnLst/>
              <a:rect l="l" t="t" r="r" b="b"/>
              <a:pathLst>
                <a:path w="37118" h="21448" extrusionOk="0">
                  <a:moveTo>
                    <a:pt x="4950" y="1"/>
                  </a:moveTo>
                  <a:cubicBezTo>
                    <a:pt x="2218" y="1"/>
                    <a:pt x="0" y="2679"/>
                    <a:pt x="0" y="5984"/>
                  </a:cubicBezTo>
                  <a:lnTo>
                    <a:pt x="0" y="15461"/>
                  </a:lnTo>
                  <a:cubicBezTo>
                    <a:pt x="0" y="18766"/>
                    <a:pt x="2218" y="21447"/>
                    <a:pt x="4950" y="21447"/>
                  </a:cubicBezTo>
                  <a:lnTo>
                    <a:pt x="32168" y="21447"/>
                  </a:lnTo>
                  <a:cubicBezTo>
                    <a:pt x="34904" y="21447"/>
                    <a:pt x="37118" y="18766"/>
                    <a:pt x="37118" y="15461"/>
                  </a:cubicBezTo>
                  <a:lnTo>
                    <a:pt x="37118" y="5984"/>
                  </a:lnTo>
                  <a:cubicBezTo>
                    <a:pt x="37118" y="2679"/>
                    <a:pt x="34904" y="1"/>
                    <a:pt x="32168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279;p76">
              <a:extLst>
                <a:ext uri="{FF2B5EF4-FFF2-40B4-BE49-F238E27FC236}">
                  <a16:creationId xmlns:a16="http://schemas.microsoft.com/office/drawing/2014/main" id="{1573CC85-D87A-3B63-573A-6C1DE5E30CCD}"/>
                </a:ext>
              </a:extLst>
            </p:cNvPr>
            <p:cNvSpPr/>
            <p:nvPr/>
          </p:nvSpPr>
          <p:spPr>
            <a:xfrm>
              <a:off x="1246916" y="3961205"/>
              <a:ext cx="77612" cy="4"/>
            </a:xfrm>
            <a:custGeom>
              <a:avLst/>
              <a:gdLst/>
              <a:ahLst/>
              <a:cxnLst/>
              <a:rect l="l" t="t" r="r" b="b"/>
              <a:pathLst>
                <a:path w="17599" h="1" fill="none" extrusionOk="0">
                  <a:moveTo>
                    <a:pt x="17598" y="0"/>
                  </a:moveTo>
                  <a:lnTo>
                    <a:pt x="1" y="0"/>
                  </a:lnTo>
                </a:path>
              </a:pathLst>
            </a:custGeom>
            <a:grp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280;p76">
              <a:extLst>
                <a:ext uri="{FF2B5EF4-FFF2-40B4-BE49-F238E27FC236}">
                  <a16:creationId xmlns:a16="http://schemas.microsoft.com/office/drawing/2014/main" id="{C2AF2F0C-0409-2439-622C-039D24D2F5CE}"/>
                </a:ext>
              </a:extLst>
            </p:cNvPr>
            <p:cNvSpPr/>
            <p:nvPr/>
          </p:nvSpPr>
          <p:spPr>
            <a:xfrm>
              <a:off x="854078" y="3861292"/>
              <a:ext cx="154429" cy="4"/>
            </a:xfrm>
            <a:custGeom>
              <a:avLst/>
              <a:gdLst/>
              <a:ahLst/>
              <a:cxnLst/>
              <a:rect l="l" t="t" r="r" b="b"/>
              <a:pathLst>
                <a:path w="35018" h="1" fill="none" extrusionOk="0">
                  <a:moveTo>
                    <a:pt x="35017" y="1"/>
                  </a:moveTo>
                  <a:lnTo>
                    <a:pt x="1" y="1"/>
                  </a:lnTo>
                </a:path>
              </a:pathLst>
            </a:custGeom>
            <a:grp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281;p76">
              <a:extLst>
                <a:ext uri="{FF2B5EF4-FFF2-40B4-BE49-F238E27FC236}">
                  <a16:creationId xmlns:a16="http://schemas.microsoft.com/office/drawing/2014/main" id="{BD970FC2-9238-05BE-2FE6-9C5BA4E44B02}"/>
                </a:ext>
              </a:extLst>
            </p:cNvPr>
            <p:cNvSpPr/>
            <p:nvPr/>
          </p:nvSpPr>
          <p:spPr>
            <a:xfrm>
              <a:off x="1164630" y="3861309"/>
              <a:ext cx="79574" cy="199792"/>
            </a:xfrm>
            <a:custGeom>
              <a:avLst/>
              <a:gdLst/>
              <a:ahLst/>
              <a:cxnLst/>
              <a:rect l="l" t="t" r="r" b="b"/>
              <a:pathLst>
                <a:path w="18044" h="45330" fill="none" extrusionOk="0">
                  <a:moveTo>
                    <a:pt x="0" y="45330"/>
                  </a:moveTo>
                  <a:lnTo>
                    <a:pt x="12418" y="45330"/>
                  </a:lnTo>
                  <a:cubicBezTo>
                    <a:pt x="15150" y="45330"/>
                    <a:pt x="18043" y="42619"/>
                    <a:pt x="18043" y="35634"/>
                  </a:cubicBezTo>
                  <a:lnTo>
                    <a:pt x="18043" y="9697"/>
                  </a:lnTo>
                  <a:cubicBezTo>
                    <a:pt x="18043" y="2711"/>
                    <a:pt x="15150" y="1"/>
                    <a:pt x="12418" y="1"/>
                  </a:cubicBezTo>
                  <a:lnTo>
                    <a:pt x="1715" y="1"/>
                  </a:lnTo>
                </a:path>
              </a:pathLst>
            </a:custGeom>
            <a:grp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282;p76">
              <a:extLst>
                <a:ext uri="{FF2B5EF4-FFF2-40B4-BE49-F238E27FC236}">
                  <a16:creationId xmlns:a16="http://schemas.microsoft.com/office/drawing/2014/main" id="{5A558A1F-B27B-AE9B-B073-7B300BA63C32}"/>
                </a:ext>
              </a:extLst>
            </p:cNvPr>
            <p:cNvSpPr/>
            <p:nvPr/>
          </p:nvSpPr>
          <p:spPr>
            <a:xfrm>
              <a:off x="854078" y="4061097"/>
              <a:ext cx="146866" cy="4"/>
            </a:xfrm>
            <a:custGeom>
              <a:avLst/>
              <a:gdLst/>
              <a:ahLst/>
              <a:cxnLst/>
              <a:rect l="l" t="t" r="r" b="b"/>
              <a:pathLst>
                <a:path w="33303" h="1" fill="none" extrusionOk="0">
                  <a:moveTo>
                    <a:pt x="1" y="1"/>
                  </a:moveTo>
                  <a:lnTo>
                    <a:pt x="33303" y="1"/>
                  </a:lnTo>
                </a:path>
              </a:pathLst>
            </a:custGeom>
            <a:grp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283;p76">
              <a:extLst>
                <a:ext uri="{FF2B5EF4-FFF2-40B4-BE49-F238E27FC236}">
                  <a16:creationId xmlns:a16="http://schemas.microsoft.com/office/drawing/2014/main" id="{14881130-1044-67A8-47AE-51F1C16A67D6}"/>
                </a:ext>
              </a:extLst>
            </p:cNvPr>
            <p:cNvSpPr/>
            <p:nvPr/>
          </p:nvSpPr>
          <p:spPr>
            <a:xfrm>
              <a:off x="1000939" y="4005884"/>
              <a:ext cx="163695" cy="94514"/>
            </a:xfrm>
            <a:custGeom>
              <a:avLst/>
              <a:gdLst/>
              <a:ahLst/>
              <a:cxnLst/>
              <a:rect l="l" t="t" r="r" b="b"/>
              <a:pathLst>
                <a:path w="37119" h="21444" extrusionOk="0">
                  <a:moveTo>
                    <a:pt x="4947" y="1"/>
                  </a:moveTo>
                  <a:cubicBezTo>
                    <a:pt x="2215" y="1"/>
                    <a:pt x="1" y="2678"/>
                    <a:pt x="1" y="5983"/>
                  </a:cubicBezTo>
                  <a:lnTo>
                    <a:pt x="1" y="15461"/>
                  </a:lnTo>
                  <a:cubicBezTo>
                    <a:pt x="1" y="18766"/>
                    <a:pt x="2215" y="21443"/>
                    <a:pt x="4947" y="21443"/>
                  </a:cubicBezTo>
                  <a:lnTo>
                    <a:pt x="32168" y="21443"/>
                  </a:lnTo>
                  <a:cubicBezTo>
                    <a:pt x="34901" y="21443"/>
                    <a:pt x="37118" y="18766"/>
                    <a:pt x="37118" y="15461"/>
                  </a:cubicBezTo>
                  <a:lnTo>
                    <a:pt x="37118" y="5983"/>
                  </a:lnTo>
                  <a:cubicBezTo>
                    <a:pt x="37118" y="2678"/>
                    <a:pt x="34901" y="1"/>
                    <a:pt x="32168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284;p76">
              <a:extLst>
                <a:ext uri="{FF2B5EF4-FFF2-40B4-BE49-F238E27FC236}">
                  <a16:creationId xmlns:a16="http://schemas.microsoft.com/office/drawing/2014/main" id="{A3F0BF3E-E04D-A4A6-2930-710021493B7E}"/>
                </a:ext>
              </a:extLst>
            </p:cNvPr>
            <p:cNvSpPr/>
            <p:nvPr/>
          </p:nvSpPr>
          <p:spPr>
            <a:xfrm>
              <a:off x="1008502" y="3822418"/>
              <a:ext cx="163690" cy="94528"/>
            </a:xfrm>
            <a:custGeom>
              <a:avLst/>
              <a:gdLst/>
              <a:ahLst/>
              <a:cxnLst/>
              <a:rect l="l" t="t" r="r" b="b"/>
              <a:pathLst>
                <a:path w="37118" h="21447" extrusionOk="0">
                  <a:moveTo>
                    <a:pt x="4951" y="0"/>
                  </a:moveTo>
                  <a:cubicBezTo>
                    <a:pt x="2218" y="0"/>
                    <a:pt x="0" y="2678"/>
                    <a:pt x="0" y="5983"/>
                  </a:cubicBezTo>
                  <a:lnTo>
                    <a:pt x="0" y="15460"/>
                  </a:lnTo>
                  <a:cubicBezTo>
                    <a:pt x="0" y="18765"/>
                    <a:pt x="2215" y="21446"/>
                    <a:pt x="4951" y="21446"/>
                  </a:cubicBezTo>
                  <a:lnTo>
                    <a:pt x="32168" y="21446"/>
                  </a:lnTo>
                  <a:cubicBezTo>
                    <a:pt x="34900" y="21446"/>
                    <a:pt x="37118" y="18765"/>
                    <a:pt x="37118" y="15460"/>
                  </a:cubicBezTo>
                  <a:lnTo>
                    <a:pt x="37118" y="5983"/>
                  </a:lnTo>
                  <a:cubicBezTo>
                    <a:pt x="37118" y="2678"/>
                    <a:pt x="34900" y="0"/>
                    <a:pt x="32168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285;p76">
              <a:extLst>
                <a:ext uri="{FF2B5EF4-FFF2-40B4-BE49-F238E27FC236}">
                  <a16:creationId xmlns:a16="http://schemas.microsoft.com/office/drawing/2014/main" id="{6751994D-4AE0-4544-67D5-EAF2663DC0F4}"/>
                </a:ext>
              </a:extLst>
            </p:cNvPr>
            <p:cNvSpPr/>
            <p:nvPr/>
          </p:nvSpPr>
          <p:spPr>
            <a:xfrm>
              <a:off x="1603156" y="3961205"/>
              <a:ext cx="77612" cy="4"/>
            </a:xfrm>
            <a:custGeom>
              <a:avLst/>
              <a:gdLst/>
              <a:ahLst/>
              <a:cxnLst/>
              <a:rect l="l" t="t" r="r" b="b"/>
              <a:pathLst>
                <a:path w="17599" h="1" fill="none" extrusionOk="0">
                  <a:moveTo>
                    <a:pt x="1" y="0"/>
                  </a:moveTo>
                  <a:lnTo>
                    <a:pt x="17598" y="0"/>
                  </a:lnTo>
                </a:path>
              </a:pathLst>
            </a:custGeom>
            <a:grp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286;p76">
              <a:extLst>
                <a:ext uri="{FF2B5EF4-FFF2-40B4-BE49-F238E27FC236}">
                  <a16:creationId xmlns:a16="http://schemas.microsoft.com/office/drawing/2014/main" id="{CB8F4C76-3B3A-9978-F622-3B01DE3F1216}"/>
                </a:ext>
              </a:extLst>
            </p:cNvPr>
            <p:cNvSpPr/>
            <p:nvPr/>
          </p:nvSpPr>
          <p:spPr>
            <a:xfrm>
              <a:off x="1926576" y="3861292"/>
              <a:ext cx="144308" cy="4"/>
            </a:xfrm>
            <a:custGeom>
              <a:avLst/>
              <a:gdLst/>
              <a:ahLst/>
              <a:cxnLst/>
              <a:rect l="l" t="t" r="r" b="b"/>
              <a:pathLst>
                <a:path w="32723" h="1" fill="none" extrusionOk="0">
                  <a:moveTo>
                    <a:pt x="1" y="1"/>
                  </a:moveTo>
                  <a:lnTo>
                    <a:pt x="32723" y="1"/>
                  </a:lnTo>
                </a:path>
              </a:pathLst>
            </a:custGeom>
            <a:grp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287;p76">
              <a:extLst>
                <a:ext uri="{FF2B5EF4-FFF2-40B4-BE49-F238E27FC236}">
                  <a16:creationId xmlns:a16="http://schemas.microsoft.com/office/drawing/2014/main" id="{14A98405-4273-A176-6988-41D7F22D8B8A}"/>
                </a:ext>
              </a:extLst>
            </p:cNvPr>
            <p:cNvSpPr/>
            <p:nvPr/>
          </p:nvSpPr>
          <p:spPr>
            <a:xfrm>
              <a:off x="1680763" y="3861309"/>
              <a:ext cx="82127" cy="199792"/>
            </a:xfrm>
            <a:custGeom>
              <a:avLst/>
              <a:gdLst/>
              <a:ahLst/>
              <a:cxnLst/>
              <a:rect l="l" t="t" r="r" b="b"/>
              <a:pathLst>
                <a:path w="18623" h="45330" fill="none" extrusionOk="0">
                  <a:moveTo>
                    <a:pt x="18623" y="45330"/>
                  </a:moveTo>
                  <a:lnTo>
                    <a:pt x="5625" y="45330"/>
                  </a:lnTo>
                  <a:cubicBezTo>
                    <a:pt x="2889" y="45330"/>
                    <a:pt x="0" y="42619"/>
                    <a:pt x="0" y="35634"/>
                  </a:cubicBezTo>
                  <a:lnTo>
                    <a:pt x="0" y="9697"/>
                  </a:lnTo>
                  <a:cubicBezTo>
                    <a:pt x="0" y="2711"/>
                    <a:pt x="2889" y="1"/>
                    <a:pt x="5625" y="1"/>
                  </a:cubicBezTo>
                  <a:lnTo>
                    <a:pt x="18623" y="1"/>
                  </a:lnTo>
                </a:path>
              </a:pathLst>
            </a:custGeom>
            <a:grp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288;p76">
              <a:extLst>
                <a:ext uri="{FF2B5EF4-FFF2-40B4-BE49-F238E27FC236}">
                  <a16:creationId xmlns:a16="http://schemas.microsoft.com/office/drawing/2014/main" id="{30D7F4B0-7443-60E5-B4AE-75E31731959E}"/>
                </a:ext>
              </a:extLst>
            </p:cNvPr>
            <p:cNvSpPr/>
            <p:nvPr/>
          </p:nvSpPr>
          <p:spPr>
            <a:xfrm>
              <a:off x="1926576" y="4061097"/>
              <a:ext cx="144308" cy="4"/>
            </a:xfrm>
            <a:custGeom>
              <a:avLst/>
              <a:gdLst/>
              <a:ahLst/>
              <a:cxnLst/>
              <a:rect l="l" t="t" r="r" b="b"/>
              <a:pathLst>
                <a:path w="32723" h="1" fill="none" extrusionOk="0">
                  <a:moveTo>
                    <a:pt x="32723" y="1"/>
                  </a:moveTo>
                  <a:lnTo>
                    <a:pt x="1" y="1"/>
                  </a:lnTo>
                </a:path>
              </a:pathLst>
            </a:custGeom>
            <a:grp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289;p76">
              <a:extLst>
                <a:ext uri="{FF2B5EF4-FFF2-40B4-BE49-F238E27FC236}">
                  <a16:creationId xmlns:a16="http://schemas.microsoft.com/office/drawing/2014/main" id="{A00A7A80-0CE2-DE1A-671E-439B6DC73D3A}"/>
                </a:ext>
              </a:extLst>
            </p:cNvPr>
            <p:cNvSpPr/>
            <p:nvPr/>
          </p:nvSpPr>
          <p:spPr>
            <a:xfrm>
              <a:off x="1762436" y="3822418"/>
              <a:ext cx="163677" cy="94528"/>
            </a:xfrm>
            <a:custGeom>
              <a:avLst/>
              <a:gdLst/>
              <a:ahLst/>
              <a:cxnLst/>
              <a:rect l="l" t="t" r="r" b="b"/>
              <a:pathLst>
                <a:path w="37115" h="21447" extrusionOk="0">
                  <a:moveTo>
                    <a:pt x="4951" y="0"/>
                  </a:moveTo>
                  <a:cubicBezTo>
                    <a:pt x="2215" y="0"/>
                    <a:pt x="1" y="2678"/>
                    <a:pt x="1" y="5983"/>
                  </a:cubicBezTo>
                  <a:lnTo>
                    <a:pt x="1" y="15460"/>
                  </a:lnTo>
                  <a:cubicBezTo>
                    <a:pt x="1" y="18765"/>
                    <a:pt x="2215" y="21446"/>
                    <a:pt x="4951" y="21446"/>
                  </a:cubicBezTo>
                  <a:lnTo>
                    <a:pt x="32168" y="21446"/>
                  </a:lnTo>
                  <a:cubicBezTo>
                    <a:pt x="34901" y="21446"/>
                    <a:pt x="37115" y="18765"/>
                    <a:pt x="37115" y="15460"/>
                  </a:cubicBezTo>
                  <a:lnTo>
                    <a:pt x="37115" y="5983"/>
                  </a:lnTo>
                  <a:cubicBezTo>
                    <a:pt x="37115" y="2678"/>
                    <a:pt x="34901" y="0"/>
                    <a:pt x="32168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290;p76">
              <a:extLst>
                <a:ext uri="{FF2B5EF4-FFF2-40B4-BE49-F238E27FC236}">
                  <a16:creationId xmlns:a16="http://schemas.microsoft.com/office/drawing/2014/main" id="{6CF3E160-EC33-223F-9960-71FC7E63B1B7}"/>
                </a:ext>
              </a:extLst>
            </p:cNvPr>
            <p:cNvSpPr/>
            <p:nvPr/>
          </p:nvSpPr>
          <p:spPr>
            <a:xfrm>
              <a:off x="1762886" y="4005884"/>
              <a:ext cx="163695" cy="94514"/>
            </a:xfrm>
            <a:custGeom>
              <a:avLst/>
              <a:gdLst/>
              <a:ahLst/>
              <a:cxnLst/>
              <a:rect l="l" t="t" r="r" b="b"/>
              <a:pathLst>
                <a:path w="37119" h="21444" extrusionOk="0">
                  <a:moveTo>
                    <a:pt x="4951" y="1"/>
                  </a:moveTo>
                  <a:cubicBezTo>
                    <a:pt x="2219" y="1"/>
                    <a:pt x="1" y="2678"/>
                    <a:pt x="1" y="5983"/>
                  </a:cubicBezTo>
                  <a:lnTo>
                    <a:pt x="1" y="15461"/>
                  </a:lnTo>
                  <a:cubicBezTo>
                    <a:pt x="1" y="18766"/>
                    <a:pt x="2219" y="21443"/>
                    <a:pt x="4951" y="21443"/>
                  </a:cubicBezTo>
                  <a:lnTo>
                    <a:pt x="32168" y="21443"/>
                  </a:lnTo>
                  <a:cubicBezTo>
                    <a:pt x="34901" y="21443"/>
                    <a:pt x="37119" y="18766"/>
                    <a:pt x="37119" y="15461"/>
                  </a:cubicBezTo>
                  <a:lnTo>
                    <a:pt x="37119" y="5983"/>
                  </a:lnTo>
                  <a:cubicBezTo>
                    <a:pt x="37119" y="2678"/>
                    <a:pt x="34901" y="1"/>
                    <a:pt x="32168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8291;p76">
              <a:extLst>
                <a:ext uri="{FF2B5EF4-FFF2-40B4-BE49-F238E27FC236}">
                  <a16:creationId xmlns:a16="http://schemas.microsoft.com/office/drawing/2014/main" id="{4FFB52E6-6038-7547-FAE0-5A1C6E952160}"/>
                </a:ext>
              </a:extLst>
            </p:cNvPr>
            <p:cNvSpPr/>
            <p:nvPr/>
          </p:nvSpPr>
          <p:spPr>
            <a:xfrm>
              <a:off x="1325004" y="3820086"/>
              <a:ext cx="278558" cy="278382"/>
            </a:xfrm>
            <a:custGeom>
              <a:avLst/>
              <a:gdLst/>
              <a:ahLst/>
              <a:cxnLst/>
              <a:rect l="l" t="t" r="r" b="b"/>
              <a:pathLst>
                <a:path w="63165" h="63161" fill="none" extrusionOk="0">
                  <a:moveTo>
                    <a:pt x="63165" y="31580"/>
                  </a:moveTo>
                  <a:cubicBezTo>
                    <a:pt x="63165" y="49021"/>
                    <a:pt x="49025" y="63161"/>
                    <a:pt x="31585" y="63161"/>
                  </a:cubicBezTo>
                  <a:cubicBezTo>
                    <a:pt x="14140" y="63161"/>
                    <a:pt x="1" y="49021"/>
                    <a:pt x="1" y="31580"/>
                  </a:cubicBezTo>
                  <a:cubicBezTo>
                    <a:pt x="1" y="14140"/>
                    <a:pt x="14140" y="0"/>
                    <a:pt x="31585" y="0"/>
                  </a:cubicBezTo>
                  <a:cubicBezTo>
                    <a:pt x="49025" y="0"/>
                    <a:pt x="63165" y="14140"/>
                    <a:pt x="63165" y="3158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8292;p76">
              <a:extLst>
                <a:ext uri="{FF2B5EF4-FFF2-40B4-BE49-F238E27FC236}">
                  <a16:creationId xmlns:a16="http://schemas.microsoft.com/office/drawing/2014/main" id="{F7397B8E-504C-8815-98EA-74E81BB37E50}"/>
                </a:ext>
              </a:extLst>
            </p:cNvPr>
            <p:cNvSpPr/>
            <p:nvPr/>
          </p:nvSpPr>
          <p:spPr>
            <a:xfrm>
              <a:off x="1235816" y="3689223"/>
              <a:ext cx="134752" cy="171223"/>
            </a:xfrm>
            <a:custGeom>
              <a:avLst/>
              <a:gdLst/>
              <a:ahLst/>
              <a:cxnLst/>
              <a:rect l="l" t="t" r="r" b="b"/>
              <a:pathLst>
                <a:path w="30556" h="38848" fill="none" extrusionOk="0">
                  <a:moveTo>
                    <a:pt x="1" y="1"/>
                  </a:moveTo>
                  <a:lnTo>
                    <a:pt x="12633" y="1"/>
                  </a:lnTo>
                  <a:cubicBezTo>
                    <a:pt x="15723" y="1"/>
                    <a:pt x="16343" y="3466"/>
                    <a:pt x="16343" y="3466"/>
                  </a:cubicBezTo>
                  <a:lnTo>
                    <a:pt x="16343" y="26448"/>
                  </a:lnTo>
                  <a:lnTo>
                    <a:pt x="30556" y="26448"/>
                  </a:lnTo>
                  <a:lnTo>
                    <a:pt x="30556" y="38848"/>
                  </a:lnTo>
                </a:path>
              </a:pathLst>
            </a:custGeom>
            <a:grp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8293;p76">
              <a:extLst>
                <a:ext uri="{FF2B5EF4-FFF2-40B4-BE49-F238E27FC236}">
                  <a16:creationId xmlns:a16="http://schemas.microsoft.com/office/drawing/2014/main" id="{B86DA820-495C-615E-D958-3AD0ED0DE26F}"/>
                </a:ext>
              </a:extLst>
            </p:cNvPr>
            <p:cNvSpPr/>
            <p:nvPr/>
          </p:nvSpPr>
          <p:spPr>
            <a:xfrm>
              <a:off x="910512" y="3689223"/>
              <a:ext cx="161618" cy="4"/>
            </a:xfrm>
            <a:custGeom>
              <a:avLst/>
              <a:gdLst/>
              <a:ahLst/>
              <a:cxnLst/>
              <a:rect l="l" t="t" r="r" b="b"/>
              <a:pathLst>
                <a:path w="36648" h="1" fill="none" extrusionOk="0">
                  <a:moveTo>
                    <a:pt x="36648" y="1"/>
                  </a:moveTo>
                  <a:lnTo>
                    <a:pt x="1" y="1"/>
                  </a:lnTo>
                </a:path>
              </a:pathLst>
            </a:custGeom>
            <a:grp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8294;p76">
              <a:extLst>
                <a:ext uri="{FF2B5EF4-FFF2-40B4-BE49-F238E27FC236}">
                  <a16:creationId xmlns:a16="http://schemas.microsoft.com/office/drawing/2014/main" id="{1DAFE777-5D79-F06A-25A6-80B0F39ED0BE}"/>
                </a:ext>
              </a:extLst>
            </p:cNvPr>
            <p:cNvSpPr/>
            <p:nvPr/>
          </p:nvSpPr>
          <p:spPr>
            <a:xfrm>
              <a:off x="1072126" y="3642869"/>
              <a:ext cx="163695" cy="94532"/>
            </a:xfrm>
            <a:custGeom>
              <a:avLst/>
              <a:gdLst/>
              <a:ahLst/>
              <a:cxnLst/>
              <a:rect l="l" t="t" r="r" b="b"/>
              <a:pathLst>
                <a:path w="37119" h="21448" extrusionOk="0">
                  <a:moveTo>
                    <a:pt x="4951" y="1"/>
                  </a:moveTo>
                  <a:cubicBezTo>
                    <a:pt x="2219" y="1"/>
                    <a:pt x="1" y="2682"/>
                    <a:pt x="1" y="5987"/>
                  </a:cubicBezTo>
                  <a:lnTo>
                    <a:pt x="1" y="15464"/>
                  </a:lnTo>
                  <a:cubicBezTo>
                    <a:pt x="1" y="18769"/>
                    <a:pt x="2219" y="21447"/>
                    <a:pt x="4951" y="21447"/>
                  </a:cubicBezTo>
                  <a:lnTo>
                    <a:pt x="32172" y="21447"/>
                  </a:lnTo>
                  <a:cubicBezTo>
                    <a:pt x="34904" y="21447"/>
                    <a:pt x="37119" y="18769"/>
                    <a:pt x="37119" y="15464"/>
                  </a:cubicBezTo>
                  <a:lnTo>
                    <a:pt x="37119" y="5987"/>
                  </a:lnTo>
                  <a:cubicBezTo>
                    <a:pt x="37119" y="2682"/>
                    <a:pt x="34904" y="1"/>
                    <a:pt x="32172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8295;p76">
              <a:extLst>
                <a:ext uri="{FF2B5EF4-FFF2-40B4-BE49-F238E27FC236}">
                  <a16:creationId xmlns:a16="http://schemas.microsoft.com/office/drawing/2014/main" id="{0D461025-A0FF-5F89-C1CD-EC2397BCBF7D}"/>
                </a:ext>
              </a:extLst>
            </p:cNvPr>
            <p:cNvSpPr/>
            <p:nvPr/>
          </p:nvSpPr>
          <p:spPr>
            <a:xfrm>
              <a:off x="1235913" y="4073301"/>
              <a:ext cx="134655" cy="151640"/>
            </a:xfrm>
            <a:custGeom>
              <a:avLst/>
              <a:gdLst/>
              <a:ahLst/>
              <a:cxnLst/>
              <a:rect l="l" t="t" r="r" b="b"/>
              <a:pathLst>
                <a:path w="30534" h="34405" fill="none" extrusionOk="0">
                  <a:moveTo>
                    <a:pt x="0" y="34404"/>
                  </a:moveTo>
                  <a:lnTo>
                    <a:pt x="12611" y="34404"/>
                  </a:lnTo>
                  <a:cubicBezTo>
                    <a:pt x="15705" y="34404"/>
                    <a:pt x="16325" y="30939"/>
                    <a:pt x="16325" y="30939"/>
                  </a:cubicBezTo>
                  <a:lnTo>
                    <a:pt x="16325" y="7957"/>
                  </a:lnTo>
                  <a:lnTo>
                    <a:pt x="30534" y="7957"/>
                  </a:lnTo>
                  <a:lnTo>
                    <a:pt x="30534" y="1"/>
                  </a:lnTo>
                </a:path>
              </a:pathLst>
            </a:custGeom>
            <a:grp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8296;p76">
              <a:extLst>
                <a:ext uri="{FF2B5EF4-FFF2-40B4-BE49-F238E27FC236}">
                  <a16:creationId xmlns:a16="http://schemas.microsoft.com/office/drawing/2014/main" id="{850E1910-8E84-E2BE-6D55-5EAA6FA69587}"/>
                </a:ext>
              </a:extLst>
            </p:cNvPr>
            <p:cNvSpPr/>
            <p:nvPr/>
          </p:nvSpPr>
          <p:spPr>
            <a:xfrm>
              <a:off x="910512" y="4224937"/>
              <a:ext cx="161618" cy="4"/>
            </a:xfrm>
            <a:custGeom>
              <a:avLst/>
              <a:gdLst/>
              <a:ahLst/>
              <a:cxnLst/>
              <a:rect l="l" t="t" r="r" b="b"/>
              <a:pathLst>
                <a:path w="36648" h="1" fill="none" extrusionOk="0">
                  <a:moveTo>
                    <a:pt x="36648" y="0"/>
                  </a:moveTo>
                  <a:lnTo>
                    <a:pt x="1" y="0"/>
                  </a:lnTo>
                </a:path>
              </a:pathLst>
            </a:custGeom>
            <a:grp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8297;p76">
              <a:extLst>
                <a:ext uri="{FF2B5EF4-FFF2-40B4-BE49-F238E27FC236}">
                  <a16:creationId xmlns:a16="http://schemas.microsoft.com/office/drawing/2014/main" id="{C8C47FB5-96CF-6793-72B5-83773C1C9CE9}"/>
                </a:ext>
              </a:extLst>
            </p:cNvPr>
            <p:cNvSpPr/>
            <p:nvPr/>
          </p:nvSpPr>
          <p:spPr>
            <a:xfrm>
              <a:off x="1072126" y="4176763"/>
              <a:ext cx="163695" cy="94532"/>
            </a:xfrm>
            <a:custGeom>
              <a:avLst/>
              <a:gdLst/>
              <a:ahLst/>
              <a:cxnLst/>
              <a:rect l="l" t="t" r="r" b="b"/>
              <a:pathLst>
                <a:path w="37119" h="21448" extrusionOk="0">
                  <a:moveTo>
                    <a:pt x="4951" y="1"/>
                  </a:moveTo>
                  <a:cubicBezTo>
                    <a:pt x="2219" y="1"/>
                    <a:pt x="1" y="2679"/>
                    <a:pt x="1" y="5984"/>
                  </a:cubicBezTo>
                  <a:lnTo>
                    <a:pt x="1" y="15461"/>
                  </a:lnTo>
                  <a:cubicBezTo>
                    <a:pt x="1" y="18766"/>
                    <a:pt x="2219" y="21447"/>
                    <a:pt x="4951" y="21447"/>
                  </a:cubicBezTo>
                  <a:lnTo>
                    <a:pt x="32172" y="21447"/>
                  </a:lnTo>
                  <a:cubicBezTo>
                    <a:pt x="34904" y="21447"/>
                    <a:pt x="37119" y="18766"/>
                    <a:pt x="37119" y="15461"/>
                  </a:cubicBezTo>
                  <a:lnTo>
                    <a:pt x="37119" y="5984"/>
                  </a:lnTo>
                  <a:cubicBezTo>
                    <a:pt x="37119" y="2679"/>
                    <a:pt x="34904" y="1"/>
                    <a:pt x="32172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8298;p76">
              <a:extLst>
                <a:ext uri="{FF2B5EF4-FFF2-40B4-BE49-F238E27FC236}">
                  <a16:creationId xmlns:a16="http://schemas.microsoft.com/office/drawing/2014/main" id="{70059895-507C-E72B-A211-534FD1A0CE6F}"/>
                </a:ext>
              </a:extLst>
            </p:cNvPr>
            <p:cNvSpPr/>
            <p:nvPr/>
          </p:nvSpPr>
          <p:spPr>
            <a:xfrm>
              <a:off x="1562328" y="3689223"/>
              <a:ext cx="128816" cy="171223"/>
            </a:xfrm>
            <a:custGeom>
              <a:avLst/>
              <a:gdLst/>
              <a:ahLst/>
              <a:cxnLst/>
              <a:rect l="l" t="t" r="r" b="b"/>
              <a:pathLst>
                <a:path w="29210" h="38848" fill="none" extrusionOk="0">
                  <a:moveTo>
                    <a:pt x="29209" y="1"/>
                  </a:moveTo>
                  <a:lnTo>
                    <a:pt x="17922" y="1"/>
                  </a:lnTo>
                  <a:cubicBezTo>
                    <a:pt x="14829" y="1"/>
                    <a:pt x="14209" y="3466"/>
                    <a:pt x="14209" y="3466"/>
                  </a:cubicBezTo>
                  <a:lnTo>
                    <a:pt x="14209" y="26448"/>
                  </a:lnTo>
                  <a:lnTo>
                    <a:pt x="0" y="26448"/>
                  </a:lnTo>
                  <a:lnTo>
                    <a:pt x="0" y="38848"/>
                  </a:lnTo>
                </a:path>
              </a:pathLst>
            </a:custGeom>
            <a:grp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8299;p76">
              <a:extLst>
                <a:ext uri="{FF2B5EF4-FFF2-40B4-BE49-F238E27FC236}">
                  <a16:creationId xmlns:a16="http://schemas.microsoft.com/office/drawing/2014/main" id="{02C7A9B1-6838-2297-18CC-3BD0ED8BCD94}"/>
                </a:ext>
              </a:extLst>
            </p:cNvPr>
            <p:cNvSpPr/>
            <p:nvPr/>
          </p:nvSpPr>
          <p:spPr>
            <a:xfrm>
              <a:off x="1854826" y="3689223"/>
              <a:ext cx="154169" cy="4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grp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8300;p76">
              <a:extLst>
                <a:ext uri="{FF2B5EF4-FFF2-40B4-BE49-F238E27FC236}">
                  <a16:creationId xmlns:a16="http://schemas.microsoft.com/office/drawing/2014/main" id="{40178D6F-AEDB-5281-ECB0-750924628485}"/>
                </a:ext>
              </a:extLst>
            </p:cNvPr>
            <p:cNvSpPr/>
            <p:nvPr/>
          </p:nvSpPr>
          <p:spPr>
            <a:xfrm>
              <a:off x="1691140" y="3642869"/>
              <a:ext cx="163690" cy="94532"/>
            </a:xfrm>
            <a:custGeom>
              <a:avLst/>
              <a:gdLst/>
              <a:ahLst/>
              <a:cxnLst/>
              <a:rect l="l" t="t" r="r" b="b"/>
              <a:pathLst>
                <a:path w="37118" h="21448" extrusionOk="0">
                  <a:moveTo>
                    <a:pt x="4947" y="1"/>
                  </a:moveTo>
                  <a:cubicBezTo>
                    <a:pt x="2214" y="1"/>
                    <a:pt x="0" y="2682"/>
                    <a:pt x="0" y="5987"/>
                  </a:cubicBezTo>
                  <a:lnTo>
                    <a:pt x="0" y="15464"/>
                  </a:lnTo>
                  <a:cubicBezTo>
                    <a:pt x="0" y="18769"/>
                    <a:pt x="2214" y="21447"/>
                    <a:pt x="4950" y="21447"/>
                  </a:cubicBezTo>
                  <a:lnTo>
                    <a:pt x="32168" y="21447"/>
                  </a:lnTo>
                  <a:cubicBezTo>
                    <a:pt x="34900" y="21447"/>
                    <a:pt x="37118" y="18769"/>
                    <a:pt x="37118" y="15464"/>
                  </a:cubicBezTo>
                  <a:lnTo>
                    <a:pt x="37118" y="5987"/>
                  </a:lnTo>
                  <a:cubicBezTo>
                    <a:pt x="37118" y="2682"/>
                    <a:pt x="34900" y="1"/>
                    <a:pt x="32168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3" name="Google Shape;8301;p76">
              <a:extLst>
                <a:ext uri="{FF2B5EF4-FFF2-40B4-BE49-F238E27FC236}">
                  <a16:creationId xmlns:a16="http://schemas.microsoft.com/office/drawing/2014/main" id="{AC3C0A6A-0DA7-B404-CFEE-A4C47671DAED}"/>
                </a:ext>
              </a:extLst>
            </p:cNvPr>
            <p:cNvGrpSpPr/>
            <p:nvPr/>
          </p:nvGrpSpPr>
          <p:grpSpPr>
            <a:xfrm>
              <a:off x="1360364" y="3847835"/>
              <a:ext cx="208119" cy="224359"/>
              <a:chOff x="1360769" y="3847100"/>
              <a:chExt cx="208119" cy="224359"/>
            </a:xfrm>
            <a:grpFill/>
          </p:grpSpPr>
          <p:sp>
            <p:nvSpPr>
              <p:cNvPr id="1232" name="Google Shape;8302;p76">
                <a:extLst>
                  <a:ext uri="{FF2B5EF4-FFF2-40B4-BE49-F238E27FC236}">
                    <a16:creationId xmlns:a16="http://schemas.microsoft.com/office/drawing/2014/main" id="{5486EDE7-F900-30B3-404D-7657F664C988}"/>
                  </a:ext>
                </a:extLst>
              </p:cNvPr>
              <p:cNvSpPr/>
              <p:nvPr/>
            </p:nvSpPr>
            <p:spPr>
              <a:xfrm>
                <a:off x="1360769" y="3847113"/>
                <a:ext cx="99163" cy="224346"/>
              </a:xfrm>
              <a:custGeom>
                <a:avLst/>
                <a:gdLst/>
                <a:ahLst/>
                <a:cxnLst/>
                <a:rect l="l" t="t" r="r" b="b"/>
                <a:pathLst>
                  <a:path w="22486" h="50901" fill="none" extrusionOk="0">
                    <a:moveTo>
                      <a:pt x="22384" y="2729"/>
                    </a:moveTo>
                    <a:cubicBezTo>
                      <a:pt x="22333" y="2383"/>
                      <a:pt x="22249" y="2040"/>
                      <a:pt x="22128" y="1711"/>
                    </a:cubicBezTo>
                    <a:cubicBezTo>
                      <a:pt x="21742" y="675"/>
                      <a:pt x="20979" y="1"/>
                      <a:pt x="19582" y="1"/>
                    </a:cubicBezTo>
                    <a:cubicBezTo>
                      <a:pt x="17966" y="1"/>
                      <a:pt x="17204" y="913"/>
                      <a:pt x="16883" y="2229"/>
                    </a:cubicBezTo>
                    <a:cubicBezTo>
                      <a:pt x="13443" y="1682"/>
                      <a:pt x="10331" y="4356"/>
                      <a:pt x="10353" y="7840"/>
                    </a:cubicBezTo>
                    <a:cubicBezTo>
                      <a:pt x="10353" y="7997"/>
                      <a:pt x="10364" y="8150"/>
                      <a:pt x="10378" y="8300"/>
                    </a:cubicBezTo>
                    <a:cubicBezTo>
                      <a:pt x="7945" y="7307"/>
                      <a:pt x="5147" y="7957"/>
                      <a:pt x="3404" y="9923"/>
                    </a:cubicBezTo>
                    <a:cubicBezTo>
                      <a:pt x="1660" y="11889"/>
                      <a:pt x="1343" y="14742"/>
                      <a:pt x="2616" y="17040"/>
                    </a:cubicBezTo>
                    <a:cubicBezTo>
                      <a:pt x="930" y="18382"/>
                      <a:pt x="0" y="20454"/>
                      <a:pt x="120" y="22607"/>
                    </a:cubicBezTo>
                    <a:cubicBezTo>
                      <a:pt x="241" y="24755"/>
                      <a:pt x="1394" y="26714"/>
                      <a:pt x="3218" y="27860"/>
                    </a:cubicBezTo>
                    <a:cubicBezTo>
                      <a:pt x="748" y="30913"/>
                      <a:pt x="1707" y="35462"/>
                      <a:pt x="5202" y="37260"/>
                    </a:cubicBezTo>
                    <a:cubicBezTo>
                      <a:pt x="5173" y="37490"/>
                      <a:pt x="5162" y="37720"/>
                      <a:pt x="5162" y="37954"/>
                    </a:cubicBezTo>
                    <a:cubicBezTo>
                      <a:pt x="5162" y="40832"/>
                      <a:pt x="7125" y="43243"/>
                      <a:pt x="9784" y="43943"/>
                    </a:cubicBezTo>
                    <a:cubicBezTo>
                      <a:pt x="10776" y="46782"/>
                      <a:pt x="13818" y="48350"/>
                      <a:pt x="16708" y="47511"/>
                    </a:cubicBezTo>
                    <a:cubicBezTo>
                      <a:pt x="16835" y="49437"/>
                      <a:pt x="17525" y="50900"/>
                      <a:pt x="19582" y="50900"/>
                    </a:cubicBezTo>
                    <a:cubicBezTo>
                      <a:pt x="22482" y="50900"/>
                      <a:pt x="22439" y="48390"/>
                      <a:pt x="22482" y="48401"/>
                    </a:cubicBezTo>
                    <a:cubicBezTo>
                      <a:pt x="22486" y="48401"/>
                      <a:pt x="22417" y="2722"/>
                      <a:pt x="22384" y="2729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E4E9E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8303;p76">
                <a:extLst>
                  <a:ext uri="{FF2B5EF4-FFF2-40B4-BE49-F238E27FC236}">
                    <a16:creationId xmlns:a16="http://schemas.microsoft.com/office/drawing/2014/main" id="{3F7FAFF8-479E-8E16-C4A9-AFF676EEA6C8}"/>
                  </a:ext>
                </a:extLst>
              </p:cNvPr>
              <p:cNvSpPr/>
              <p:nvPr/>
            </p:nvSpPr>
            <p:spPr>
              <a:xfrm>
                <a:off x="1418941" y="3907967"/>
                <a:ext cx="40718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9233" h="11642" fill="none" extrusionOk="0">
                    <a:moveTo>
                      <a:pt x="9233" y="1"/>
                    </a:moveTo>
                    <a:cubicBezTo>
                      <a:pt x="9233" y="1"/>
                      <a:pt x="0" y="570"/>
                      <a:pt x="2586" y="11641"/>
                    </a:cubicBezTo>
                  </a:path>
                </a:pathLst>
              </a:custGeom>
              <a:grp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8304;p76">
                <a:extLst>
                  <a:ext uri="{FF2B5EF4-FFF2-40B4-BE49-F238E27FC236}">
                    <a16:creationId xmlns:a16="http://schemas.microsoft.com/office/drawing/2014/main" id="{2A2EE079-786F-8A7E-4955-C8C7F98022AF}"/>
                  </a:ext>
                </a:extLst>
              </p:cNvPr>
              <p:cNvSpPr/>
              <p:nvPr/>
            </p:nvSpPr>
            <p:spPr>
              <a:xfrm>
                <a:off x="1432983" y="3877824"/>
                <a:ext cx="26566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6024" h="5680" fill="none" extrusionOk="0">
                    <a:moveTo>
                      <a:pt x="1" y="1795"/>
                    </a:moveTo>
                    <a:cubicBezTo>
                      <a:pt x="1" y="1795"/>
                      <a:pt x="6023" y="0"/>
                      <a:pt x="6023" y="5680"/>
                    </a:cubicBezTo>
                  </a:path>
                </a:pathLst>
              </a:custGeom>
              <a:grp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8305;p76">
                <a:extLst>
                  <a:ext uri="{FF2B5EF4-FFF2-40B4-BE49-F238E27FC236}">
                    <a16:creationId xmlns:a16="http://schemas.microsoft.com/office/drawing/2014/main" id="{CF4658F2-9C06-C528-D225-E4AEE1333BF3}"/>
                  </a:ext>
                </a:extLst>
              </p:cNvPr>
              <p:cNvSpPr/>
              <p:nvPr/>
            </p:nvSpPr>
            <p:spPr>
              <a:xfrm>
                <a:off x="1406421" y="3881663"/>
                <a:ext cx="8727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1979" h="4809" fill="none" extrusionOk="0">
                    <a:moveTo>
                      <a:pt x="1" y="1"/>
                    </a:moveTo>
                    <a:cubicBezTo>
                      <a:pt x="1" y="1"/>
                      <a:pt x="1" y="2730"/>
                      <a:pt x="1978" y="4809"/>
                    </a:cubicBezTo>
                  </a:path>
                </a:pathLst>
              </a:custGeom>
              <a:grp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8306;p76">
                <a:extLst>
                  <a:ext uri="{FF2B5EF4-FFF2-40B4-BE49-F238E27FC236}">
                    <a16:creationId xmlns:a16="http://schemas.microsoft.com/office/drawing/2014/main" id="{6956C97F-5F09-FE24-03E9-50B0714DAC22}"/>
                  </a:ext>
                </a:extLst>
              </p:cNvPr>
              <p:cNvSpPr/>
              <p:nvPr/>
            </p:nvSpPr>
            <p:spPr>
              <a:xfrm>
                <a:off x="1372301" y="3910479"/>
                <a:ext cx="51967" cy="15131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3433" fill="none" extrusionOk="0">
                    <a:moveTo>
                      <a:pt x="1" y="2663"/>
                    </a:moveTo>
                    <a:cubicBezTo>
                      <a:pt x="3364" y="0"/>
                      <a:pt x="6622" y="3433"/>
                      <a:pt x="6622" y="3433"/>
                    </a:cubicBezTo>
                    <a:cubicBezTo>
                      <a:pt x="6622" y="3433"/>
                      <a:pt x="7307" y="387"/>
                      <a:pt x="11783" y="1653"/>
                    </a:cubicBezTo>
                  </a:path>
                </a:pathLst>
              </a:custGeom>
              <a:grp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8307;p76">
                <a:extLst>
                  <a:ext uri="{FF2B5EF4-FFF2-40B4-BE49-F238E27FC236}">
                    <a16:creationId xmlns:a16="http://schemas.microsoft.com/office/drawing/2014/main" id="{D86D5E5D-B065-826E-6D76-FDB477E8C842}"/>
                  </a:ext>
                </a:extLst>
              </p:cNvPr>
              <p:cNvSpPr/>
              <p:nvPr/>
            </p:nvSpPr>
            <p:spPr>
              <a:xfrm>
                <a:off x="1383436" y="3963823"/>
                <a:ext cx="27351" cy="50572"/>
              </a:xfrm>
              <a:custGeom>
                <a:avLst/>
                <a:gdLst/>
                <a:ahLst/>
                <a:cxnLst/>
                <a:rect l="l" t="t" r="r" b="b"/>
                <a:pathLst>
                  <a:path w="6202" h="11474" fill="none" extrusionOk="0">
                    <a:moveTo>
                      <a:pt x="22" y="11474"/>
                    </a:moveTo>
                    <a:cubicBezTo>
                      <a:pt x="22" y="11474"/>
                      <a:pt x="0" y="5735"/>
                      <a:pt x="4440" y="6297"/>
                    </a:cubicBezTo>
                    <a:cubicBezTo>
                      <a:pt x="4440" y="6297"/>
                      <a:pt x="2134" y="3149"/>
                      <a:pt x="6202" y="1"/>
                    </a:cubicBezTo>
                  </a:path>
                </a:pathLst>
              </a:custGeom>
              <a:grp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8308;p76">
                <a:extLst>
                  <a:ext uri="{FF2B5EF4-FFF2-40B4-BE49-F238E27FC236}">
                    <a16:creationId xmlns:a16="http://schemas.microsoft.com/office/drawing/2014/main" id="{C3ED696D-B92C-34A5-6167-5B3505AE0740}"/>
                  </a:ext>
                </a:extLst>
              </p:cNvPr>
              <p:cNvSpPr/>
              <p:nvPr/>
            </p:nvSpPr>
            <p:spPr>
              <a:xfrm>
                <a:off x="1398461" y="4014391"/>
                <a:ext cx="12132" cy="31518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7151" fill="none" extrusionOk="0">
                    <a:moveTo>
                      <a:pt x="2751" y="1"/>
                    </a:moveTo>
                    <a:cubicBezTo>
                      <a:pt x="2751" y="1"/>
                      <a:pt x="0" y="2963"/>
                      <a:pt x="1806" y="7151"/>
                    </a:cubicBezTo>
                  </a:path>
                </a:pathLst>
              </a:custGeom>
              <a:grp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8309;p76">
                <a:extLst>
                  <a:ext uri="{FF2B5EF4-FFF2-40B4-BE49-F238E27FC236}">
                    <a16:creationId xmlns:a16="http://schemas.microsoft.com/office/drawing/2014/main" id="{6DC8CEEA-4D8D-F7D2-6D2C-180DF8AED482}"/>
                  </a:ext>
                </a:extLst>
              </p:cNvPr>
              <p:cNvSpPr/>
              <p:nvPr/>
            </p:nvSpPr>
            <p:spPr>
              <a:xfrm>
                <a:off x="1424264" y="4012138"/>
                <a:ext cx="35284" cy="21165"/>
              </a:xfrm>
              <a:custGeom>
                <a:avLst/>
                <a:gdLst/>
                <a:ahLst/>
                <a:cxnLst/>
                <a:rect l="l" t="t" r="r" b="b"/>
                <a:pathLst>
                  <a:path w="8001" h="4802" fill="none" extrusionOk="0">
                    <a:moveTo>
                      <a:pt x="8000" y="512"/>
                    </a:moveTo>
                    <a:cubicBezTo>
                      <a:pt x="3783" y="1"/>
                      <a:pt x="1978" y="4087"/>
                      <a:pt x="1978" y="4087"/>
                    </a:cubicBezTo>
                    <a:cubicBezTo>
                      <a:pt x="1978" y="4087"/>
                      <a:pt x="858" y="3598"/>
                      <a:pt x="0" y="4802"/>
                    </a:cubicBezTo>
                  </a:path>
                </a:pathLst>
              </a:custGeom>
              <a:grp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8310;p76">
                <a:extLst>
                  <a:ext uri="{FF2B5EF4-FFF2-40B4-BE49-F238E27FC236}">
                    <a16:creationId xmlns:a16="http://schemas.microsoft.com/office/drawing/2014/main" id="{6E518852-6D8F-5CCA-208D-D212597E11D6}"/>
                  </a:ext>
                </a:extLst>
              </p:cNvPr>
              <p:cNvSpPr/>
              <p:nvPr/>
            </p:nvSpPr>
            <p:spPr>
              <a:xfrm>
                <a:off x="1397156" y="3942280"/>
                <a:ext cx="31183" cy="17449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3959" fill="none" extrusionOk="0">
                    <a:moveTo>
                      <a:pt x="7070" y="1"/>
                    </a:moveTo>
                    <a:cubicBezTo>
                      <a:pt x="7070" y="1"/>
                      <a:pt x="2802" y="3959"/>
                      <a:pt x="1" y="1"/>
                    </a:cubicBezTo>
                  </a:path>
                </a:pathLst>
              </a:custGeom>
              <a:grp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8311;p76">
                <a:extLst>
                  <a:ext uri="{FF2B5EF4-FFF2-40B4-BE49-F238E27FC236}">
                    <a16:creationId xmlns:a16="http://schemas.microsoft.com/office/drawing/2014/main" id="{DCCBAF9E-F695-B310-D907-73C4ED368F02}"/>
                  </a:ext>
                </a:extLst>
              </p:cNvPr>
              <p:cNvSpPr/>
              <p:nvPr/>
            </p:nvSpPr>
            <p:spPr>
              <a:xfrm>
                <a:off x="1428334" y="3973727"/>
                <a:ext cx="31214" cy="15378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3489" fill="none" extrusionOk="0">
                    <a:moveTo>
                      <a:pt x="0" y="1125"/>
                    </a:moveTo>
                    <a:cubicBezTo>
                      <a:pt x="0" y="1125"/>
                      <a:pt x="4411" y="1"/>
                      <a:pt x="7077" y="3488"/>
                    </a:cubicBezTo>
                  </a:path>
                </a:pathLst>
              </a:custGeom>
              <a:grp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8312;p76">
                <a:extLst>
                  <a:ext uri="{FF2B5EF4-FFF2-40B4-BE49-F238E27FC236}">
                    <a16:creationId xmlns:a16="http://schemas.microsoft.com/office/drawing/2014/main" id="{75758B7C-A99C-5C42-68C8-7C7E57CBEF34}"/>
                  </a:ext>
                </a:extLst>
              </p:cNvPr>
              <p:cNvSpPr/>
              <p:nvPr/>
            </p:nvSpPr>
            <p:spPr>
              <a:xfrm>
                <a:off x="1468924" y="3907967"/>
                <a:ext cx="40704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9230" h="11642" fill="none" extrusionOk="0">
                    <a:moveTo>
                      <a:pt x="0" y="1"/>
                    </a:moveTo>
                    <a:cubicBezTo>
                      <a:pt x="0" y="1"/>
                      <a:pt x="9229" y="570"/>
                      <a:pt x="6647" y="11641"/>
                    </a:cubicBezTo>
                  </a:path>
                </a:pathLst>
              </a:custGeom>
              <a:grp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8313;p76">
                <a:extLst>
                  <a:ext uri="{FF2B5EF4-FFF2-40B4-BE49-F238E27FC236}">
                    <a16:creationId xmlns:a16="http://schemas.microsoft.com/office/drawing/2014/main" id="{265A91FF-31A4-0C9E-899C-BF8345EA464E}"/>
                  </a:ext>
                </a:extLst>
              </p:cNvPr>
              <p:cNvSpPr/>
              <p:nvPr/>
            </p:nvSpPr>
            <p:spPr>
              <a:xfrm>
                <a:off x="1469021" y="3877824"/>
                <a:ext cx="26561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5680" fill="none" extrusionOk="0">
                    <a:moveTo>
                      <a:pt x="6023" y="1795"/>
                    </a:moveTo>
                    <a:cubicBezTo>
                      <a:pt x="6023" y="1795"/>
                      <a:pt x="0" y="0"/>
                      <a:pt x="0" y="5680"/>
                    </a:cubicBezTo>
                  </a:path>
                </a:pathLst>
              </a:custGeom>
              <a:grp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8314;p76">
                <a:extLst>
                  <a:ext uri="{FF2B5EF4-FFF2-40B4-BE49-F238E27FC236}">
                    <a16:creationId xmlns:a16="http://schemas.microsoft.com/office/drawing/2014/main" id="{45180D2E-9436-B7CF-524E-6486402888C4}"/>
                  </a:ext>
                </a:extLst>
              </p:cNvPr>
              <p:cNvSpPr/>
              <p:nvPr/>
            </p:nvSpPr>
            <p:spPr>
              <a:xfrm>
                <a:off x="1513434" y="3881663"/>
                <a:ext cx="8710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4809" fill="none" extrusionOk="0">
                    <a:moveTo>
                      <a:pt x="1975" y="1"/>
                    </a:moveTo>
                    <a:cubicBezTo>
                      <a:pt x="1975" y="1"/>
                      <a:pt x="1975" y="2730"/>
                      <a:pt x="1" y="4809"/>
                    </a:cubicBezTo>
                  </a:path>
                </a:pathLst>
              </a:custGeom>
              <a:grp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8315;p76">
                <a:extLst>
                  <a:ext uri="{FF2B5EF4-FFF2-40B4-BE49-F238E27FC236}">
                    <a16:creationId xmlns:a16="http://schemas.microsoft.com/office/drawing/2014/main" id="{74F86A41-0B79-7998-747E-858159BFD29F}"/>
                  </a:ext>
                </a:extLst>
              </p:cNvPr>
              <p:cNvSpPr/>
              <p:nvPr/>
            </p:nvSpPr>
            <p:spPr>
              <a:xfrm>
                <a:off x="1517778" y="3963823"/>
                <a:ext cx="27355" cy="50572"/>
              </a:xfrm>
              <a:custGeom>
                <a:avLst/>
                <a:gdLst/>
                <a:ahLst/>
                <a:cxnLst/>
                <a:rect l="l" t="t" r="r" b="b"/>
                <a:pathLst>
                  <a:path w="6203" h="11474" fill="none" extrusionOk="0">
                    <a:moveTo>
                      <a:pt x="6181" y="11474"/>
                    </a:moveTo>
                    <a:cubicBezTo>
                      <a:pt x="6181" y="11474"/>
                      <a:pt x="6202" y="5735"/>
                      <a:pt x="1767" y="6297"/>
                    </a:cubicBezTo>
                    <a:cubicBezTo>
                      <a:pt x="1767" y="6297"/>
                      <a:pt x="4068" y="3149"/>
                      <a:pt x="1" y="1"/>
                    </a:cubicBezTo>
                  </a:path>
                </a:pathLst>
              </a:custGeom>
              <a:grp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8316;p76">
                <a:extLst>
                  <a:ext uri="{FF2B5EF4-FFF2-40B4-BE49-F238E27FC236}">
                    <a16:creationId xmlns:a16="http://schemas.microsoft.com/office/drawing/2014/main" id="{E4BC432F-5BA0-CC66-FCD8-FD498E97F4F7}"/>
                  </a:ext>
                </a:extLst>
              </p:cNvPr>
              <p:cNvSpPr/>
              <p:nvPr/>
            </p:nvSpPr>
            <p:spPr>
              <a:xfrm>
                <a:off x="1517990" y="4014391"/>
                <a:ext cx="12119" cy="31518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7151" fill="none" extrusionOk="0">
                    <a:moveTo>
                      <a:pt x="0" y="1"/>
                    </a:moveTo>
                    <a:cubicBezTo>
                      <a:pt x="0" y="1"/>
                      <a:pt x="2747" y="2963"/>
                      <a:pt x="942" y="7151"/>
                    </a:cubicBezTo>
                  </a:path>
                </a:pathLst>
              </a:custGeom>
              <a:grp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8317;p76">
                <a:extLst>
                  <a:ext uri="{FF2B5EF4-FFF2-40B4-BE49-F238E27FC236}">
                    <a16:creationId xmlns:a16="http://schemas.microsoft.com/office/drawing/2014/main" id="{008C1713-850C-BE5B-0304-380B183FF037}"/>
                  </a:ext>
                </a:extLst>
              </p:cNvPr>
              <p:cNvSpPr/>
              <p:nvPr/>
            </p:nvSpPr>
            <p:spPr>
              <a:xfrm>
                <a:off x="1469021" y="4012138"/>
                <a:ext cx="35298" cy="21165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4802" fill="none" extrusionOk="0">
                    <a:moveTo>
                      <a:pt x="0" y="512"/>
                    </a:moveTo>
                    <a:cubicBezTo>
                      <a:pt x="4217" y="1"/>
                      <a:pt x="6023" y="4087"/>
                      <a:pt x="6023" y="4087"/>
                    </a:cubicBezTo>
                    <a:cubicBezTo>
                      <a:pt x="6023" y="4087"/>
                      <a:pt x="7143" y="3598"/>
                      <a:pt x="8004" y="4802"/>
                    </a:cubicBezTo>
                  </a:path>
                </a:pathLst>
              </a:custGeom>
              <a:grp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8318;p76">
                <a:extLst>
                  <a:ext uri="{FF2B5EF4-FFF2-40B4-BE49-F238E27FC236}">
                    <a16:creationId xmlns:a16="http://schemas.microsoft.com/office/drawing/2014/main" id="{0620D985-53B0-4990-79ED-69F8232E0B1F}"/>
                  </a:ext>
                </a:extLst>
              </p:cNvPr>
              <p:cNvSpPr/>
              <p:nvPr/>
            </p:nvSpPr>
            <p:spPr>
              <a:xfrm>
                <a:off x="1500244" y="3942280"/>
                <a:ext cx="31183" cy="17449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3959" fill="none" extrusionOk="0">
                    <a:moveTo>
                      <a:pt x="1" y="1"/>
                    </a:moveTo>
                    <a:cubicBezTo>
                      <a:pt x="1" y="1"/>
                      <a:pt x="4265" y="3959"/>
                      <a:pt x="7070" y="1"/>
                    </a:cubicBezTo>
                  </a:path>
                </a:pathLst>
              </a:custGeom>
              <a:grp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8319;p76">
                <a:extLst>
                  <a:ext uri="{FF2B5EF4-FFF2-40B4-BE49-F238E27FC236}">
                    <a16:creationId xmlns:a16="http://schemas.microsoft.com/office/drawing/2014/main" id="{6CD212C0-EF75-8F7B-E319-87CE062BD3C2}"/>
                  </a:ext>
                </a:extLst>
              </p:cNvPr>
              <p:cNvSpPr/>
              <p:nvPr/>
            </p:nvSpPr>
            <p:spPr>
              <a:xfrm>
                <a:off x="1469021" y="3973727"/>
                <a:ext cx="31227" cy="15378"/>
              </a:xfrm>
              <a:custGeom>
                <a:avLst/>
                <a:gdLst/>
                <a:ahLst/>
                <a:cxnLst/>
                <a:rect l="l" t="t" r="r" b="b"/>
                <a:pathLst>
                  <a:path w="7081" h="3489" fill="none" extrusionOk="0">
                    <a:moveTo>
                      <a:pt x="7081" y="1125"/>
                    </a:moveTo>
                    <a:cubicBezTo>
                      <a:pt x="7081" y="1125"/>
                      <a:pt x="2670" y="1"/>
                      <a:pt x="0" y="3488"/>
                    </a:cubicBezTo>
                  </a:path>
                </a:pathLst>
              </a:custGeom>
              <a:grp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8320;p76">
                <a:extLst>
                  <a:ext uri="{FF2B5EF4-FFF2-40B4-BE49-F238E27FC236}">
                    <a16:creationId xmlns:a16="http://schemas.microsoft.com/office/drawing/2014/main" id="{EF55753F-733A-E95A-DC3F-87092CE3EE84}"/>
                  </a:ext>
                </a:extLst>
              </p:cNvPr>
              <p:cNvSpPr/>
              <p:nvPr/>
            </p:nvSpPr>
            <p:spPr>
              <a:xfrm>
                <a:off x="1504314" y="3910479"/>
                <a:ext cx="51950" cy="15131"/>
              </a:xfrm>
              <a:custGeom>
                <a:avLst/>
                <a:gdLst/>
                <a:ahLst/>
                <a:cxnLst/>
                <a:rect l="l" t="t" r="r" b="b"/>
                <a:pathLst>
                  <a:path w="11780" h="3433" fill="none" extrusionOk="0">
                    <a:moveTo>
                      <a:pt x="11780" y="2663"/>
                    </a:moveTo>
                    <a:cubicBezTo>
                      <a:pt x="8420" y="0"/>
                      <a:pt x="5162" y="3433"/>
                      <a:pt x="5162" y="3433"/>
                    </a:cubicBezTo>
                    <a:cubicBezTo>
                      <a:pt x="5162" y="3433"/>
                      <a:pt x="4473" y="387"/>
                      <a:pt x="1" y="1653"/>
                    </a:cubicBezTo>
                  </a:path>
                </a:pathLst>
              </a:custGeom>
              <a:grp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8321;p76">
                <a:extLst>
                  <a:ext uri="{FF2B5EF4-FFF2-40B4-BE49-F238E27FC236}">
                    <a16:creationId xmlns:a16="http://schemas.microsoft.com/office/drawing/2014/main" id="{1B870BD8-D7D1-FAA9-01E4-1D9C99671285}"/>
                  </a:ext>
                </a:extLst>
              </p:cNvPr>
              <p:cNvSpPr/>
              <p:nvPr/>
            </p:nvSpPr>
            <p:spPr>
              <a:xfrm>
                <a:off x="1469738" y="3847100"/>
                <a:ext cx="99150" cy="224346"/>
              </a:xfrm>
              <a:custGeom>
                <a:avLst/>
                <a:gdLst/>
                <a:ahLst/>
                <a:cxnLst/>
                <a:rect l="l" t="t" r="r" b="b"/>
                <a:pathLst>
                  <a:path w="22483" h="50901" fill="none" extrusionOk="0">
                    <a:moveTo>
                      <a:pt x="99" y="2729"/>
                    </a:moveTo>
                    <a:cubicBezTo>
                      <a:pt x="150" y="2383"/>
                      <a:pt x="237" y="2040"/>
                      <a:pt x="354" y="1711"/>
                    </a:cubicBezTo>
                    <a:cubicBezTo>
                      <a:pt x="744" y="675"/>
                      <a:pt x="1503" y="1"/>
                      <a:pt x="2900" y="1"/>
                    </a:cubicBezTo>
                    <a:cubicBezTo>
                      <a:pt x="4516" y="1"/>
                      <a:pt x="5282" y="913"/>
                      <a:pt x="5600" y="2229"/>
                    </a:cubicBezTo>
                    <a:cubicBezTo>
                      <a:pt x="9040" y="1682"/>
                      <a:pt x="12151" y="4356"/>
                      <a:pt x="12130" y="7840"/>
                    </a:cubicBezTo>
                    <a:cubicBezTo>
                      <a:pt x="12130" y="7997"/>
                      <a:pt x="12119" y="8150"/>
                      <a:pt x="12108" y="8300"/>
                    </a:cubicBezTo>
                    <a:cubicBezTo>
                      <a:pt x="14541" y="7307"/>
                      <a:pt x="17335" y="7957"/>
                      <a:pt x="19082" y="9923"/>
                    </a:cubicBezTo>
                    <a:cubicBezTo>
                      <a:pt x="20826" y="11889"/>
                      <a:pt x="21140" y="14742"/>
                      <a:pt x="19867" y="17040"/>
                    </a:cubicBezTo>
                    <a:cubicBezTo>
                      <a:pt x="21552" y="18379"/>
                      <a:pt x="22482" y="20454"/>
                      <a:pt x="22362" y="22603"/>
                    </a:cubicBezTo>
                    <a:cubicBezTo>
                      <a:pt x="22242" y="24755"/>
                      <a:pt x="21089" y="26714"/>
                      <a:pt x="19265" y="27860"/>
                    </a:cubicBezTo>
                    <a:cubicBezTo>
                      <a:pt x="20440" y="29308"/>
                      <a:pt x="20896" y="31205"/>
                      <a:pt x="20512" y="33029"/>
                    </a:cubicBezTo>
                    <a:cubicBezTo>
                      <a:pt x="20126" y="34853"/>
                      <a:pt x="18940" y="36407"/>
                      <a:pt x="17284" y="37257"/>
                    </a:cubicBezTo>
                    <a:cubicBezTo>
                      <a:pt x="17310" y="37487"/>
                      <a:pt x="17321" y="37720"/>
                      <a:pt x="17324" y="37950"/>
                    </a:cubicBezTo>
                    <a:cubicBezTo>
                      <a:pt x="17321" y="40766"/>
                      <a:pt x="15420" y="43225"/>
                      <a:pt x="12699" y="43940"/>
                    </a:cubicBezTo>
                    <a:cubicBezTo>
                      <a:pt x="11710" y="46782"/>
                      <a:pt x="8664" y="48350"/>
                      <a:pt x="5778" y="47507"/>
                    </a:cubicBezTo>
                    <a:cubicBezTo>
                      <a:pt x="5647" y="49434"/>
                      <a:pt x="4958" y="50900"/>
                      <a:pt x="2900" y="50900"/>
                    </a:cubicBezTo>
                    <a:cubicBezTo>
                      <a:pt x="0" y="50900"/>
                      <a:pt x="40" y="48390"/>
                      <a:pt x="0" y="48401"/>
                    </a:cubicBezTo>
                    <a:cubicBezTo>
                      <a:pt x="0" y="48401"/>
                      <a:pt x="69" y="2722"/>
                      <a:pt x="99" y="2729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05" name="Google Shape;8322;p76">
              <a:extLst>
                <a:ext uri="{FF2B5EF4-FFF2-40B4-BE49-F238E27FC236}">
                  <a16:creationId xmlns:a16="http://schemas.microsoft.com/office/drawing/2014/main" id="{AE9E3378-A99E-061D-9056-F50007F82E49}"/>
                </a:ext>
              </a:extLst>
            </p:cNvPr>
            <p:cNvSpPr/>
            <p:nvPr/>
          </p:nvSpPr>
          <p:spPr>
            <a:xfrm>
              <a:off x="2008060" y="4212384"/>
              <a:ext cx="24537" cy="23585"/>
            </a:xfrm>
            <a:custGeom>
              <a:avLst/>
              <a:gdLst/>
              <a:ahLst/>
              <a:cxnLst/>
              <a:rect l="l" t="t" r="r" b="b"/>
              <a:pathLst>
                <a:path w="5564" h="5351" extrusionOk="0">
                  <a:moveTo>
                    <a:pt x="2887" y="0"/>
                  </a:moveTo>
                  <a:cubicBezTo>
                    <a:pt x="2190" y="0"/>
                    <a:pt x="1506" y="271"/>
                    <a:pt x="996" y="783"/>
                  </a:cubicBezTo>
                  <a:cubicBezTo>
                    <a:pt x="230" y="1550"/>
                    <a:pt x="0" y="2699"/>
                    <a:pt x="416" y="3698"/>
                  </a:cubicBezTo>
                  <a:cubicBezTo>
                    <a:pt x="828" y="4698"/>
                    <a:pt x="1806" y="5351"/>
                    <a:pt x="2886" y="5351"/>
                  </a:cubicBezTo>
                  <a:cubicBezTo>
                    <a:pt x="4363" y="5351"/>
                    <a:pt x="5560" y="4150"/>
                    <a:pt x="5563" y="2677"/>
                  </a:cubicBezTo>
                  <a:cubicBezTo>
                    <a:pt x="5560" y="1593"/>
                    <a:pt x="4911" y="619"/>
                    <a:pt x="3911" y="203"/>
                  </a:cubicBezTo>
                  <a:cubicBezTo>
                    <a:pt x="3580" y="67"/>
                    <a:pt x="3232" y="0"/>
                    <a:pt x="28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8323;p76">
              <a:extLst>
                <a:ext uri="{FF2B5EF4-FFF2-40B4-BE49-F238E27FC236}">
                  <a16:creationId xmlns:a16="http://schemas.microsoft.com/office/drawing/2014/main" id="{E7FE353C-B29E-0279-FD5D-87C610B18AEA}"/>
                </a:ext>
              </a:extLst>
            </p:cNvPr>
            <p:cNvSpPr/>
            <p:nvPr/>
          </p:nvSpPr>
          <p:spPr>
            <a:xfrm>
              <a:off x="1545645" y="4049730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6" y="1"/>
                  </a:moveTo>
                  <a:cubicBezTo>
                    <a:pt x="1806" y="1"/>
                    <a:pt x="828" y="654"/>
                    <a:pt x="416" y="1653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7"/>
                    <a:pt x="2190" y="5349"/>
                    <a:pt x="2886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0" y="4732"/>
                    <a:pt x="5560" y="3758"/>
                    <a:pt x="5560" y="2675"/>
                  </a:cubicBezTo>
                  <a:cubicBezTo>
                    <a:pt x="5560" y="1197"/>
                    <a:pt x="4363" y="1"/>
                    <a:pt x="28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8324;p76">
              <a:extLst>
                <a:ext uri="{FF2B5EF4-FFF2-40B4-BE49-F238E27FC236}">
                  <a16:creationId xmlns:a16="http://schemas.microsoft.com/office/drawing/2014/main" id="{EEFF6908-A0FE-2FDD-9B37-0BF578B39693}"/>
                </a:ext>
              </a:extLst>
            </p:cNvPr>
            <p:cNvSpPr/>
            <p:nvPr/>
          </p:nvSpPr>
          <p:spPr>
            <a:xfrm>
              <a:off x="1231521" y="3947489"/>
              <a:ext cx="24524" cy="23576"/>
            </a:xfrm>
            <a:custGeom>
              <a:avLst/>
              <a:gdLst/>
              <a:ahLst/>
              <a:cxnLst/>
              <a:rect l="l" t="t" r="r" b="b"/>
              <a:pathLst>
                <a:path w="5561" h="5349" extrusionOk="0">
                  <a:moveTo>
                    <a:pt x="2886" y="1"/>
                  </a:moveTo>
                  <a:cubicBezTo>
                    <a:pt x="1803" y="1"/>
                    <a:pt x="829" y="650"/>
                    <a:pt x="413" y="1649"/>
                  </a:cubicBezTo>
                  <a:cubicBezTo>
                    <a:pt x="1" y="2649"/>
                    <a:pt x="227" y="3798"/>
                    <a:pt x="993" y="4564"/>
                  </a:cubicBezTo>
                  <a:cubicBezTo>
                    <a:pt x="1505" y="5076"/>
                    <a:pt x="2189" y="5349"/>
                    <a:pt x="2884" y="5349"/>
                  </a:cubicBezTo>
                  <a:cubicBezTo>
                    <a:pt x="3229" y="5349"/>
                    <a:pt x="3576" y="5282"/>
                    <a:pt x="3908" y="5144"/>
                  </a:cubicBezTo>
                  <a:cubicBezTo>
                    <a:pt x="4907" y="4732"/>
                    <a:pt x="5560" y="3758"/>
                    <a:pt x="5560" y="2674"/>
                  </a:cubicBezTo>
                  <a:cubicBezTo>
                    <a:pt x="5560" y="1197"/>
                    <a:pt x="4364" y="1"/>
                    <a:pt x="28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8325;p76">
              <a:extLst>
                <a:ext uri="{FF2B5EF4-FFF2-40B4-BE49-F238E27FC236}">
                  <a16:creationId xmlns:a16="http://schemas.microsoft.com/office/drawing/2014/main" id="{61272555-C0E7-41CB-959C-561EB6CEBDEC}"/>
                </a:ext>
              </a:extLst>
            </p:cNvPr>
            <p:cNvSpPr/>
            <p:nvPr/>
          </p:nvSpPr>
          <p:spPr>
            <a:xfrm>
              <a:off x="834100" y="404674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674" y="0"/>
                  </a:moveTo>
                  <a:cubicBezTo>
                    <a:pt x="1197" y="0"/>
                    <a:pt x="0" y="1197"/>
                    <a:pt x="0" y="2674"/>
                  </a:cubicBezTo>
                  <a:cubicBezTo>
                    <a:pt x="0" y="3758"/>
                    <a:pt x="653" y="4732"/>
                    <a:pt x="1653" y="5147"/>
                  </a:cubicBezTo>
                  <a:cubicBezTo>
                    <a:pt x="1983" y="5284"/>
                    <a:pt x="2329" y="5350"/>
                    <a:pt x="2673" y="5350"/>
                  </a:cubicBezTo>
                  <a:cubicBezTo>
                    <a:pt x="3369" y="5350"/>
                    <a:pt x="4054" y="5078"/>
                    <a:pt x="4567" y="4567"/>
                  </a:cubicBezTo>
                  <a:cubicBezTo>
                    <a:pt x="5330" y="3801"/>
                    <a:pt x="5559" y="2649"/>
                    <a:pt x="5147" y="1653"/>
                  </a:cubicBezTo>
                  <a:cubicBezTo>
                    <a:pt x="4731" y="653"/>
                    <a:pt x="3757" y="0"/>
                    <a:pt x="26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8326;p76">
              <a:extLst>
                <a:ext uri="{FF2B5EF4-FFF2-40B4-BE49-F238E27FC236}">
                  <a16:creationId xmlns:a16="http://schemas.microsoft.com/office/drawing/2014/main" id="{7757B3DD-2B1A-0345-5DB9-633D264279A4}"/>
                </a:ext>
              </a:extLst>
            </p:cNvPr>
            <p:cNvSpPr/>
            <p:nvPr/>
          </p:nvSpPr>
          <p:spPr>
            <a:xfrm>
              <a:off x="834100" y="384965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674" y="1"/>
                  </a:moveTo>
                  <a:cubicBezTo>
                    <a:pt x="1197" y="1"/>
                    <a:pt x="0" y="1197"/>
                    <a:pt x="0" y="2675"/>
                  </a:cubicBezTo>
                  <a:cubicBezTo>
                    <a:pt x="0" y="3758"/>
                    <a:pt x="653" y="4732"/>
                    <a:pt x="1653" y="5144"/>
                  </a:cubicBezTo>
                  <a:cubicBezTo>
                    <a:pt x="1984" y="5282"/>
                    <a:pt x="2331" y="5349"/>
                    <a:pt x="2676" y="5349"/>
                  </a:cubicBezTo>
                  <a:cubicBezTo>
                    <a:pt x="3371" y="5349"/>
                    <a:pt x="4055" y="5077"/>
                    <a:pt x="4567" y="4564"/>
                  </a:cubicBezTo>
                  <a:cubicBezTo>
                    <a:pt x="5330" y="3802"/>
                    <a:pt x="5559" y="2649"/>
                    <a:pt x="5147" y="1650"/>
                  </a:cubicBezTo>
                  <a:cubicBezTo>
                    <a:pt x="4731" y="650"/>
                    <a:pt x="3757" y="1"/>
                    <a:pt x="26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8327;p76">
              <a:extLst>
                <a:ext uri="{FF2B5EF4-FFF2-40B4-BE49-F238E27FC236}">
                  <a16:creationId xmlns:a16="http://schemas.microsoft.com/office/drawing/2014/main" id="{25BEC169-0A15-5115-03B2-726CF75713BB}"/>
                </a:ext>
              </a:extLst>
            </p:cNvPr>
            <p:cNvSpPr/>
            <p:nvPr/>
          </p:nvSpPr>
          <p:spPr>
            <a:xfrm>
              <a:off x="1668053" y="3947489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2" y="1"/>
                  </a:moveTo>
                  <a:cubicBezTo>
                    <a:pt x="1802" y="1"/>
                    <a:pt x="828" y="650"/>
                    <a:pt x="412" y="1649"/>
                  </a:cubicBezTo>
                  <a:cubicBezTo>
                    <a:pt x="0" y="2649"/>
                    <a:pt x="226" y="3798"/>
                    <a:pt x="993" y="4564"/>
                  </a:cubicBezTo>
                  <a:cubicBezTo>
                    <a:pt x="1502" y="5076"/>
                    <a:pt x="2187" y="5349"/>
                    <a:pt x="2883" y="5349"/>
                  </a:cubicBezTo>
                  <a:cubicBezTo>
                    <a:pt x="3228" y="5349"/>
                    <a:pt x="3576" y="5282"/>
                    <a:pt x="3907" y="5144"/>
                  </a:cubicBezTo>
                  <a:cubicBezTo>
                    <a:pt x="4907" y="4732"/>
                    <a:pt x="5556" y="3758"/>
                    <a:pt x="5560" y="2674"/>
                  </a:cubicBezTo>
                  <a:cubicBezTo>
                    <a:pt x="5560" y="1197"/>
                    <a:pt x="4360" y="1"/>
                    <a:pt x="28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8328;p76">
              <a:extLst>
                <a:ext uri="{FF2B5EF4-FFF2-40B4-BE49-F238E27FC236}">
                  <a16:creationId xmlns:a16="http://schemas.microsoft.com/office/drawing/2014/main" id="{22576F97-87B1-DC9A-858F-EB84223AA920}"/>
                </a:ext>
              </a:extLst>
            </p:cNvPr>
            <p:cNvSpPr/>
            <p:nvPr/>
          </p:nvSpPr>
          <p:spPr>
            <a:xfrm>
              <a:off x="889649" y="3678195"/>
              <a:ext cx="23589" cy="23576"/>
            </a:xfrm>
            <a:custGeom>
              <a:avLst/>
              <a:gdLst/>
              <a:ahLst/>
              <a:cxnLst/>
              <a:rect l="l" t="t" r="r" b="b"/>
              <a:pathLst>
                <a:path w="5349" h="5349" extrusionOk="0">
                  <a:moveTo>
                    <a:pt x="2674" y="0"/>
                  </a:moveTo>
                  <a:cubicBezTo>
                    <a:pt x="1197" y="0"/>
                    <a:pt x="0" y="1197"/>
                    <a:pt x="0" y="2674"/>
                  </a:cubicBezTo>
                  <a:cubicBezTo>
                    <a:pt x="0" y="4152"/>
                    <a:pt x="1197" y="5348"/>
                    <a:pt x="2674" y="5348"/>
                  </a:cubicBezTo>
                  <a:cubicBezTo>
                    <a:pt x="4152" y="5348"/>
                    <a:pt x="5348" y="4152"/>
                    <a:pt x="5348" y="2674"/>
                  </a:cubicBezTo>
                  <a:cubicBezTo>
                    <a:pt x="5348" y="1197"/>
                    <a:pt x="4152" y="0"/>
                    <a:pt x="26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8329;p76">
              <a:extLst>
                <a:ext uri="{FF2B5EF4-FFF2-40B4-BE49-F238E27FC236}">
                  <a16:creationId xmlns:a16="http://schemas.microsoft.com/office/drawing/2014/main" id="{7833CCD6-1B78-2EC9-7753-CA5B8CEE13A8}"/>
                </a:ext>
              </a:extLst>
            </p:cNvPr>
            <p:cNvSpPr/>
            <p:nvPr/>
          </p:nvSpPr>
          <p:spPr>
            <a:xfrm>
              <a:off x="1357708" y="3848642"/>
              <a:ext cx="24542" cy="23585"/>
            </a:xfrm>
            <a:custGeom>
              <a:avLst/>
              <a:gdLst/>
              <a:ahLst/>
              <a:cxnLst/>
              <a:rect l="l" t="t" r="r" b="b"/>
              <a:pathLst>
                <a:path w="5565" h="5351" extrusionOk="0">
                  <a:moveTo>
                    <a:pt x="2890" y="0"/>
                  </a:moveTo>
                  <a:cubicBezTo>
                    <a:pt x="1807" y="0"/>
                    <a:pt x="833" y="653"/>
                    <a:pt x="417" y="1653"/>
                  </a:cubicBezTo>
                  <a:cubicBezTo>
                    <a:pt x="1" y="2652"/>
                    <a:pt x="231" y="3801"/>
                    <a:pt x="997" y="4567"/>
                  </a:cubicBezTo>
                  <a:cubicBezTo>
                    <a:pt x="1509" y="5080"/>
                    <a:pt x="2193" y="5350"/>
                    <a:pt x="2888" y="5350"/>
                  </a:cubicBezTo>
                  <a:cubicBezTo>
                    <a:pt x="3233" y="5350"/>
                    <a:pt x="3580" y="5284"/>
                    <a:pt x="3912" y="5147"/>
                  </a:cubicBezTo>
                  <a:cubicBezTo>
                    <a:pt x="4911" y="4731"/>
                    <a:pt x="5564" y="3757"/>
                    <a:pt x="5564" y="2678"/>
                  </a:cubicBezTo>
                  <a:cubicBezTo>
                    <a:pt x="5564" y="1200"/>
                    <a:pt x="4364" y="0"/>
                    <a:pt x="28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8330;p76">
              <a:extLst>
                <a:ext uri="{FF2B5EF4-FFF2-40B4-BE49-F238E27FC236}">
                  <a16:creationId xmlns:a16="http://schemas.microsoft.com/office/drawing/2014/main" id="{9FEDAA58-3703-9DE6-A220-666F11BB207A}"/>
                </a:ext>
              </a:extLst>
            </p:cNvPr>
            <p:cNvSpPr/>
            <p:nvPr/>
          </p:nvSpPr>
          <p:spPr>
            <a:xfrm>
              <a:off x="1357708" y="4049730"/>
              <a:ext cx="24542" cy="23585"/>
            </a:xfrm>
            <a:custGeom>
              <a:avLst/>
              <a:gdLst/>
              <a:ahLst/>
              <a:cxnLst/>
              <a:rect l="l" t="t" r="r" b="b"/>
              <a:pathLst>
                <a:path w="5565" h="5351" extrusionOk="0">
                  <a:moveTo>
                    <a:pt x="2890" y="1"/>
                  </a:moveTo>
                  <a:cubicBezTo>
                    <a:pt x="1807" y="1"/>
                    <a:pt x="833" y="654"/>
                    <a:pt x="417" y="1653"/>
                  </a:cubicBezTo>
                  <a:cubicBezTo>
                    <a:pt x="1" y="2653"/>
                    <a:pt x="231" y="3802"/>
                    <a:pt x="997" y="4568"/>
                  </a:cubicBezTo>
                  <a:cubicBezTo>
                    <a:pt x="1510" y="5078"/>
                    <a:pt x="2195" y="5350"/>
                    <a:pt x="2891" y="5350"/>
                  </a:cubicBezTo>
                  <a:cubicBezTo>
                    <a:pt x="3235" y="5350"/>
                    <a:pt x="3581" y="5284"/>
                    <a:pt x="3912" y="5148"/>
                  </a:cubicBezTo>
                  <a:cubicBezTo>
                    <a:pt x="4911" y="4732"/>
                    <a:pt x="5564" y="3758"/>
                    <a:pt x="5564" y="2675"/>
                  </a:cubicBezTo>
                  <a:cubicBezTo>
                    <a:pt x="5564" y="1197"/>
                    <a:pt x="4364" y="1"/>
                    <a:pt x="28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8331;p76">
              <a:extLst>
                <a:ext uri="{FF2B5EF4-FFF2-40B4-BE49-F238E27FC236}">
                  <a16:creationId xmlns:a16="http://schemas.microsoft.com/office/drawing/2014/main" id="{80648D24-87C2-38E5-A079-409EC788EDB7}"/>
                </a:ext>
              </a:extLst>
            </p:cNvPr>
            <p:cNvSpPr/>
            <p:nvPr/>
          </p:nvSpPr>
          <p:spPr>
            <a:xfrm>
              <a:off x="889649" y="4212384"/>
              <a:ext cx="24520" cy="23585"/>
            </a:xfrm>
            <a:custGeom>
              <a:avLst/>
              <a:gdLst/>
              <a:ahLst/>
              <a:cxnLst/>
              <a:rect l="l" t="t" r="r" b="b"/>
              <a:pathLst>
                <a:path w="5560" h="5351" extrusionOk="0">
                  <a:moveTo>
                    <a:pt x="2674" y="0"/>
                  </a:moveTo>
                  <a:cubicBezTo>
                    <a:pt x="2328" y="0"/>
                    <a:pt x="1980" y="67"/>
                    <a:pt x="1649" y="203"/>
                  </a:cubicBezTo>
                  <a:cubicBezTo>
                    <a:pt x="650" y="619"/>
                    <a:pt x="0" y="1593"/>
                    <a:pt x="0" y="2677"/>
                  </a:cubicBezTo>
                  <a:cubicBezTo>
                    <a:pt x="0" y="4150"/>
                    <a:pt x="1197" y="5351"/>
                    <a:pt x="2674" y="5351"/>
                  </a:cubicBezTo>
                  <a:cubicBezTo>
                    <a:pt x="3754" y="5351"/>
                    <a:pt x="4732" y="4698"/>
                    <a:pt x="5144" y="3698"/>
                  </a:cubicBezTo>
                  <a:cubicBezTo>
                    <a:pt x="5560" y="2699"/>
                    <a:pt x="5330" y="1550"/>
                    <a:pt x="4568" y="783"/>
                  </a:cubicBezTo>
                  <a:cubicBezTo>
                    <a:pt x="4055" y="271"/>
                    <a:pt x="3370" y="0"/>
                    <a:pt x="26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8332;p76">
              <a:extLst>
                <a:ext uri="{FF2B5EF4-FFF2-40B4-BE49-F238E27FC236}">
                  <a16:creationId xmlns:a16="http://schemas.microsoft.com/office/drawing/2014/main" id="{98304075-B902-586F-ED7F-30FC687EA7EF}"/>
                </a:ext>
              </a:extLst>
            </p:cNvPr>
            <p:cNvSpPr/>
            <p:nvPr/>
          </p:nvSpPr>
          <p:spPr>
            <a:xfrm>
              <a:off x="2008060" y="3678195"/>
              <a:ext cx="24537" cy="23576"/>
            </a:xfrm>
            <a:custGeom>
              <a:avLst/>
              <a:gdLst/>
              <a:ahLst/>
              <a:cxnLst/>
              <a:rect l="l" t="t" r="r" b="b"/>
              <a:pathLst>
                <a:path w="5564" h="5349" extrusionOk="0">
                  <a:moveTo>
                    <a:pt x="2886" y="0"/>
                  </a:moveTo>
                  <a:cubicBezTo>
                    <a:pt x="1806" y="0"/>
                    <a:pt x="828" y="650"/>
                    <a:pt x="416" y="1649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6"/>
                    <a:pt x="2190" y="5349"/>
                    <a:pt x="2887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1" y="4732"/>
                    <a:pt x="5560" y="3758"/>
                    <a:pt x="5563" y="2674"/>
                  </a:cubicBezTo>
                  <a:cubicBezTo>
                    <a:pt x="5560" y="1197"/>
                    <a:pt x="4363" y="0"/>
                    <a:pt x="28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8333;p76">
              <a:extLst>
                <a:ext uri="{FF2B5EF4-FFF2-40B4-BE49-F238E27FC236}">
                  <a16:creationId xmlns:a16="http://schemas.microsoft.com/office/drawing/2014/main" id="{65F6F664-9EE1-B462-0549-22FCCE91584E}"/>
                </a:ext>
              </a:extLst>
            </p:cNvPr>
            <p:cNvSpPr/>
            <p:nvPr/>
          </p:nvSpPr>
          <p:spPr>
            <a:xfrm>
              <a:off x="1548251" y="384864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886" y="0"/>
                  </a:moveTo>
                  <a:cubicBezTo>
                    <a:pt x="1806" y="0"/>
                    <a:pt x="828" y="653"/>
                    <a:pt x="416" y="1653"/>
                  </a:cubicBezTo>
                  <a:cubicBezTo>
                    <a:pt x="0" y="2652"/>
                    <a:pt x="230" y="3801"/>
                    <a:pt x="996" y="4567"/>
                  </a:cubicBezTo>
                  <a:cubicBezTo>
                    <a:pt x="1507" y="5078"/>
                    <a:pt x="2192" y="5350"/>
                    <a:pt x="2890" y="5350"/>
                  </a:cubicBezTo>
                  <a:cubicBezTo>
                    <a:pt x="3234" y="5350"/>
                    <a:pt x="3581" y="5283"/>
                    <a:pt x="3911" y="5147"/>
                  </a:cubicBezTo>
                  <a:cubicBezTo>
                    <a:pt x="4910" y="4731"/>
                    <a:pt x="5560" y="3757"/>
                    <a:pt x="5560" y="2678"/>
                  </a:cubicBezTo>
                  <a:cubicBezTo>
                    <a:pt x="5560" y="1200"/>
                    <a:pt x="4363" y="0"/>
                    <a:pt x="28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8334;p76">
              <a:extLst>
                <a:ext uri="{FF2B5EF4-FFF2-40B4-BE49-F238E27FC236}">
                  <a16:creationId xmlns:a16="http://schemas.microsoft.com/office/drawing/2014/main" id="{D6399101-163E-150D-90F3-53CEB445AE5A}"/>
                </a:ext>
              </a:extLst>
            </p:cNvPr>
            <p:cNvSpPr/>
            <p:nvPr/>
          </p:nvSpPr>
          <p:spPr>
            <a:xfrm>
              <a:off x="2069063" y="3847033"/>
              <a:ext cx="24520" cy="23585"/>
            </a:xfrm>
            <a:custGeom>
              <a:avLst/>
              <a:gdLst/>
              <a:ahLst/>
              <a:cxnLst/>
              <a:rect l="l" t="t" r="r" b="b"/>
              <a:pathLst>
                <a:path w="5560" h="5351" extrusionOk="0">
                  <a:moveTo>
                    <a:pt x="2886" y="0"/>
                  </a:moveTo>
                  <a:cubicBezTo>
                    <a:pt x="1806" y="0"/>
                    <a:pt x="828" y="653"/>
                    <a:pt x="416" y="1653"/>
                  </a:cubicBezTo>
                  <a:cubicBezTo>
                    <a:pt x="0" y="2652"/>
                    <a:pt x="230" y="3801"/>
                    <a:pt x="993" y="4567"/>
                  </a:cubicBezTo>
                  <a:cubicBezTo>
                    <a:pt x="1505" y="5080"/>
                    <a:pt x="2190" y="5351"/>
                    <a:pt x="2887" y="5351"/>
                  </a:cubicBezTo>
                  <a:cubicBezTo>
                    <a:pt x="3232" y="5351"/>
                    <a:pt x="3580" y="5284"/>
                    <a:pt x="3911" y="5148"/>
                  </a:cubicBezTo>
                  <a:cubicBezTo>
                    <a:pt x="4910" y="4732"/>
                    <a:pt x="5560" y="3758"/>
                    <a:pt x="5560" y="2678"/>
                  </a:cubicBezTo>
                  <a:cubicBezTo>
                    <a:pt x="5560" y="1200"/>
                    <a:pt x="4363" y="0"/>
                    <a:pt x="28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8335;p76">
              <a:extLst>
                <a:ext uri="{FF2B5EF4-FFF2-40B4-BE49-F238E27FC236}">
                  <a16:creationId xmlns:a16="http://schemas.microsoft.com/office/drawing/2014/main" id="{6051D694-E9BA-F956-8DA0-73B5A3A665B6}"/>
                </a:ext>
              </a:extLst>
            </p:cNvPr>
            <p:cNvSpPr/>
            <p:nvPr/>
          </p:nvSpPr>
          <p:spPr>
            <a:xfrm>
              <a:off x="2069063" y="4046870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6" y="0"/>
                  </a:moveTo>
                  <a:cubicBezTo>
                    <a:pt x="1806" y="0"/>
                    <a:pt x="828" y="650"/>
                    <a:pt x="416" y="1649"/>
                  </a:cubicBezTo>
                  <a:cubicBezTo>
                    <a:pt x="0" y="2649"/>
                    <a:pt x="230" y="3802"/>
                    <a:pt x="993" y="4564"/>
                  </a:cubicBezTo>
                  <a:cubicBezTo>
                    <a:pt x="1505" y="5076"/>
                    <a:pt x="2190" y="5349"/>
                    <a:pt x="2887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0" y="4732"/>
                    <a:pt x="5560" y="3758"/>
                    <a:pt x="5560" y="2674"/>
                  </a:cubicBezTo>
                  <a:cubicBezTo>
                    <a:pt x="5560" y="1197"/>
                    <a:pt x="4363" y="0"/>
                    <a:pt x="28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88" name="Straight Connector 1287">
            <a:extLst>
              <a:ext uri="{FF2B5EF4-FFF2-40B4-BE49-F238E27FC236}">
                <a16:creationId xmlns:a16="http://schemas.microsoft.com/office/drawing/2014/main" id="{35933B9A-B7A5-DFEF-035F-1B755B429A74}"/>
              </a:ext>
            </a:extLst>
          </p:cNvPr>
          <p:cNvCxnSpPr/>
          <p:nvPr/>
        </p:nvCxnSpPr>
        <p:spPr>
          <a:xfrm flipH="1">
            <a:off x="1969624" y="1330872"/>
            <a:ext cx="23092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0" name="Straight Connector 1289">
            <a:extLst>
              <a:ext uri="{FF2B5EF4-FFF2-40B4-BE49-F238E27FC236}">
                <a16:creationId xmlns:a16="http://schemas.microsoft.com/office/drawing/2014/main" id="{32E6AC7D-D060-9BC8-6D53-6811CD54BC07}"/>
              </a:ext>
            </a:extLst>
          </p:cNvPr>
          <p:cNvCxnSpPr>
            <a:cxnSpLocks/>
          </p:cNvCxnSpPr>
          <p:nvPr/>
        </p:nvCxnSpPr>
        <p:spPr>
          <a:xfrm>
            <a:off x="1960759" y="1330872"/>
            <a:ext cx="0" cy="21293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441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9"/>
          <p:cNvSpPr txBox="1">
            <a:spLocks noGrp="1"/>
          </p:cNvSpPr>
          <p:nvPr>
            <p:ph type="title"/>
          </p:nvPr>
        </p:nvSpPr>
        <p:spPr>
          <a:xfrm>
            <a:off x="713225" y="2268831"/>
            <a:ext cx="529568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Entity Relationship Diagram</a:t>
            </a:r>
            <a:endParaRPr dirty="0"/>
          </a:p>
        </p:txBody>
      </p:sp>
      <p:sp>
        <p:nvSpPr>
          <p:cNvPr id="865" name="Google Shape;865;p39"/>
          <p:cNvSpPr txBox="1">
            <a:spLocks noGrp="1"/>
          </p:cNvSpPr>
          <p:nvPr>
            <p:ph type="title" idx="2"/>
          </p:nvPr>
        </p:nvSpPr>
        <p:spPr>
          <a:xfrm>
            <a:off x="713225" y="966754"/>
            <a:ext cx="1135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0305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E0CACE-88EF-7A4C-E355-35A028305A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4" r="1431" b="6682"/>
          <a:stretch/>
        </p:blipFill>
        <p:spPr>
          <a:xfrm>
            <a:off x="923620" y="342391"/>
            <a:ext cx="4823130" cy="445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90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9"/>
          <p:cNvSpPr txBox="1">
            <a:spLocks noGrp="1"/>
          </p:cNvSpPr>
          <p:nvPr>
            <p:ph type="title"/>
          </p:nvPr>
        </p:nvSpPr>
        <p:spPr>
          <a:xfrm>
            <a:off x="713225" y="1905292"/>
            <a:ext cx="529568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Database DESIGN</a:t>
            </a:r>
            <a:endParaRPr dirty="0"/>
          </a:p>
        </p:txBody>
      </p:sp>
      <p:sp>
        <p:nvSpPr>
          <p:cNvPr id="865" name="Google Shape;865;p39"/>
          <p:cNvSpPr txBox="1">
            <a:spLocks noGrp="1"/>
          </p:cNvSpPr>
          <p:nvPr>
            <p:ph type="title" idx="2"/>
          </p:nvPr>
        </p:nvSpPr>
        <p:spPr>
          <a:xfrm>
            <a:off x="713225" y="966754"/>
            <a:ext cx="1135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" name="Google Shape;922;p45">
            <a:extLst>
              <a:ext uri="{FF2B5EF4-FFF2-40B4-BE49-F238E27FC236}">
                <a16:creationId xmlns:a16="http://schemas.microsoft.com/office/drawing/2014/main" id="{D57625AE-CE41-8B6C-B4C9-DDAAFEDEF3E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89742" y="2747092"/>
            <a:ext cx="342384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Database Tables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0687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51"/>
          <p:cNvSpPr txBox="1">
            <a:spLocks noGrp="1"/>
          </p:cNvSpPr>
          <p:nvPr>
            <p:ph type="title"/>
          </p:nvPr>
        </p:nvSpPr>
        <p:spPr>
          <a:xfrm>
            <a:off x="1642048" y="1977802"/>
            <a:ext cx="6096900" cy="12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STUDENT</a:t>
            </a:r>
            <a:endParaRPr sz="7200" dirty="0"/>
          </a:p>
        </p:txBody>
      </p:sp>
      <p:grpSp>
        <p:nvGrpSpPr>
          <p:cNvPr id="1012" name="Google Shape;1012;p51"/>
          <p:cNvGrpSpPr/>
          <p:nvPr/>
        </p:nvGrpSpPr>
        <p:grpSpPr>
          <a:xfrm>
            <a:off x="582712" y="7"/>
            <a:ext cx="643935" cy="2314064"/>
            <a:chOff x="582712" y="7"/>
            <a:chExt cx="643935" cy="2314064"/>
          </a:xfrm>
        </p:grpSpPr>
        <p:grpSp>
          <p:nvGrpSpPr>
            <p:cNvPr id="1013" name="Google Shape;1013;p51"/>
            <p:cNvGrpSpPr/>
            <p:nvPr/>
          </p:nvGrpSpPr>
          <p:grpSpPr>
            <a:xfrm rot="10800000">
              <a:off x="1035918" y="3987"/>
              <a:ext cx="190730" cy="2310083"/>
              <a:chOff x="9" y="2835115"/>
              <a:chExt cx="134668" cy="1631069"/>
            </a:xfrm>
          </p:grpSpPr>
          <p:sp>
            <p:nvSpPr>
              <p:cNvPr id="1014" name="Google Shape;1014;p51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1898" extrusionOk="0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51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avLst/>
                <a:gdLst/>
                <a:ahLst/>
                <a:cxnLst/>
                <a:rect l="l" t="t" r="r" b="b"/>
                <a:pathLst>
                  <a:path w="20981" h="1669" extrusionOk="0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51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19384" h="714" extrusionOk="0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51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37498" h="2140" extrusionOk="0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8" name="Google Shape;1018;p51"/>
            <p:cNvGrpSpPr/>
            <p:nvPr/>
          </p:nvGrpSpPr>
          <p:grpSpPr>
            <a:xfrm rot="10800000">
              <a:off x="582712" y="7"/>
              <a:ext cx="432406" cy="1877736"/>
              <a:chOff x="4792514" y="2979701"/>
              <a:chExt cx="305307" cy="1325804"/>
            </a:xfrm>
          </p:grpSpPr>
          <p:sp>
            <p:nvSpPr>
              <p:cNvPr id="1019" name="Google Shape;1019;p51"/>
              <p:cNvSpPr/>
              <p:nvPr/>
            </p:nvSpPr>
            <p:spPr>
              <a:xfrm rot="-5400000">
                <a:off x="4409125" y="3616809"/>
                <a:ext cx="1266256" cy="111136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2555" extrusionOk="0">
                    <a:moveTo>
                      <a:pt x="0" y="1"/>
                    </a:moveTo>
                    <a:lnTo>
                      <a:pt x="0" y="229"/>
                    </a:lnTo>
                    <a:lnTo>
                      <a:pt x="15803" y="229"/>
                    </a:lnTo>
                    <a:lnTo>
                      <a:pt x="18114" y="2554"/>
                    </a:lnTo>
                    <a:lnTo>
                      <a:pt x="23462" y="2554"/>
                    </a:lnTo>
                    <a:lnTo>
                      <a:pt x="24775" y="1185"/>
                    </a:lnTo>
                    <a:lnTo>
                      <a:pt x="28397" y="1185"/>
                    </a:lnTo>
                    <a:cubicBezTo>
                      <a:pt x="28397" y="1370"/>
                      <a:pt x="28583" y="1484"/>
                      <a:pt x="28754" y="1484"/>
                    </a:cubicBezTo>
                    <a:cubicBezTo>
                      <a:pt x="28939" y="1484"/>
                      <a:pt x="29111" y="1299"/>
                      <a:pt x="29111" y="1128"/>
                    </a:cubicBezTo>
                    <a:cubicBezTo>
                      <a:pt x="29111" y="885"/>
                      <a:pt x="28939" y="714"/>
                      <a:pt x="28754" y="714"/>
                    </a:cubicBezTo>
                    <a:cubicBezTo>
                      <a:pt x="28583" y="714"/>
                      <a:pt x="28454" y="828"/>
                      <a:pt x="28397" y="942"/>
                    </a:cubicBezTo>
                    <a:lnTo>
                      <a:pt x="24718" y="942"/>
                    </a:lnTo>
                    <a:lnTo>
                      <a:pt x="23405" y="2312"/>
                    </a:lnTo>
                    <a:lnTo>
                      <a:pt x="18242" y="2312"/>
                    </a:lnTo>
                    <a:lnTo>
                      <a:pt x="1591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51"/>
              <p:cNvSpPr/>
              <p:nvPr/>
            </p:nvSpPr>
            <p:spPr>
              <a:xfrm rot="-5400000">
                <a:off x="4335310" y="3589536"/>
                <a:ext cx="1325804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2440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6459" y="243"/>
                    </a:lnTo>
                    <a:lnTo>
                      <a:pt x="18656" y="2439"/>
                    </a:lnTo>
                    <a:lnTo>
                      <a:pt x="22878" y="2439"/>
                    </a:lnTo>
                    <a:lnTo>
                      <a:pt x="24361" y="899"/>
                    </a:lnTo>
                    <a:lnTo>
                      <a:pt x="29767" y="899"/>
                    </a:lnTo>
                    <a:cubicBezTo>
                      <a:pt x="29824" y="1013"/>
                      <a:pt x="29952" y="1127"/>
                      <a:pt x="30066" y="1127"/>
                    </a:cubicBezTo>
                    <a:cubicBezTo>
                      <a:pt x="30309" y="1127"/>
                      <a:pt x="30480" y="956"/>
                      <a:pt x="30480" y="771"/>
                    </a:cubicBezTo>
                    <a:cubicBezTo>
                      <a:pt x="30480" y="542"/>
                      <a:pt x="30309" y="357"/>
                      <a:pt x="30066" y="357"/>
                    </a:cubicBezTo>
                    <a:cubicBezTo>
                      <a:pt x="29881" y="357"/>
                      <a:pt x="29767" y="471"/>
                      <a:pt x="29710" y="656"/>
                    </a:cubicBezTo>
                    <a:lnTo>
                      <a:pt x="24247" y="656"/>
                    </a:lnTo>
                    <a:lnTo>
                      <a:pt x="22749" y="2197"/>
                    </a:lnTo>
                    <a:lnTo>
                      <a:pt x="18770" y="2197"/>
                    </a:lnTo>
                    <a:lnTo>
                      <a:pt x="1657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51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27514" h="2312" extrusionOk="0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51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2326" extrusionOk="0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51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22037" h="714" extrusionOk="0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4" name="Google Shape;1024;p51"/>
          <p:cNvGrpSpPr/>
          <p:nvPr/>
        </p:nvGrpSpPr>
        <p:grpSpPr>
          <a:xfrm rot="-5400000">
            <a:off x="7591763" y="-353680"/>
            <a:ext cx="659052" cy="2445426"/>
            <a:chOff x="4128096" y="2589445"/>
            <a:chExt cx="465334" cy="1726630"/>
          </a:xfrm>
        </p:grpSpPr>
        <p:sp>
          <p:nvSpPr>
            <p:cNvPr id="1025" name="Google Shape;1025;p5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51"/>
          <p:cNvGrpSpPr/>
          <p:nvPr/>
        </p:nvGrpSpPr>
        <p:grpSpPr>
          <a:xfrm>
            <a:off x="-6" y="3333878"/>
            <a:ext cx="2174918" cy="1340856"/>
            <a:chOff x="-6" y="3333878"/>
            <a:chExt cx="2174918" cy="1340856"/>
          </a:xfrm>
        </p:grpSpPr>
        <p:grpSp>
          <p:nvGrpSpPr>
            <p:cNvPr id="1037" name="Google Shape;1037;p51"/>
            <p:cNvGrpSpPr/>
            <p:nvPr/>
          </p:nvGrpSpPr>
          <p:grpSpPr>
            <a:xfrm rot="5400000">
              <a:off x="694173" y="3358411"/>
              <a:ext cx="622150" cy="2010496"/>
              <a:chOff x="2474121" y="2891575"/>
              <a:chExt cx="439279" cy="1419541"/>
            </a:xfrm>
          </p:grpSpPr>
          <p:sp>
            <p:nvSpPr>
              <p:cNvPr id="1038" name="Google Shape;1038;p51"/>
              <p:cNvSpPr/>
              <p:nvPr/>
            </p:nvSpPr>
            <p:spPr>
              <a:xfrm rot="-5400000">
                <a:off x="1917918" y="3535251"/>
                <a:ext cx="1419541" cy="132189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3039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5818" y="243"/>
                    </a:lnTo>
                    <a:lnTo>
                      <a:pt x="15818" y="2796"/>
                    </a:lnTo>
                    <a:lnTo>
                      <a:pt x="31864" y="2796"/>
                    </a:lnTo>
                    <a:cubicBezTo>
                      <a:pt x="31921" y="2981"/>
                      <a:pt x="32092" y="3038"/>
                      <a:pt x="32221" y="3038"/>
                    </a:cubicBezTo>
                    <a:cubicBezTo>
                      <a:pt x="32449" y="3038"/>
                      <a:pt x="32634" y="2924"/>
                      <a:pt x="32634" y="2682"/>
                    </a:cubicBezTo>
                    <a:cubicBezTo>
                      <a:pt x="32634" y="2496"/>
                      <a:pt x="32449" y="2325"/>
                      <a:pt x="32221" y="2325"/>
                    </a:cubicBezTo>
                    <a:cubicBezTo>
                      <a:pt x="32092" y="2325"/>
                      <a:pt x="31921" y="2439"/>
                      <a:pt x="31864" y="2568"/>
                    </a:cubicBezTo>
                    <a:lnTo>
                      <a:pt x="16046" y="2568"/>
                    </a:lnTo>
                    <a:lnTo>
                      <a:pt x="160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51"/>
              <p:cNvSpPr/>
              <p:nvPr/>
            </p:nvSpPr>
            <p:spPr>
              <a:xfrm rot="-5400000">
                <a:off x="2568095" y="3965811"/>
                <a:ext cx="504441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11597" h="4280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1112" y="243"/>
                    </a:lnTo>
                    <a:lnTo>
                      <a:pt x="11112" y="3566"/>
                    </a:lnTo>
                    <a:cubicBezTo>
                      <a:pt x="10940" y="3623"/>
                      <a:pt x="10883" y="3752"/>
                      <a:pt x="10883" y="3923"/>
                    </a:cubicBezTo>
                    <a:cubicBezTo>
                      <a:pt x="10883" y="4108"/>
                      <a:pt x="10997" y="4279"/>
                      <a:pt x="11240" y="4279"/>
                    </a:cubicBezTo>
                    <a:cubicBezTo>
                      <a:pt x="11468" y="4279"/>
                      <a:pt x="11596" y="4108"/>
                      <a:pt x="11596" y="3923"/>
                    </a:cubicBezTo>
                    <a:cubicBezTo>
                      <a:pt x="11596" y="3752"/>
                      <a:pt x="11539" y="3623"/>
                      <a:pt x="11354" y="3566"/>
                    </a:cubicBezTo>
                    <a:lnTo>
                      <a:pt x="1135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51"/>
              <p:cNvSpPr/>
              <p:nvPr/>
            </p:nvSpPr>
            <p:spPr>
              <a:xfrm rot="-5400000">
                <a:off x="2612136" y="4009852"/>
                <a:ext cx="452331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4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739"/>
                    </a:lnTo>
                    <a:cubicBezTo>
                      <a:pt x="9757" y="2796"/>
                      <a:pt x="9628" y="2925"/>
                      <a:pt x="9628" y="3096"/>
                    </a:cubicBezTo>
                    <a:cubicBezTo>
                      <a:pt x="9628" y="3281"/>
                      <a:pt x="9814" y="3452"/>
                      <a:pt x="10042" y="3452"/>
                    </a:cubicBezTo>
                    <a:cubicBezTo>
                      <a:pt x="10227" y="3452"/>
                      <a:pt x="10398" y="3281"/>
                      <a:pt x="10398" y="3096"/>
                    </a:cubicBezTo>
                    <a:cubicBezTo>
                      <a:pt x="10398" y="2925"/>
                      <a:pt x="10284" y="2796"/>
                      <a:pt x="10170" y="2739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51"/>
              <p:cNvSpPr/>
              <p:nvPr/>
            </p:nvSpPr>
            <p:spPr>
              <a:xfrm rot="-5400000">
                <a:off x="2177879" y="3666157"/>
                <a:ext cx="1160818" cy="129101"/>
              </a:xfrm>
              <a:custGeom>
                <a:avLst/>
                <a:gdLst/>
                <a:ahLst/>
                <a:cxnLst/>
                <a:rect l="l" t="t" r="r" b="b"/>
                <a:pathLst>
                  <a:path w="26687" h="2968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2310" y="243"/>
                    </a:lnTo>
                    <a:lnTo>
                      <a:pt x="12310" y="2739"/>
                    </a:lnTo>
                    <a:lnTo>
                      <a:pt x="25973" y="2739"/>
                    </a:lnTo>
                    <a:cubicBezTo>
                      <a:pt x="26030" y="2910"/>
                      <a:pt x="26159" y="2967"/>
                      <a:pt x="26330" y="2967"/>
                    </a:cubicBezTo>
                    <a:cubicBezTo>
                      <a:pt x="26572" y="2967"/>
                      <a:pt x="26687" y="2853"/>
                      <a:pt x="26687" y="2611"/>
                    </a:cubicBezTo>
                    <a:cubicBezTo>
                      <a:pt x="26687" y="2439"/>
                      <a:pt x="26572" y="2254"/>
                      <a:pt x="26330" y="2254"/>
                    </a:cubicBezTo>
                    <a:cubicBezTo>
                      <a:pt x="26159" y="2254"/>
                      <a:pt x="26030" y="2382"/>
                      <a:pt x="25973" y="2496"/>
                    </a:cubicBezTo>
                    <a:lnTo>
                      <a:pt x="12538" y="2496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51"/>
              <p:cNvSpPr/>
              <p:nvPr/>
            </p:nvSpPr>
            <p:spPr>
              <a:xfrm rot="-5400000">
                <a:off x="2081076" y="3607849"/>
                <a:ext cx="1271867" cy="134668"/>
              </a:xfrm>
              <a:custGeom>
                <a:avLst/>
                <a:gdLst/>
                <a:ahLst/>
                <a:cxnLst/>
                <a:rect l="l" t="t" r="r" b="b"/>
                <a:pathLst>
                  <a:path w="29240" h="309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3436" y="243"/>
                    </a:lnTo>
                    <a:lnTo>
                      <a:pt x="13436" y="2853"/>
                    </a:lnTo>
                    <a:lnTo>
                      <a:pt x="28526" y="2853"/>
                    </a:lnTo>
                    <a:cubicBezTo>
                      <a:pt x="28526" y="2967"/>
                      <a:pt x="28712" y="3096"/>
                      <a:pt x="28883" y="3096"/>
                    </a:cubicBezTo>
                    <a:cubicBezTo>
                      <a:pt x="29068" y="3096"/>
                      <a:pt x="29240" y="2910"/>
                      <a:pt x="29240" y="2739"/>
                    </a:cubicBezTo>
                    <a:cubicBezTo>
                      <a:pt x="29240" y="2497"/>
                      <a:pt x="29068" y="2326"/>
                      <a:pt x="28883" y="2326"/>
                    </a:cubicBezTo>
                    <a:cubicBezTo>
                      <a:pt x="28712" y="2326"/>
                      <a:pt x="28526" y="2440"/>
                      <a:pt x="28526" y="2611"/>
                    </a:cubicBezTo>
                    <a:lnTo>
                      <a:pt x="13679" y="2611"/>
                    </a:lnTo>
                    <a:lnTo>
                      <a:pt x="1367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51"/>
              <p:cNvSpPr/>
              <p:nvPr/>
            </p:nvSpPr>
            <p:spPr>
              <a:xfrm rot="-5400000">
                <a:off x="2065591" y="3641342"/>
                <a:ext cx="1212319" cy="127230"/>
              </a:xfrm>
              <a:custGeom>
                <a:avLst/>
                <a:gdLst/>
                <a:ahLst/>
                <a:cxnLst/>
                <a:rect l="l" t="t" r="r" b="b"/>
                <a:pathLst>
                  <a:path w="27871" h="2925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4563" y="243"/>
                    </a:lnTo>
                    <a:lnTo>
                      <a:pt x="14563" y="2682"/>
                    </a:lnTo>
                    <a:lnTo>
                      <a:pt x="27157" y="2682"/>
                    </a:lnTo>
                    <a:cubicBezTo>
                      <a:pt x="27229" y="2853"/>
                      <a:pt x="27343" y="2924"/>
                      <a:pt x="27514" y="2924"/>
                    </a:cubicBezTo>
                    <a:cubicBezTo>
                      <a:pt x="27756" y="2924"/>
                      <a:pt x="27870" y="2796"/>
                      <a:pt x="27870" y="2567"/>
                    </a:cubicBezTo>
                    <a:cubicBezTo>
                      <a:pt x="27870" y="2382"/>
                      <a:pt x="27756" y="2211"/>
                      <a:pt x="27514" y="2211"/>
                    </a:cubicBezTo>
                    <a:cubicBezTo>
                      <a:pt x="27343" y="2211"/>
                      <a:pt x="27229" y="2325"/>
                      <a:pt x="27157" y="2439"/>
                    </a:cubicBezTo>
                    <a:lnTo>
                      <a:pt x="14806" y="2439"/>
                    </a:lnTo>
                    <a:lnTo>
                      <a:pt x="1480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51"/>
              <p:cNvSpPr/>
              <p:nvPr/>
            </p:nvSpPr>
            <p:spPr>
              <a:xfrm rot="-5400000">
                <a:off x="1972508" y="3742473"/>
                <a:ext cx="110374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5375" h="771" extrusionOk="0">
                    <a:moveTo>
                      <a:pt x="25018" y="1"/>
                    </a:moveTo>
                    <a:cubicBezTo>
                      <a:pt x="24847" y="1"/>
                      <a:pt x="24733" y="115"/>
                      <a:pt x="24661" y="300"/>
                    </a:cubicBezTo>
                    <a:lnTo>
                      <a:pt x="1" y="300"/>
                    </a:lnTo>
                    <a:lnTo>
                      <a:pt x="1" y="528"/>
                    </a:lnTo>
                    <a:lnTo>
                      <a:pt x="24661" y="528"/>
                    </a:lnTo>
                    <a:cubicBezTo>
                      <a:pt x="24733" y="657"/>
                      <a:pt x="24847" y="771"/>
                      <a:pt x="25018" y="771"/>
                    </a:cubicBezTo>
                    <a:cubicBezTo>
                      <a:pt x="25260" y="771"/>
                      <a:pt x="25374" y="600"/>
                      <a:pt x="25374" y="414"/>
                    </a:cubicBezTo>
                    <a:cubicBezTo>
                      <a:pt x="25374" y="172"/>
                      <a:pt x="25260" y="1"/>
                      <a:pt x="250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51"/>
              <p:cNvSpPr/>
              <p:nvPr/>
            </p:nvSpPr>
            <p:spPr>
              <a:xfrm rot="-5400000">
                <a:off x="2020290" y="3823748"/>
                <a:ext cx="94119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1638" h="771" extrusionOk="0">
                    <a:moveTo>
                      <a:pt x="21281" y="0"/>
                    </a:moveTo>
                    <a:cubicBezTo>
                      <a:pt x="21095" y="0"/>
                      <a:pt x="20924" y="114"/>
                      <a:pt x="20924" y="229"/>
                    </a:cubicBezTo>
                    <a:lnTo>
                      <a:pt x="1" y="229"/>
                    </a:lnTo>
                    <a:lnTo>
                      <a:pt x="1" y="471"/>
                    </a:lnTo>
                    <a:lnTo>
                      <a:pt x="20924" y="471"/>
                    </a:lnTo>
                    <a:cubicBezTo>
                      <a:pt x="20924" y="656"/>
                      <a:pt x="21095" y="771"/>
                      <a:pt x="21281" y="771"/>
                    </a:cubicBezTo>
                    <a:cubicBezTo>
                      <a:pt x="21452" y="771"/>
                      <a:pt x="21637" y="585"/>
                      <a:pt x="21637" y="357"/>
                    </a:cubicBezTo>
                    <a:cubicBezTo>
                      <a:pt x="21637" y="172"/>
                      <a:pt x="21452" y="0"/>
                      <a:pt x="212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6" name="Google Shape;1046;p51"/>
            <p:cNvGrpSpPr/>
            <p:nvPr/>
          </p:nvGrpSpPr>
          <p:grpSpPr>
            <a:xfrm rot="5400000">
              <a:off x="752586" y="2581286"/>
              <a:ext cx="669734" cy="2174918"/>
              <a:chOff x="6278982" y="2751992"/>
              <a:chExt cx="478381" cy="1553513"/>
            </a:xfrm>
          </p:grpSpPr>
          <p:sp>
            <p:nvSpPr>
              <p:cNvPr id="1047" name="Google Shape;1047;p51"/>
              <p:cNvSpPr/>
              <p:nvPr/>
            </p:nvSpPr>
            <p:spPr>
              <a:xfrm rot="-5400000">
                <a:off x="6192439" y="3740581"/>
                <a:ext cx="1059686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1613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5917" y="243"/>
                    </a:lnTo>
                    <a:lnTo>
                      <a:pt x="17173" y="1313"/>
                    </a:lnTo>
                    <a:lnTo>
                      <a:pt x="23648" y="1313"/>
                    </a:lnTo>
                    <a:cubicBezTo>
                      <a:pt x="23705" y="1498"/>
                      <a:pt x="23819" y="1612"/>
                      <a:pt x="24004" y="1612"/>
                    </a:cubicBezTo>
                    <a:cubicBezTo>
                      <a:pt x="24176" y="1612"/>
                      <a:pt x="24361" y="1427"/>
                      <a:pt x="24361" y="1199"/>
                    </a:cubicBezTo>
                    <a:cubicBezTo>
                      <a:pt x="24361" y="1013"/>
                      <a:pt x="24176" y="842"/>
                      <a:pt x="24004" y="842"/>
                    </a:cubicBezTo>
                    <a:cubicBezTo>
                      <a:pt x="23819" y="842"/>
                      <a:pt x="23705" y="956"/>
                      <a:pt x="23648" y="1070"/>
                    </a:cubicBezTo>
                    <a:lnTo>
                      <a:pt x="17230" y="1070"/>
                    </a:lnTo>
                    <a:lnTo>
                      <a:pt x="1597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51"/>
              <p:cNvSpPr/>
              <p:nvPr/>
            </p:nvSpPr>
            <p:spPr>
              <a:xfrm rot="-5400000">
                <a:off x="6010359" y="3607522"/>
                <a:ext cx="1325804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1613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7173" y="243"/>
                    </a:lnTo>
                    <a:lnTo>
                      <a:pt x="18242" y="1370"/>
                    </a:lnTo>
                    <a:lnTo>
                      <a:pt x="29710" y="1370"/>
                    </a:lnTo>
                    <a:cubicBezTo>
                      <a:pt x="29767" y="1484"/>
                      <a:pt x="29952" y="1612"/>
                      <a:pt x="30066" y="1612"/>
                    </a:cubicBezTo>
                    <a:cubicBezTo>
                      <a:pt x="30309" y="1612"/>
                      <a:pt x="30480" y="1427"/>
                      <a:pt x="30480" y="1256"/>
                    </a:cubicBezTo>
                    <a:cubicBezTo>
                      <a:pt x="30480" y="1013"/>
                      <a:pt x="30309" y="842"/>
                      <a:pt x="30066" y="842"/>
                    </a:cubicBezTo>
                    <a:cubicBezTo>
                      <a:pt x="29952" y="842"/>
                      <a:pt x="29767" y="956"/>
                      <a:pt x="29710" y="1127"/>
                    </a:cubicBezTo>
                    <a:lnTo>
                      <a:pt x="18356" y="1127"/>
                    </a:lnTo>
                    <a:lnTo>
                      <a:pt x="172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51"/>
              <p:cNvSpPr/>
              <p:nvPr/>
            </p:nvSpPr>
            <p:spPr>
              <a:xfrm rot="-5400000">
                <a:off x="6022147" y="3665853"/>
                <a:ext cx="1214755" cy="64550"/>
              </a:xfrm>
              <a:custGeom>
                <a:avLst/>
                <a:gdLst/>
                <a:ahLst/>
                <a:cxnLst/>
                <a:rect l="l" t="t" r="r" b="b"/>
                <a:pathLst>
                  <a:path w="27927" h="1484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17943" y="229"/>
                    </a:lnTo>
                    <a:lnTo>
                      <a:pt x="18898" y="1241"/>
                    </a:lnTo>
                    <a:lnTo>
                      <a:pt x="27157" y="1241"/>
                    </a:lnTo>
                    <a:cubicBezTo>
                      <a:pt x="27214" y="1427"/>
                      <a:pt x="27385" y="1484"/>
                      <a:pt x="27513" y="1484"/>
                    </a:cubicBezTo>
                    <a:cubicBezTo>
                      <a:pt x="27741" y="1484"/>
                      <a:pt x="27927" y="1298"/>
                      <a:pt x="27927" y="1127"/>
                    </a:cubicBezTo>
                    <a:cubicBezTo>
                      <a:pt x="27927" y="885"/>
                      <a:pt x="27741" y="771"/>
                      <a:pt x="27513" y="771"/>
                    </a:cubicBezTo>
                    <a:cubicBezTo>
                      <a:pt x="27385" y="771"/>
                      <a:pt x="27214" y="828"/>
                      <a:pt x="27157" y="999"/>
                    </a:cubicBezTo>
                    <a:lnTo>
                      <a:pt x="19012" y="999"/>
                    </a:lnTo>
                    <a:lnTo>
                      <a:pt x="1800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51"/>
              <p:cNvSpPr/>
              <p:nvPr/>
            </p:nvSpPr>
            <p:spPr>
              <a:xfrm rot="-5400000">
                <a:off x="5843461" y="3619310"/>
                <a:ext cx="1279305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29411" h="2140" extrusionOk="0">
                    <a:moveTo>
                      <a:pt x="28996" y="0"/>
                    </a:moveTo>
                    <a:cubicBezTo>
                      <a:pt x="28882" y="0"/>
                      <a:pt x="28697" y="57"/>
                      <a:pt x="28640" y="243"/>
                    </a:cubicBezTo>
                    <a:lnTo>
                      <a:pt x="20610" y="243"/>
                    </a:lnTo>
                    <a:lnTo>
                      <a:pt x="20610" y="1911"/>
                    </a:lnTo>
                    <a:lnTo>
                      <a:pt x="0" y="1911"/>
                    </a:lnTo>
                    <a:lnTo>
                      <a:pt x="0" y="2140"/>
                    </a:lnTo>
                    <a:lnTo>
                      <a:pt x="20852" y="2140"/>
                    </a:lnTo>
                    <a:lnTo>
                      <a:pt x="20852" y="485"/>
                    </a:lnTo>
                    <a:lnTo>
                      <a:pt x="28640" y="485"/>
                    </a:lnTo>
                    <a:cubicBezTo>
                      <a:pt x="28697" y="656"/>
                      <a:pt x="28882" y="713"/>
                      <a:pt x="28996" y="713"/>
                    </a:cubicBezTo>
                    <a:cubicBezTo>
                      <a:pt x="29239" y="713"/>
                      <a:pt x="29410" y="542"/>
                      <a:pt x="29410" y="357"/>
                    </a:cubicBezTo>
                    <a:cubicBezTo>
                      <a:pt x="29410" y="129"/>
                      <a:pt x="29239" y="0"/>
                      <a:pt x="28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51"/>
              <p:cNvSpPr/>
              <p:nvPr/>
            </p:nvSpPr>
            <p:spPr>
              <a:xfrm rot="-5400000">
                <a:off x="5753204" y="3565025"/>
                <a:ext cx="1374825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2440" extrusionOk="0">
                    <a:moveTo>
                      <a:pt x="31193" y="1"/>
                    </a:moveTo>
                    <a:cubicBezTo>
                      <a:pt x="31079" y="1"/>
                      <a:pt x="30893" y="58"/>
                      <a:pt x="30836" y="243"/>
                    </a:cubicBezTo>
                    <a:lnTo>
                      <a:pt x="19426" y="243"/>
                    </a:lnTo>
                    <a:lnTo>
                      <a:pt x="19426" y="2197"/>
                    </a:lnTo>
                    <a:lnTo>
                      <a:pt x="0" y="2197"/>
                    </a:lnTo>
                    <a:lnTo>
                      <a:pt x="0" y="2439"/>
                    </a:lnTo>
                    <a:lnTo>
                      <a:pt x="19669" y="2439"/>
                    </a:lnTo>
                    <a:lnTo>
                      <a:pt x="19669" y="471"/>
                    </a:lnTo>
                    <a:lnTo>
                      <a:pt x="30836" y="471"/>
                    </a:lnTo>
                    <a:cubicBezTo>
                      <a:pt x="30893" y="657"/>
                      <a:pt x="31079" y="714"/>
                      <a:pt x="31193" y="714"/>
                    </a:cubicBezTo>
                    <a:cubicBezTo>
                      <a:pt x="31435" y="714"/>
                      <a:pt x="31607" y="542"/>
                      <a:pt x="31607" y="357"/>
                    </a:cubicBezTo>
                    <a:cubicBezTo>
                      <a:pt x="31607" y="115"/>
                      <a:pt x="31435" y="1"/>
                      <a:pt x="311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51"/>
              <p:cNvSpPr/>
              <p:nvPr/>
            </p:nvSpPr>
            <p:spPr>
              <a:xfrm rot="-5400000">
                <a:off x="5618885" y="3466677"/>
                <a:ext cx="1553513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5715" h="2854" extrusionOk="0">
                    <a:moveTo>
                      <a:pt x="35301" y="1"/>
                    </a:moveTo>
                    <a:cubicBezTo>
                      <a:pt x="35172" y="1"/>
                      <a:pt x="35001" y="58"/>
                      <a:pt x="34944" y="229"/>
                    </a:cubicBezTo>
                    <a:lnTo>
                      <a:pt x="18185" y="229"/>
                    </a:lnTo>
                    <a:lnTo>
                      <a:pt x="18185" y="2611"/>
                    </a:lnTo>
                    <a:lnTo>
                      <a:pt x="0" y="2611"/>
                    </a:lnTo>
                    <a:lnTo>
                      <a:pt x="0" y="2853"/>
                    </a:lnTo>
                    <a:lnTo>
                      <a:pt x="18413" y="2853"/>
                    </a:lnTo>
                    <a:lnTo>
                      <a:pt x="18413" y="471"/>
                    </a:lnTo>
                    <a:lnTo>
                      <a:pt x="34944" y="471"/>
                    </a:lnTo>
                    <a:cubicBezTo>
                      <a:pt x="35001" y="642"/>
                      <a:pt x="35172" y="714"/>
                      <a:pt x="35301" y="714"/>
                    </a:cubicBezTo>
                    <a:cubicBezTo>
                      <a:pt x="35529" y="714"/>
                      <a:pt x="35714" y="528"/>
                      <a:pt x="35714" y="357"/>
                    </a:cubicBezTo>
                    <a:cubicBezTo>
                      <a:pt x="35714" y="115"/>
                      <a:pt x="35529" y="1"/>
                      <a:pt x="353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51"/>
              <p:cNvSpPr/>
              <p:nvPr/>
            </p:nvSpPr>
            <p:spPr>
              <a:xfrm rot="-5400000">
                <a:off x="5790418" y="3674835"/>
                <a:ext cx="1119234" cy="142106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3267" extrusionOk="0">
                    <a:moveTo>
                      <a:pt x="25374" y="1"/>
                    </a:moveTo>
                    <a:cubicBezTo>
                      <a:pt x="25188" y="1"/>
                      <a:pt x="25074" y="115"/>
                      <a:pt x="25017" y="243"/>
                    </a:cubicBezTo>
                    <a:lnTo>
                      <a:pt x="17044" y="243"/>
                    </a:lnTo>
                    <a:lnTo>
                      <a:pt x="17044" y="3038"/>
                    </a:lnTo>
                    <a:lnTo>
                      <a:pt x="0" y="3038"/>
                    </a:lnTo>
                    <a:lnTo>
                      <a:pt x="0" y="3267"/>
                    </a:lnTo>
                    <a:lnTo>
                      <a:pt x="17287" y="3267"/>
                    </a:lnTo>
                    <a:lnTo>
                      <a:pt x="17287" y="471"/>
                    </a:lnTo>
                    <a:lnTo>
                      <a:pt x="25017" y="471"/>
                    </a:lnTo>
                    <a:cubicBezTo>
                      <a:pt x="25074" y="657"/>
                      <a:pt x="25188" y="771"/>
                      <a:pt x="25374" y="771"/>
                    </a:cubicBezTo>
                    <a:cubicBezTo>
                      <a:pt x="25545" y="771"/>
                      <a:pt x="25730" y="600"/>
                      <a:pt x="25730" y="357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51"/>
              <p:cNvSpPr/>
              <p:nvPr/>
            </p:nvSpPr>
            <p:spPr>
              <a:xfrm rot="-5400000">
                <a:off x="6430370" y="3978513"/>
                <a:ext cx="620405" cy="33580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772" extrusionOk="0">
                    <a:moveTo>
                      <a:pt x="13906" y="1"/>
                    </a:moveTo>
                    <a:cubicBezTo>
                      <a:pt x="13721" y="1"/>
                      <a:pt x="13607" y="115"/>
                      <a:pt x="13550" y="229"/>
                    </a:cubicBezTo>
                    <a:lnTo>
                      <a:pt x="0" y="229"/>
                    </a:lnTo>
                    <a:lnTo>
                      <a:pt x="0" y="472"/>
                    </a:lnTo>
                    <a:lnTo>
                      <a:pt x="13550" y="472"/>
                    </a:lnTo>
                    <a:cubicBezTo>
                      <a:pt x="13607" y="657"/>
                      <a:pt x="13721" y="771"/>
                      <a:pt x="13906" y="771"/>
                    </a:cubicBezTo>
                    <a:cubicBezTo>
                      <a:pt x="14078" y="771"/>
                      <a:pt x="14263" y="586"/>
                      <a:pt x="14263" y="358"/>
                    </a:cubicBezTo>
                    <a:cubicBezTo>
                      <a:pt x="14263" y="172"/>
                      <a:pt x="14078" y="1"/>
                      <a:pt x="139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51"/>
              <p:cNvSpPr/>
              <p:nvPr/>
            </p:nvSpPr>
            <p:spPr>
              <a:xfrm rot="-5400000">
                <a:off x="5858989" y="3544234"/>
                <a:ext cx="1460429" cy="62114"/>
              </a:xfrm>
              <a:custGeom>
                <a:avLst/>
                <a:gdLst/>
                <a:ahLst/>
                <a:cxnLst/>
                <a:rect l="l" t="t" r="r" b="b"/>
                <a:pathLst>
                  <a:path w="33575" h="1428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8542" y="243"/>
                    </a:lnTo>
                    <a:lnTo>
                      <a:pt x="19483" y="1185"/>
                    </a:lnTo>
                    <a:lnTo>
                      <a:pt x="32862" y="1185"/>
                    </a:lnTo>
                    <a:cubicBezTo>
                      <a:pt x="32919" y="1313"/>
                      <a:pt x="33033" y="1427"/>
                      <a:pt x="33161" y="1427"/>
                    </a:cubicBezTo>
                    <a:cubicBezTo>
                      <a:pt x="33389" y="1427"/>
                      <a:pt x="33575" y="1256"/>
                      <a:pt x="33575" y="1013"/>
                    </a:cubicBezTo>
                    <a:cubicBezTo>
                      <a:pt x="33575" y="828"/>
                      <a:pt x="33389" y="657"/>
                      <a:pt x="33161" y="657"/>
                    </a:cubicBezTo>
                    <a:cubicBezTo>
                      <a:pt x="32976" y="657"/>
                      <a:pt x="32862" y="771"/>
                      <a:pt x="32805" y="956"/>
                    </a:cubicBezTo>
                    <a:lnTo>
                      <a:pt x="19612" y="956"/>
                    </a:lnTo>
                    <a:lnTo>
                      <a:pt x="185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6" name="Google Shape;1056;p51"/>
          <p:cNvGrpSpPr/>
          <p:nvPr/>
        </p:nvGrpSpPr>
        <p:grpSpPr>
          <a:xfrm>
            <a:off x="7181728" y="2938818"/>
            <a:ext cx="1357857" cy="2848314"/>
            <a:chOff x="7181728" y="2938818"/>
            <a:chExt cx="1357857" cy="2848314"/>
          </a:xfrm>
        </p:grpSpPr>
        <p:grpSp>
          <p:nvGrpSpPr>
            <p:cNvPr id="1057" name="Google Shape;1057;p51"/>
            <p:cNvGrpSpPr/>
            <p:nvPr/>
          </p:nvGrpSpPr>
          <p:grpSpPr>
            <a:xfrm>
              <a:off x="7620438" y="2938818"/>
              <a:ext cx="919147" cy="2204676"/>
              <a:chOff x="3117442" y="2754471"/>
              <a:chExt cx="648978" cy="1556645"/>
            </a:xfrm>
          </p:grpSpPr>
          <p:sp>
            <p:nvSpPr>
              <p:cNvPr id="1058" name="Google Shape;1058;p51"/>
              <p:cNvSpPr/>
              <p:nvPr/>
            </p:nvSpPr>
            <p:spPr>
              <a:xfrm rot="-5400000">
                <a:off x="2522788" y="3592320"/>
                <a:ext cx="1313451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0196" h="2854" extrusionOk="0">
                    <a:moveTo>
                      <a:pt x="15276" y="1"/>
                    </a:moveTo>
                    <a:lnTo>
                      <a:pt x="12666" y="2625"/>
                    </a:lnTo>
                    <a:lnTo>
                      <a:pt x="1" y="2625"/>
                    </a:lnTo>
                    <a:lnTo>
                      <a:pt x="1" y="2854"/>
                    </a:lnTo>
                    <a:lnTo>
                      <a:pt x="12780" y="2854"/>
                    </a:lnTo>
                    <a:lnTo>
                      <a:pt x="15390" y="243"/>
                    </a:lnTo>
                    <a:lnTo>
                      <a:pt x="23235" y="243"/>
                    </a:lnTo>
                    <a:lnTo>
                      <a:pt x="25374" y="2383"/>
                    </a:lnTo>
                    <a:lnTo>
                      <a:pt x="29425" y="2383"/>
                    </a:lnTo>
                    <a:cubicBezTo>
                      <a:pt x="29482" y="2554"/>
                      <a:pt x="29596" y="2625"/>
                      <a:pt x="29782" y="2625"/>
                    </a:cubicBezTo>
                    <a:cubicBezTo>
                      <a:pt x="30010" y="2625"/>
                      <a:pt x="30195" y="2497"/>
                      <a:pt x="30195" y="2269"/>
                    </a:cubicBezTo>
                    <a:cubicBezTo>
                      <a:pt x="30195" y="2083"/>
                      <a:pt x="30010" y="1912"/>
                      <a:pt x="29782" y="1912"/>
                    </a:cubicBezTo>
                    <a:cubicBezTo>
                      <a:pt x="29653" y="1912"/>
                      <a:pt x="29482" y="1969"/>
                      <a:pt x="29425" y="2140"/>
                    </a:cubicBezTo>
                    <a:lnTo>
                      <a:pt x="25503" y="2140"/>
                    </a:lnTo>
                    <a:lnTo>
                      <a:pt x="2330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51"/>
              <p:cNvSpPr/>
              <p:nvPr/>
            </p:nvSpPr>
            <p:spPr>
              <a:xfrm rot="-5400000">
                <a:off x="3104412" y="3972336"/>
                <a:ext cx="644024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14806" h="771" extrusionOk="0">
                    <a:moveTo>
                      <a:pt x="14392" y="1"/>
                    </a:moveTo>
                    <a:cubicBezTo>
                      <a:pt x="14264" y="1"/>
                      <a:pt x="14092" y="115"/>
                      <a:pt x="14035" y="300"/>
                    </a:cubicBezTo>
                    <a:lnTo>
                      <a:pt x="1" y="300"/>
                    </a:lnTo>
                    <a:lnTo>
                      <a:pt x="1" y="543"/>
                    </a:lnTo>
                    <a:lnTo>
                      <a:pt x="14035" y="543"/>
                    </a:lnTo>
                    <a:cubicBezTo>
                      <a:pt x="14092" y="657"/>
                      <a:pt x="14264" y="771"/>
                      <a:pt x="14392" y="771"/>
                    </a:cubicBezTo>
                    <a:cubicBezTo>
                      <a:pt x="14620" y="771"/>
                      <a:pt x="14806" y="600"/>
                      <a:pt x="14806" y="414"/>
                    </a:cubicBezTo>
                    <a:cubicBezTo>
                      <a:pt x="14806" y="186"/>
                      <a:pt x="14620" y="1"/>
                      <a:pt x="143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51"/>
              <p:cNvSpPr/>
              <p:nvPr/>
            </p:nvSpPr>
            <p:spPr>
              <a:xfrm rot="-5400000">
                <a:off x="3456174" y="4000870"/>
                <a:ext cx="452331" cy="168161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86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3153"/>
                    </a:lnTo>
                    <a:cubicBezTo>
                      <a:pt x="9757" y="3153"/>
                      <a:pt x="9628" y="3338"/>
                      <a:pt x="9628" y="3509"/>
                    </a:cubicBezTo>
                    <a:cubicBezTo>
                      <a:pt x="9628" y="3695"/>
                      <a:pt x="9814" y="3866"/>
                      <a:pt x="10042" y="3866"/>
                    </a:cubicBezTo>
                    <a:cubicBezTo>
                      <a:pt x="10227" y="3866"/>
                      <a:pt x="10398" y="3695"/>
                      <a:pt x="10398" y="3509"/>
                    </a:cubicBezTo>
                    <a:cubicBezTo>
                      <a:pt x="10398" y="3338"/>
                      <a:pt x="10284" y="3153"/>
                      <a:pt x="10170" y="3153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51"/>
              <p:cNvSpPr/>
              <p:nvPr/>
            </p:nvSpPr>
            <p:spPr>
              <a:xfrm rot="-5400000">
                <a:off x="3085206" y="3642908"/>
                <a:ext cx="1140330" cy="196087"/>
              </a:xfrm>
              <a:custGeom>
                <a:avLst/>
                <a:gdLst/>
                <a:ahLst/>
                <a:cxnLst/>
                <a:rect l="l" t="t" r="r" b="b"/>
                <a:pathLst>
                  <a:path w="26216" h="4508" extrusionOk="0">
                    <a:moveTo>
                      <a:pt x="25859" y="0"/>
                    </a:moveTo>
                    <a:cubicBezTo>
                      <a:pt x="25674" y="0"/>
                      <a:pt x="25560" y="114"/>
                      <a:pt x="25503" y="229"/>
                    </a:cubicBezTo>
                    <a:lnTo>
                      <a:pt x="16531" y="229"/>
                    </a:lnTo>
                    <a:lnTo>
                      <a:pt x="12481" y="4279"/>
                    </a:lnTo>
                    <a:lnTo>
                      <a:pt x="11240" y="4279"/>
                    </a:lnTo>
                    <a:lnTo>
                      <a:pt x="11240" y="57"/>
                    </a:lnTo>
                    <a:lnTo>
                      <a:pt x="1" y="57"/>
                    </a:lnTo>
                    <a:lnTo>
                      <a:pt x="1" y="286"/>
                    </a:lnTo>
                    <a:lnTo>
                      <a:pt x="10997" y="286"/>
                    </a:lnTo>
                    <a:lnTo>
                      <a:pt x="10997" y="4507"/>
                    </a:lnTo>
                    <a:lnTo>
                      <a:pt x="12609" y="4507"/>
                    </a:lnTo>
                    <a:lnTo>
                      <a:pt x="16645" y="471"/>
                    </a:lnTo>
                    <a:lnTo>
                      <a:pt x="25503" y="471"/>
                    </a:lnTo>
                    <a:cubicBezTo>
                      <a:pt x="25560" y="642"/>
                      <a:pt x="25674" y="771"/>
                      <a:pt x="25859" y="771"/>
                    </a:cubicBezTo>
                    <a:cubicBezTo>
                      <a:pt x="26087" y="771"/>
                      <a:pt x="26216" y="585"/>
                      <a:pt x="26216" y="357"/>
                    </a:cubicBezTo>
                    <a:cubicBezTo>
                      <a:pt x="26216" y="171"/>
                      <a:pt x="26087" y="0"/>
                      <a:pt x="258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51"/>
              <p:cNvSpPr/>
              <p:nvPr/>
            </p:nvSpPr>
            <p:spPr>
              <a:xfrm rot="-5400000">
                <a:off x="2913348" y="3546126"/>
                <a:ext cx="1336374" cy="193607"/>
              </a:xfrm>
              <a:custGeom>
                <a:avLst/>
                <a:gdLst/>
                <a:ahLst/>
                <a:cxnLst/>
                <a:rect l="l" t="t" r="r" b="b"/>
                <a:pathLst>
                  <a:path w="30723" h="4451" extrusionOk="0">
                    <a:moveTo>
                      <a:pt x="30309" y="1"/>
                    </a:moveTo>
                    <a:cubicBezTo>
                      <a:pt x="30195" y="1"/>
                      <a:pt x="30010" y="115"/>
                      <a:pt x="29953" y="300"/>
                    </a:cubicBezTo>
                    <a:lnTo>
                      <a:pt x="16232" y="300"/>
                    </a:lnTo>
                    <a:lnTo>
                      <a:pt x="12609" y="3866"/>
                    </a:lnTo>
                    <a:lnTo>
                      <a:pt x="12609" y="714"/>
                    </a:lnTo>
                    <a:lnTo>
                      <a:pt x="1" y="714"/>
                    </a:lnTo>
                    <a:lnTo>
                      <a:pt x="1" y="956"/>
                    </a:lnTo>
                    <a:lnTo>
                      <a:pt x="12367" y="956"/>
                    </a:lnTo>
                    <a:lnTo>
                      <a:pt x="12367" y="4451"/>
                    </a:lnTo>
                    <a:lnTo>
                      <a:pt x="16346" y="528"/>
                    </a:lnTo>
                    <a:lnTo>
                      <a:pt x="29953" y="528"/>
                    </a:lnTo>
                    <a:cubicBezTo>
                      <a:pt x="30010" y="657"/>
                      <a:pt x="30195" y="771"/>
                      <a:pt x="30309" y="771"/>
                    </a:cubicBezTo>
                    <a:cubicBezTo>
                      <a:pt x="30552" y="771"/>
                      <a:pt x="30723" y="600"/>
                      <a:pt x="30723" y="414"/>
                    </a:cubicBezTo>
                    <a:cubicBezTo>
                      <a:pt x="30723" y="172"/>
                      <a:pt x="30552" y="1"/>
                      <a:pt x="3030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51"/>
              <p:cNvSpPr/>
              <p:nvPr/>
            </p:nvSpPr>
            <p:spPr>
              <a:xfrm rot="-5400000">
                <a:off x="2875811" y="3622116"/>
                <a:ext cx="1233415" cy="144586"/>
              </a:xfrm>
              <a:custGeom>
                <a:avLst/>
                <a:gdLst/>
                <a:ahLst/>
                <a:cxnLst/>
                <a:rect l="l" t="t" r="r" b="b"/>
                <a:pathLst>
                  <a:path w="28356" h="3324" extrusionOk="0">
                    <a:moveTo>
                      <a:pt x="27942" y="0"/>
                    </a:moveTo>
                    <a:cubicBezTo>
                      <a:pt x="27813" y="0"/>
                      <a:pt x="27642" y="114"/>
                      <a:pt x="27585" y="228"/>
                    </a:cubicBezTo>
                    <a:lnTo>
                      <a:pt x="16175" y="228"/>
                    </a:lnTo>
                    <a:lnTo>
                      <a:pt x="13679" y="2796"/>
                    </a:lnTo>
                    <a:lnTo>
                      <a:pt x="13679" y="1127"/>
                    </a:lnTo>
                    <a:lnTo>
                      <a:pt x="1" y="1127"/>
                    </a:lnTo>
                    <a:lnTo>
                      <a:pt x="1" y="1369"/>
                    </a:lnTo>
                    <a:lnTo>
                      <a:pt x="13436" y="1369"/>
                    </a:lnTo>
                    <a:lnTo>
                      <a:pt x="13436" y="3323"/>
                    </a:lnTo>
                    <a:lnTo>
                      <a:pt x="16289" y="471"/>
                    </a:lnTo>
                    <a:lnTo>
                      <a:pt x="27585" y="471"/>
                    </a:lnTo>
                    <a:cubicBezTo>
                      <a:pt x="27642" y="656"/>
                      <a:pt x="27813" y="770"/>
                      <a:pt x="27942" y="770"/>
                    </a:cubicBezTo>
                    <a:cubicBezTo>
                      <a:pt x="28170" y="770"/>
                      <a:pt x="28355" y="585"/>
                      <a:pt x="28355" y="357"/>
                    </a:cubicBezTo>
                    <a:cubicBezTo>
                      <a:pt x="28355" y="171"/>
                      <a:pt x="28170" y="0"/>
                      <a:pt x="2794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51"/>
              <p:cNvSpPr/>
              <p:nvPr/>
            </p:nvSpPr>
            <p:spPr>
              <a:xfrm rot="-5400000">
                <a:off x="2601887" y="3552324"/>
                <a:ext cx="1419541" cy="98043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2254" extrusionOk="0">
                    <a:moveTo>
                      <a:pt x="16289" y="0"/>
                    </a:moveTo>
                    <a:lnTo>
                      <a:pt x="14321" y="1897"/>
                    </a:lnTo>
                    <a:lnTo>
                      <a:pt x="1" y="1897"/>
                    </a:lnTo>
                    <a:lnTo>
                      <a:pt x="1" y="2140"/>
                    </a:lnTo>
                    <a:lnTo>
                      <a:pt x="14449" y="2140"/>
                    </a:lnTo>
                    <a:lnTo>
                      <a:pt x="16346" y="229"/>
                    </a:lnTo>
                    <a:lnTo>
                      <a:pt x="21395" y="229"/>
                    </a:lnTo>
                    <a:lnTo>
                      <a:pt x="23178" y="2012"/>
                    </a:lnTo>
                    <a:lnTo>
                      <a:pt x="31864" y="2012"/>
                    </a:lnTo>
                    <a:cubicBezTo>
                      <a:pt x="31921" y="2197"/>
                      <a:pt x="32092" y="2254"/>
                      <a:pt x="32221" y="2254"/>
                    </a:cubicBezTo>
                    <a:cubicBezTo>
                      <a:pt x="32449" y="2254"/>
                      <a:pt x="32634" y="2140"/>
                      <a:pt x="32634" y="1897"/>
                    </a:cubicBezTo>
                    <a:cubicBezTo>
                      <a:pt x="32634" y="1655"/>
                      <a:pt x="32449" y="1541"/>
                      <a:pt x="32221" y="1541"/>
                    </a:cubicBezTo>
                    <a:cubicBezTo>
                      <a:pt x="32035" y="1541"/>
                      <a:pt x="31921" y="1655"/>
                      <a:pt x="31864" y="1783"/>
                    </a:cubicBezTo>
                    <a:lnTo>
                      <a:pt x="23306" y="1783"/>
                    </a:lnTo>
                    <a:lnTo>
                      <a:pt x="215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51"/>
              <p:cNvSpPr/>
              <p:nvPr/>
            </p:nvSpPr>
            <p:spPr>
              <a:xfrm rot="-5400000">
                <a:off x="2574592" y="3483446"/>
                <a:ext cx="1556645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35787" h="2269" extrusionOk="0">
                    <a:moveTo>
                      <a:pt x="16703" y="1"/>
                    </a:moveTo>
                    <a:lnTo>
                      <a:pt x="14806" y="1841"/>
                    </a:lnTo>
                    <a:lnTo>
                      <a:pt x="1" y="1841"/>
                    </a:lnTo>
                    <a:lnTo>
                      <a:pt x="1" y="2083"/>
                    </a:lnTo>
                    <a:lnTo>
                      <a:pt x="14920" y="2083"/>
                    </a:lnTo>
                    <a:lnTo>
                      <a:pt x="16760" y="243"/>
                    </a:lnTo>
                    <a:lnTo>
                      <a:pt x="20810" y="243"/>
                    </a:lnTo>
                    <a:lnTo>
                      <a:pt x="22593" y="2026"/>
                    </a:lnTo>
                    <a:lnTo>
                      <a:pt x="35002" y="2026"/>
                    </a:lnTo>
                    <a:cubicBezTo>
                      <a:pt x="35073" y="2140"/>
                      <a:pt x="35244" y="2269"/>
                      <a:pt x="35358" y="2269"/>
                    </a:cubicBezTo>
                    <a:cubicBezTo>
                      <a:pt x="35601" y="2269"/>
                      <a:pt x="35786" y="2083"/>
                      <a:pt x="35786" y="1912"/>
                    </a:cubicBezTo>
                    <a:cubicBezTo>
                      <a:pt x="35786" y="1670"/>
                      <a:pt x="35601" y="1484"/>
                      <a:pt x="35358" y="1484"/>
                    </a:cubicBezTo>
                    <a:cubicBezTo>
                      <a:pt x="35244" y="1484"/>
                      <a:pt x="35073" y="1613"/>
                      <a:pt x="35002" y="1784"/>
                    </a:cubicBezTo>
                    <a:lnTo>
                      <a:pt x="22650" y="1784"/>
                    </a:lnTo>
                    <a:lnTo>
                      <a:pt x="2092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51"/>
              <p:cNvSpPr/>
              <p:nvPr/>
            </p:nvSpPr>
            <p:spPr>
              <a:xfrm rot="-5400000">
                <a:off x="2516589" y="3511045"/>
                <a:ext cx="1499576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34475" h="2312" extrusionOk="0">
                    <a:moveTo>
                      <a:pt x="15747" y="1"/>
                    </a:moveTo>
                    <a:lnTo>
                      <a:pt x="13679" y="2012"/>
                    </a:lnTo>
                    <a:lnTo>
                      <a:pt x="1" y="2012"/>
                    </a:lnTo>
                    <a:lnTo>
                      <a:pt x="1" y="2254"/>
                    </a:lnTo>
                    <a:lnTo>
                      <a:pt x="13793" y="2254"/>
                    </a:lnTo>
                    <a:lnTo>
                      <a:pt x="15818" y="229"/>
                    </a:lnTo>
                    <a:lnTo>
                      <a:pt x="22108" y="229"/>
                    </a:lnTo>
                    <a:lnTo>
                      <a:pt x="24019" y="2069"/>
                    </a:lnTo>
                    <a:lnTo>
                      <a:pt x="33761" y="2069"/>
                    </a:lnTo>
                    <a:cubicBezTo>
                      <a:pt x="33818" y="2197"/>
                      <a:pt x="33932" y="2311"/>
                      <a:pt x="34117" y="2311"/>
                    </a:cubicBezTo>
                    <a:cubicBezTo>
                      <a:pt x="34289" y="2311"/>
                      <a:pt x="34474" y="2140"/>
                      <a:pt x="34474" y="1955"/>
                    </a:cubicBezTo>
                    <a:cubicBezTo>
                      <a:pt x="34474" y="1712"/>
                      <a:pt x="34289" y="1541"/>
                      <a:pt x="34117" y="1541"/>
                    </a:cubicBezTo>
                    <a:cubicBezTo>
                      <a:pt x="33932" y="1541"/>
                      <a:pt x="33761" y="1655"/>
                      <a:pt x="33761" y="1841"/>
                    </a:cubicBezTo>
                    <a:lnTo>
                      <a:pt x="24076" y="1841"/>
                    </a:lnTo>
                    <a:lnTo>
                      <a:pt x="222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51"/>
              <p:cNvSpPr/>
              <p:nvPr/>
            </p:nvSpPr>
            <p:spPr>
              <a:xfrm rot="-5400000">
                <a:off x="2595407" y="3628314"/>
                <a:ext cx="1251380" cy="114224"/>
              </a:xfrm>
              <a:custGeom>
                <a:avLst/>
                <a:gdLst/>
                <a:ahLst/>
                <a:cxnLst/>
                <a:rect l="l" t="t" r="r" b="b"/>
                <a:pathLst>
                  <a:path w="28769" h="2626" extrusionOk="0">
                    <a:moveTo>
                      <a:pt x="15519" y="1"/>
                    </a:moveTo>
                    <a:lnTo>
                      <a:pt x="13137" y="2383"/>
                    </a:lnTo>
                    <a:lnTo>
                      <a:pt x="1" y="2383"/>
                    </a:lnTo>
                    <a:lnTo>
                      <a:pt x="1" y="2625"/>
                    </a:lnTo>
                    <a:lnTo>
                      <a:pt x="13251" y="2625"/>
                    </a:lnTo>
                    <a:lnTo>
                      <a:pt x="15633" y="243"/>
                    </a:lnTo>
                    <a:lnTo>
                      <a:pt x="22707" y="243"/>
                    </a:lnTo>
                    <a:lnTo>
                      <a:pt x="24547" y="2083"/>
                    </a:lnTo>
                    <a:lnTo>
                      <a:pt x="28056" y="2083"/>
                    </a:lnTo>
                    <a:cubicBezTo>
                      <a:pt x="28056" y="2268"/>
                      <a:pt x="28227" y="2383"/>
                      <a:pt x="28412" y="2383"/>
                    </a:cubicBezTo>
                    <a:cubicBezTo>
                      <a:pt x="28583" y="2383"/>
                      <a:pt x="28769" y="2197"/>
                      <a:pt x="28769" y="1969"/>
                    </a:cubicBezTo>
                    <a:cubicBezTo>
                      <a:pt x="28769" y="1784"/>
                      <a:pt x="28583" y="1612"/>
                      <a:pt x="28412" y="1612"/>
                    </a:cubicBezTo>
                    <a:cubicBezTo>
                      <a:pt x="28227" y="1612"/>
                      <a:pt x="28113" y="1726"/>
                      <a:pt x="28056" y="1841"/>
                    </a:cubicBezTo>
                    <a:lnTo>
                      <a:pt x="24661" y="1841"/>
                    </a:lnTo>
                    <a:lnTo>
                      <a:pt x="228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8" name="Google Shape;1068;p51"/>
            <p:cNvGrpSpPr/>
            <p:nvPr/>
          </p:nvGrpSpPr>
          <p:grpSpPr>
            <a:xfrm>
              <a:off x="7181728" y="3862376"/>
              <a:ext cx="549893" cy="1924756"/>
              <a:chOff x="7780935" y="2930680"/>
              <a:chExt cx="392780" cy="1374825"/>
            </a:xfrm>
          </p:grpSpPr>
          <p:sp>
            <p:nvSpPr>
              <p:cNvPr id="1069" name="Google Shape;1069;p51"/>
              <p:cNvSpPr/>
              <p:nvPr/>
            </p:nvSpPr>
            <p:spPr>
              <a:xfrm rot="-5400000">
                <a:off x="7866274" y="3998065"/>
                <a:ext cx="449808" cy="165073"/>
              </a:xfrm>
              <a:custGeom>
                <a:avLst/>
                <a:gdLst/>
                <a:ahLst/>
                <a:cxnLst/>
                <a:rect l="l" t="t" r="r" b="b"/>
                <a:pathLst>
                  <a:path w="10341" h="3795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9856" y="229"/>
                    </a:lnTo>
                    <a:lnTo>
                      <a:pt x="9856" y="3081"/>
                    </a:lnTo>
                    <a:cubicBezTo>
                      <a:pt x="9685" y="3081"/>
                      <a:pt x="9556" y="3267"/>
                      <a:pt x="9556" y="3438"/>
                    </a:cubicBezTo>
                    <a:cubicBezTo>
                      <a:pt x="9556" y="3623"/>
                      <a:pt x="9742" y="3794"/>
                      <a:pt x="9984" y="3794"/>
                    </a:cubicBezTo>
                    <a:cubicBezTo>
                      <a:pt x="10155" y="3794"/>
                      <a:pt x="10341" y="3623"/>
                      <a:pt x="10341" y="3438"/>
                    </a:cubicBezTo>
                    <a:cubicBezTo>
                      <a:pt x="10341" y="3267"/>
                      <a:pt x="10212" y="3081"/>
                      <a:pt x="10098" y="3081"/>
                    </a:cubicBezTo>
                    <a:lnTo>
                      <a:pt x="1009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51"/>
              <p:cNvSpPr/>
              <p:nvPr/>
            </p:nvSpPr>
            <p:spPr>
              <a:xfrm rot="-5400000">
                <a:off x="7822212" y="3954002"/>
                <a:ext cx="498829" cy="204177"/>
              </a:xfrm>
              <a:custGeom>
                <a:avLst/>
                <a:gdLst/>
                <a:ahLst/>
                <a:cxnLst/>
                <a:rect l="l" t="t" r="r" b="b"/>
                <a:pathLst>
                  <a:path w="11468" h="4694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0925" y="243"/>
                    </a:lnTo>
                    <a:lnTo>
                      <a:pt x="10925" y="3980"/>
                    </a:lnTo>
                    <a:cubicBezTo>
                      <a:pt x="10811" y="3980"/>
                      <a:pt x="10697" y="4166"/>
                      <a:pt x="10697" y="4337"/>
                    </a:cubicBezTo>
                    <a:cubicBezTo>
                      <a:pt x="10697" y="4522"/>
                      <a:pt x="10868" y="4693"/>
                      <a:pt x="11054" y="4693"/>
                    </a:cubicBezTo>
                    <a:cubicBezTo>
                      <a:pt x="11282" y="4693"/>
                      <a:pt x="11467" y="4522"/>
                      <a:pt x="11467" y="4337"/>
                    </a:cubicBezTo>
                    <a:cubicBezTo>
                      <a:pt x="11467" y="4166"/>
                      <a:pt x="11339" y="3980"/>
                      <a:pt x="11168" y="3980"/>
                    </a:cubicBezTo>
                    <a:lnTo>
                      <a:pt x="1116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51"/>
              <p:cNvSpPr/>
              <p:nvPr/>
            </p:nvSpPr>
            <p:spPr>
              <a:xfrm rot="-5400000">
                <a:off x="7418033" y="3559740"/>
                <a:ext cx="1266256" cy="225274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5179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1995" y="243"/>
                    </a:lnTo>
                    <a:lnTo>
                      <a:pt x="11995" y="5178"/>
                    </a:lnTo>
                    <a:lnTo>
                      <a:pt x="16631" y="5178"/>
                    </a:lnTo>
                    <a:lnTo>
                      <a:pt x="20909" y="828"/>
                    </a:lnTo>
                    <a:lnTo>
                      <a:pt x="28340" y="828"/>
                    </a:lnTo>
                    <a:cubicBezTo>
                      <a:pt x="28397" y="1013"/>
                      <a:pt x="28526" y="1127"/>
                      <a:pt x="28697" y="1127"/>
                    </a:cubicBezTo>
                    <a:cubicBezTo>
                      <a:pt x="28939" y="1127"/>
                      <a:pt x="29111" y="956"/>
                      <a:pt x="29111" y="714"/>
                    </a:cubicBezTo>
                    <a:cubicBezTo>
                      <a:pt x="29111" y="543"/>
                      <a:pt x="28939" y="357"/>
                      <a:pt x="28697" y="357"/>
                    </a:cubicBezTo>
                    <a:cubicBezTo>
                      <a:pt x="28583" y="357"/>
                      <a:pt x="28397" y="471"/>
                      <a:pt x="28340" y="600"/>
                    </a:cubicBezTo>
                    <a:lnTo>
                      <a:pt x="20852" y="600"/>
                    </a:lnTo>
                    <a:lnTo>
                      <a:pt x="16516" y="4936"/>
                    </a:lnTo>
                    <a:lnTo>
                      <a:pt x="12238" y="4936"/>
                    </a:lnTo>
                    <a:lnTo>
                      <a:pt x="1223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51"/>
              <p:cNvSpPr/>
              <p:nvPr/>
            </p:nvSpPr>
            <p:spPr>
              <a:xfrm rot="-5400000">
                <a:off x="7317206" y="3505455"/>
                <a:ext cx="1374825" cy="225274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5179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3065" y="243"/>
                    </a:lnTo>
                    <a:lnTo>
                      <a:pt x="13065" y="5178"/>
                    </a:lnTo>
                    <a:lnTo>
                      <a:pt x="15917" y="5178"/>
                    </a:lnTo>
                    <a:lnTo>
                      <a:pt x="20382" y="714"/>
                    </a:lnTo>
                    <a:lnTo>
                      <a:pt x="30836" y="714"/>
                    </a:lnTo>
                    <a:cubicBezTo>
                      <a:pt x="30893" y="900"/>
                      <a:pt x="31022" y="1014"/>
                      <a:pt x="31193" y="1014"/>
                    </a:cubicBezTo>
                    <a:cubicBezTo>
                      <a:pt x="31435" y="1014"/>
                      <a:pt x="31607" y="828"/>
                      <a:pt x="31607" y="600"/>
                    </a:cubicBezTo>
                    <a:cubicBezTo>
                      <a:pt x="31607" y="415"/>
                      <a:pt x="31435" y="243"/>
                      <a:pt x="31193" y="243"/>
                    </a:cubicBezTo>
                    <a:cubicBezTo>
                      <a:pt x="31079" y="243"/>
                      <a:pt x="30893" y="358"/>
                      <a:pt x="30836" y="472"/>
                    </a:cubicBezTo>
                    <a:lnTo>
                      <a:pt x="20253" y="472"/>
                    </a:lnTo>
                    <a:lnTo>
                      <a:pt x="15803" y="4936"/>
                    </a:lnTo>
                    <a:lnTo>
                      <a:pt x="13307" y="4936"/>
                    </a:lnTo>
                    <a:lnTo>
                      <a:pt x="133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51"/>
              <p:cNvSpPr/>
              <p:nvPr/>
            </p:nvSpPr>
            <p:spPr>
              <a:xfrm rot="-5400000">
                <a:off x="7374298" y="3624573"/>
                <a:ext cx="1144680" cy="217183"/>
              </a:xfrm>
              <a:custGeom>
                <a:avLst/>
                <a:gdLst/>
                <a:ahLst/>
                <a:cxnLst/>
                <a:rect l="l" t="t" r="r" b="b"/>
                <a:pathLst>
                  <a:path w="26316" h="4993" extrusionOk="0">
                    <a:moveTo>
                      <a:pt x="25901" y="0"/>
                    </a:moveTo>
                    <a:cubicBezTo>
                      <a:pt x="25730" y="0"/>
                      <a:pt x="25602" y="114"/>
                      <a:pt x="25545" y="228"/>
                    </a:cubicBezTo>
                    <a:lnTo>
                      <a:pt x="20253" y="228"/>
                    </a:lnTo>
                    <a:lnTo>
                      <a:pt x="15689" y="4750"/>
                    </a:lnTo>
                    <a:lnTo>
                      <a:pt x="14491" y="4750"/>
                    </a:lnTo>
                    <a:lnTo>
                      <a:pt x="14491" y="171"/>
                    </a:lnTo>
                    <a:lnTo>
                      <a:pt x="0" y="171"/>
                    </a:lnTo>
                    <a:lnTo>
                      <a:pt x="0" y="414"/>
                    </a:lnTo>
                    <a:lnTo>
                      <a:pt x="14263" y="414"/>
                    </a:lnTo>
                    <a:lnTo>
                      <a:pt x="14263" y="4992"/>
                    </a:lnTo>
                    <a:lnTo>
                      <a:pt x="15803" y="4992"/>
                    </a:lnTo>
                    <a:lnTo>
                      <a:pt x="20325" y="471"/>
                    </a:lnTo>
                    <a:lnTo>
                      <a:pt x="25545" y="471"/>
                    </a:lnTo>
                    <a:cubicBezTo>
                      <a:pt x="25602" y="642"/>
                      <a:pt x="25787" y="713"/>
                      <a:pt x="25901" y="713"/>
                    </a:cubicBezTo>
                    <a:cubicBezTo>
                      <a:pt x="26144" y="713"/>
                      <a:pt x="26315" y="585"/>
                      <a:pt x="26315" y="357"/>
                    </a:cubicBezTo>
                    <a:cubicBezTo>
                      <a:pt x="26315" y="171"/>
                      <a:pt x="26144" y="0"/>
                      <a:pt x="2590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51"/>
              <p:cNvSpPr/>
              <p:nvPr/>
            </p:nvSpPr>
            <p:spPr>
              <a:xfrm rot="-5400000">
                <a:off x="7256398" y="3576791"/>
                <a:ext cx="1253250" cy="204177"/>
              </a:xfrm>
              <a:custGeom>
                <a:avLst/>
                <a:gdLst/>
                <a:ahLst/>
                <a:cxnLst/>
                <a:rect l="l" t="t" r="r" b="b"/>
                <a:pathLst>
                  <a:path w="28812" h="4694" extrusionOk="0">
                    <a:moveTo>
                      <a:pt x="28397" y="1"/>
                    </a:moveTo>
                    <a:cubicBezTo>
                      <a:pt x="28283" y="1"/>
                      <a:pt x="28098" y="115"/>
                      <a:pt x="28041" y="243"/>
                    </a:cubicBezTo>
                    <a:lnTo>
                      <a:pt x="19540" y="243"/>
                    </a:lnTo>
                    <a:lnTo>
                      <a:pt x="15618" y="4166"/>
                    </a:lnTo>
                    <a:lnTo>
                      <a:pt x="15618" y="172"/>
                    </a:lnTo>
                    <a:lnTo>
                      <a:pt x="0" y="172"/>
                    </a:lnTo>
                    <a:lnTo>
                      <a:pt x="0" y="415"/>
                    </a:lnTo>
                    <a:lnTo>
                      <a:pt x="15390" y="415"/>
                    </a:lnTo>
                    <a:lnTo>
                      <a:pt x="15390" y="4693"/>
                    </a:lnTo>
                    <a:lnTo>
                      <a:pt x="19669" y="472"/>
                    </a:lnTo>
                    <a:lnTo>
                      <a:pt x="28041" y="472"/>
                    </a:lnTo>
                    <a:cubicBezTo>
                      <a:pt x="28098" y="657"/>
                      <a:pt x="28226" y="771"/>
                      <a:pt x="28397" y="771"/>
                    </a:cubicBezTo>
                    <a:cubicBezTo>
                      <a:pt x="28640" y="771"/>
                      <a:pt x="28811" y="600"/>
                      <a:pt x="28811" y="357"/>
                    </a:cubicBezTo>
                    <a:cubicBezTo>
                      <a:pt x="28811" y="172"/>
                      <a:pt x="28640" y="1"/>
                      <a:pt x="2839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7826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AD15D3-4102-ABC7-6080-61800407DD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4" t="329"/>
          <a:stretch/>
        </p:blipFill>
        <p:spPr>
          <a:xfrm>
            <a:off x="957943" y="551542"/>
            <a:ext cx="7364889" cy="43914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51"/>
          <p:cNvSpPr txBox="1">
            <a:spLocks noGrp="1"/>
          </p:cNvSpPr>
          <p:nvPr>
            <p:ph type="title"/>
          </p:nvPr>
        </p:nvSpPr>
        <p:spPr>
          <a:xfrm>
            <a:off x="1642048" y="1977802"/>
            <a:ext cx="6096900" cy="12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DEPARTMENT</a:t>
            </a:r>
            <a:endParaRPr sz="7200" dirty="0"/>
          </a:p>
        </p:txBody>
      </p:sp>
      <p:grpSp>
        <p:nvGrpSpPr>
          <p:cNvPr id="1012" name="Google Shape;1012;p51"/>
          <p:cNvGrpSpPr/>
          <p:nvPr/>
        </p:nvGrpSpPr>
        <p:grpSpPr>
          <a:xfrm>
            <a:off x="582712" y="7"/>
            <a:ext cx="643935" cy="2314064"/>
            <a:chOff x="582712" y="7"/>
            <a:chExt cx="643935" cy="2314064"/>
          </a:xfrm>
        </p:grpSpPr>
        <p:grpSp>
          <p:nvGrpSpPr>
            <p:cNvPr id="1013" name="Google Shape;1013;p51"/>
            <p:cNvGrpSpPr/>
            <p:nvPr/>
          </p:nvGrpSpPr>
          <p:grpSpPr>
            <a:xfrm rot="10800000">
              <a:off x="1035918" y="3987"/>
              <a:ext cx="190730" cy="2310083"/>
              <a:chOff x="9" y="2835115"/>
              <a:chExt cx="134668" cy="1631069"/>
            </a:xfrm>
          </p:grpSpPr>
          <p:sp>
            <p:nvSpPr>
              <p:cNvPr id="1014" name="Google Shape;1014;p51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1898" extrusionOk="0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51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avLst/>
                <a:gdLst/>
                <a:ahLst/>
                <a:cxnLst/>
                <a:rect l="l" t="t" r="r" b="b"/>
                <a:pathLst>
                  <a:path w="20981" h="1669" extrusionOk="0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51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19384" h="714" extrusionOk="0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51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37498" h="2140" extrusionOk="0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8" name="Google Shape;1018;p51"/>
            <p:cNvGrpSpPr/>
            <p:nvPr/>
          </p:nvGrpSpPr>
          <p:grpSpPr>
            <a:xfrm rot="10800000">
              <a:off x="582712" y="7"/>
              <a:ext cx="432406" cy="1877736"/>
              <a:chOff x="4792514" y="2979701"/>
              <a:chExt cx="305307" cy="1325804"/>
            </a:xfrm>
          </p:grpSpPr>
          <p:sp>
            <p:nvSpPr>
              <p:cNvPr id="1019" name="Google Shape;1019;p51"/>
              <p:cNvSpPr/>
              <p:nvPr/>
            </p:nvSpPr>
            <p:spPr>
              <a:xfrm rot="-5400000">
                <a:off x="4409125" y="3616809"/>
                <a:ext cx="1266256" cy="111136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2555" extrusionOk="0">
                    <a:moveTo>
                      <a:pt x="0" y="1"/>
                    </a:moveTo>
                    <a:lnTo>
                      <a:pt x="0" y="229"/>
                    </a:lnTo>
                    <a:lnTo>
                      <a:pt x="15803" y="229"/>
                    </a:lnTo>
                    <a:lnTo>
                      <a:pt x="18114" y="2554"/>
                    </a:lnTo>
                    <a:lnTo>
                      <a:pt x="23462" y="2554"/>
                    </a:lnTo>
                    <a:lnTo>
                      <a:pt x="24775" y="1185"/>
                    </a:lnTo>
                    <a:lnTo>
                      <a:pt x="28397" y="1185"/>
                    </a:lnTo>
                    <a:cubicBezTo>
                      <a:pt x="28397" y="1370"/>
                      <a:pt x="28583" y="1484"/>
                      <a:pt x="28754" y="1484"/>
                    </a:cubicBezTo>
                    <a:cubicBezTo>
                      <a:pt x="28939" y="1484"/>
                      <a:pt x="29111" y="1299"/>
                      <a:pt x="29111" y="1128"/>
                    </a:cubicBezTo>
                    <a:cubicBezTo>
                      <a:pt x="29111" y="885"/>
                      <a:pt x="28939" y="714"/>
                      <a:pt x="28754" y="714"/>
                    </a:cubicBezTo>
                    <a:cubicBezTo>
                      <a:pt x="28583" y="714"/>
                      <a:pt x="28454" y="828"/>
                      <a:pt x="28397" y="942"/>
                    </a:cubicBezTo>
                    <a:lnTo>
                      <a:pt x="24718" y="942"/>
                    </a:lnTo>
                    <a:lnTo>
                      <a:pt x="23405" y="2312"/>
                    </a:lnTo>
                    <a:lnTo>
                      <a:pt x="18242" y="2312"/>
                    </a:lnTo>
                    <a:lnTo>
                      <a:pt x="1591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51"/>
              <p:cNvSpPr/>
              <p:nvPr/>
            </p:nvSpPr>
            <p:spPr>
              <a:xfrm rot="-5400000">
                <a:off x="4335310" y="3589536"/>
                <a:ext cx="1325804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2440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6459" y="243"/>
                    </a:lnTo>
                    <a:lnTo>
                      <a:pt x="18656" y="2439"/>
                    </a:lnTo>
                    <a:lnTo>
                      <a:pt x="22878" y="2439"/>
                    </a:lnTo>
                    <a:lnTo>
                      <a:pt x="24361" y="899"/>
                    </a:lnTo>
                    <a:lnTo>
                      <a:pt x="29767" y="899"/>
                    </a:lnTo>
                    <a:cubicBezTo>
                      <a:pt x="29824" y="1013"/>
                      <a:pt x="29952" y="1127"/>
                      <a:pt x="30066" y="1127"/>
                    </a:cubicBezTo>
                    <a:cubicBezTo>
                      <a:pt x="30309" y="1127"/>
                      <a:pt x="30480" y="956"/>
                      <a:pt x="30480" y="771"/>
                    </a:cubicBezTo>
                    <a:cubicBezTo>
                      <a:pt x="30480" y="542"/>
                      <a:pt x="30309" y="357"/>
                      <a:pt x="30066" y="357"/>
                    </a:cubicBezTo>
                    <a:cubicBezTo>
                      <a:pt x="29881" y="357"/>
                      <a:pt x="29767" y="471"/>
                      <a:pt x="29710" y="656"/>
                    </a:cubicBezTo>
                    <a:lnTo>
                      <a:pt x="24247" y="656"/>
                    </a:lnTo>
                    <a:lnTo>
                      <a:pt x="22749" y="2197"/>
                    </a:lnTo>
                    <a:lnTo>
                      <a:pt x="18770" y="2197"/>
                    </a:lnTo>
                    <a:lnTo>
                      <a:pt x="1657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51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27514" h="2312" extrusionOk="0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51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2326" extrusionOk="0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51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22037" h="714" extrusionOk="0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4" name="Google Shape;1024;p51"/>
          <p:cNvGrpSpPr/>
          <p:nvPr/>
        </p:nvGrpSpPr>
        <p:grpSpPr>
          <a:xfrm rot="-5400000">
            <a:off x="7591763" y="-353680"/>
            <a:ext cx="659052" cy="2445426"/>
            <a:chOff x="4128096" y="2589445"/>
            <a:chExt cx="465334" cy="1726630"/>
          </a:xfrm>
        </p:grpSpPr>
        <p:sp>
          <p:nvSpPr>
            <p:cNvPr id="1025" name="Google Shape;1025;p5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51"/>
          <p:cNvGrpSpPr/>
          <p:nvPr/>
        </p:nvGrpSpPr>
        <p:grpSpPr>
          <a:xfrm>
            <a:off x="-6" y="3333878"/>
            <a:ext cx="2174918" cy="1340856"/>
            <a:chOff x="-6" y="3333878"/>
            <a:chExt cx="2174918" cy="1340856"/>
          </a:xfrm>
        </p:grpSpPr>
        <p:grpSp>
          <p:nvGrpSpPr>
            <p:cNvPr id="1037" name="Google Shape;1037;p51"/>
            <p:cNvGrpSpPr/>
            <p:nvPr/>
          </p:nvGrpSpPr>
          <p:grpSpPr>
            <a:xfrm rot="5400000">
              <a:off x="694173" y="3358411"/>
              <a:ext cx="622150" cy="2010496"/>
              <a:chOff x="2474121" y="2891575"/>
              <a:chExt cx="439279" cy="1419541"/>
            </a:xfrm>
          </p:grpSpPr>
          <p:sp>
            <p:nvSpPr>
              <p:cNvPr id="1038" name="Google Shape;1038;p51"/>
              <p:cNvSpPr/>
              <p:nvPr/>
            </p:nvSpPr>
            <p:spPr>
              <a:xfrm rot="-5400000">
                <a:off x="1917918" y="3535251"/>
                <a:ext cx="1419541" cy="132189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3039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5818" y="243"/>
                    </a:lnTo>
                    <a:lnTo>
                      <a:pt x="15818" y="2796"/>
                    </a:lnTo>
                    <a:lnTo>
                      <a:pt x="31864" y="2796"/>
                    </a:lnTo>
                    <a:cubicBezTo>
                      <a:pt x="31921" y="2981"/>
                      <a:pt x="32092" y="3038"/>
                      <a:pt x="32221" y="3038"/>
                    </a:cubicBezTo>
                    <a:cubicBezTo>
                      <a:pt x="32449" y="3038"/>
                      <a:pt x="32634" y="2924"/>
                      <a:pt x="32634" y="2682"/>
                    </a:cubicBezTo>
                    <a:cubicBezTo>
                      <a:pt x="32634" y="2496"/>
                      <a:pt x="32449" y="2325"/>
                      <a:pt x="32221" y="2325"/>
                    </a:cubicBezTo>
                    <a:cubicBezTo>
                      <a:pt x="32092" y="2325"/>
                      <a:pt x="31921" y="2439"/>
                      <a:pt x="31864" y="2568"/>
                    </a:cubicBezTo>
                    <a:lnTo>
                      <a:pt x="16046" y="2568"/>
                    </a:lnTo>
                    <a:lnTo>
                      <a:pt x="160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51"/>
              <p:cNvSpPr/>
              <p:nvPr/>
            </p:nvSpPr>
            <p:spPr>
              <a:xfrm rot="-5400000">
                <a:off x="2568095" y="3965811"/>
                <a:ext cx="504441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11597" h="4280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1112" y="243"/>
                    </a:lnTo>
                    <a:lnTo>
                      <a:pt x="11112" y="3566"/>
                    </a:lnTo>
                    <a:cubicBezTo>
                      <a:pt x="10940" y="3623"/>
                      <a:pt x="10883" y="3752"/>
                      <a:pt x="10883" y="3923"/>
                    </a:cubicBezTo>
                    <a:cubicBezTo>
                      <a:pt x="10883" y="4108"/>
                      <a:pt x="10997" y="4279"/>
                      <a:pt x="11240" y="4279"/>
                    </a:cubicBezTo>
                    <a:cubicBezTo>
                      <a:pt x="11468" y="4279"/>
                      <a:pt x="11596" y="4108"/>
                      <a:pt x="11596" y="3923"/>
                    </a:cubicBezTo>
                    <a:cubicBezTo>
                      <a:pt x="11596" y="3752"/>
                      <a:pt x="11539" y="3623"/>
                      <a:pt x="11354" y="3566"/>
                    </a:cubicBezTo>
                    <a:lnTo>
                      <a:pt x="1135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51"/>
              <p:cNvSpPr/>
              <p:nvPr/>
            </p:nvSpPr>
            <p:spPr>
              <a:xfrm rot="-5400000">
                <a:off x="2612136" y="4009852"/>
                <a:ext cx="452331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4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739"/>
                    </a:lnTo>
                    <a:cubicBezTo>
                      <a:pt x="9757" y="2796"/>
                      <a:pt x="9628" y="2925"/>
                      <a:pt x="9628" y="3096"/>
                    </a:cubicBezTo>
                    <a:cubicBezTo>
                      <a:pt x="9628" y="3281"/>
                      <a:pt x="9814" y="3452"/>
                      <a:pt x="10042" y="3452"/>
                    </a:cubicBezTo>
                    <a:cubicBezTo>
                      <a:pt x="10227" y="3452"/>
                      <a:pt x="10398" y="3281"/>
                      <a:pt x="10398" y="3096"/>
                    </a:cubicBezTo>
                    <a:cubicBezTo>
                      <a:pt x="10398" y="2925"/>
                      <a:pt x="10284" y="2796"/>
                      <a:pt x="10170" y="2739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51"/>
              <p:cNvSpPr/>
              <p:nvPr/>
            </p:nvSpPr>
            <p:spPr>
              <a:xfrm rot="-5400000">
                <a:off x="2177879" y="3666157"/>
                <a:ext cx="1160818" cy="129101"/>
              </a:xfrm>
              <a:custGeom>
                <a:avLst/>
                <a:gdLst/>
                <a:ahLst/>
                <a:cxnLst/>
                <a:rect l="l" t="t" r="r" b="b"/>
                <a:pathLst>
                  <a:path w="26687" h="2968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2310" y="243"/>
                    </a:lnTo>
                    <a:lnTo>
                      <a:pt x="12310" y="2739"/>
                    </a:lnTo>
                    <a:lnTo>
                      <a:pt x="25973" y="2739"/>
                    </a:lnTo>
                    <a:cubicBezTo>
                      <a:pt x="26030" y="2910"/>
                      <a:pt x="26159" y="2967"/>
                      <a:pt x="26330" y="2967"/>
                    </a:cubicBezTo>
                    <a:cubicBezTo>
                      <a:pt x="26572" y="2967"/>
                      <a:pt x="26687" y="2853"/>
                      <a:pt x="26687" y="2611"/>
                    </a:cubicBezTo>
                    <a:cubicBezTo>
                      <a:pt x="26687" y="2439"/>
                      <a:pt x="26572" y="2254"/>
                      <a:pt x="26330" y="2254"/>
                    </a:cubicBezTo>
                    <a:cubicBezTo>
                      <a:pt x="26159" y="2254"/>
                      <a:pt x="26030" y="2382"/>
                      <a:pt x="25973" y="2496"/>
                    </a:cubicBezTo>
                    <a:lnTo>
                      <a:pt x="12538" y="2496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51"/>
              <p:cNvSpPr/>
              <p:nvPr/>
            </p:nvSpPr>
            <p:spPr>
              <a:xfrm rot="-5400000">
                <a:off x="2081076" y="3607849"/>
                <a:ext cx="1271867" cy="134668"/>
              </a:xfrm>
              <a:custGeom>
                <a:avLst/>
                <a:gdLst/>
                <a:ahLst/>
                <a:cxnLst/>
                <a:rect l="l" t="t" r="r" b="b"/>
                <a:pathLst>
                  <a:path w="29240" h="309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3436" y="243"/>
                    </a:lnTo>
                    <a:lnTo>
                      <a:pt x="13436" y="2853"/>
                    </a:lnTo>
                    <a:lnTo>
                      <a:pt x="28526" y="2853"/>
                    </a:lnTo>
                    <a:cubicBezTo>
                      <a:pt x="28526" y="2967"/>
                      <a:pt x="28712" y="3096"/>
                      <a:pt x="28883" y="3096"/>
                    </a:cubicBezTo>
                    <a:cubicBezTo>
                      <a:pt x="29068" y="3096"/>
                      <a:pt x="29240" y="2910"/>
                      <a:pt x="29240" y="2739"/>
                    </a:cubicBezTo>
                    <a:cubicBezTo>
                      <a:pt x="29240" y="2497"/>
                      <a:pt x="29068" y="2326"/>
                      <a:pt x="28883" y="2326"/>
                    </a:cubicBezTo>
                    <a:cubicBezTo>
                      <a:pt x="28712" y="2326"/>
                      <a:pt x="28526" y="2440"/>
                      <a:pt x="28526" y="2611"/>
                    </a:cubicBezTo>
                    <a:lnTo>
                      <a:pt x="13679" y="2611"/>
                    </a:lnTo>
                    <a:lnTo>
                      <a:pt x="1367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51"/>
              <p:cNvSpPr/>
              <p:nvPr/>
            </p:nvSpPr>
            <p:spPr>
              <a:xfrm rot="-5400000">
                <a:off x="2065591" y="3641342"/>
                <a:ext cx="1212319" cy="127230"/>
              </a:xfrm>
              <a:custGeom>
                <a:avLst/>
                <a:gdLst/>
                <a:ahLst/>
                <a:cxnLst/>
                <a:rect l="l" t="t" r="r" b="b"/>
                <a:pathLst>
                  <a:path w="27871" h="2925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4563" y="243"/>
                    </a:lnTo>
                    <a:lnTo>
                      <a:pt x="14563" y="2682"/>
                    </a:lnTo>
                    <a:lnTo>
                      <a:pt x="27157" y="2682"/>
                    </a:lnTo>
                    <a:cubicBezTo>
                      <a:pt x="27229" y="2853"/>
                      <a:pt x="27343" y="2924"/>
                      <a:pt x="27514" y="2924"/>
                    </a:cubicBezTo>
                    <a:cubicBezTo>
                      <a:pt x="27756" y="2924"/>
                      <a:pt x="27870" y="2796"/>
                      <a:pt x="27870" y="2567"/>
                    </a:cubicBezTo>
                    <a:cubicBezTo>
                      <a:pt x="27870" y="2382"/>
                      <a:pt x="27756" y="2211"/>
                      <a:pt x="27514" y="2211"/>
                    </a:cubicBezTo>
                    <a:cubicBezTo>
                      <a:pt x="27343" y="2211"/>
                      <a:pt x="27229" y="2325"/>
                      <a:pt x="27157" y="2439"/>
                    </a:cubicBezTo>
                    <a:lnTo>
                      <a:pt x="14806" y="2439"/>
                    </a:lnTo>
                    <a:lnTo>
                      <a:pt x="1480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51"/>
              <p:cNvSpPr/>
              <p:nvPr/>
            </p:nvSpPr>
            <p:spPr>
              <a:xfrm rot="-5400000">
                <a:off x="1972508" y="3742473"/>
                <a:ext cx="110374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5375" h="771" extrusionOk="0">
                    <a:moveTo>
                      <a:pt x="25018" y="1"/>
                    </a:moveTo>
                    <a:cubicBezTo>
                      <a:pt x="24847" y="1"/>
                      <a:pt x="24733" y="115"/>
                      <a:pt x="24661" y="300"/>
                    </a:cubicBezTo>
                    <a:lnTo>
                      <a:pt x="1" y="300"/>
                    </a:lnTo>
                    <a:lnTo>
                      <a:pt x="1" y="528"/>
                    </a:lnTo>
                    <a:lnTo>
                      <a:pt x="24661" y="528"/>
                    </a:lnTo>
                    <a:cubicBezTo>
                      <a:pt x="24733" y="657"/>
                      <a:pt x="24847" y="771"/>
                      <a:pt x="25018" y="771"/>
                    </a:cubicBezTo>
                    <a:cubicBezTo>
                      <a:pt x="25260" y="771"/>
                      <a:pt x="25374" y="600"/>
                      <a:pt x="25374" y="414"/>
                    </a:cubicBezTo>
                    <a:cubicBezTo>
                      <a:pt x="25374" y="172"/>
                      <a:pt x="25260" y="1"/>
                      <a:pt x="250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51"/>
              <p:cNvSpPr/>
              <p:nvPr/>
            </p:nvSpPr>
            <p:spPr>
              <a:xfrm rot="-5400000">
                <a:off x="2020290" y="3823748"/>
                <a:ext cx="94119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1638" h="771" extrusionOk="0">
                    <a:moveTo>
                      <a:pt x="21281" y="0"/>
                    </a:moveTo>
                    <a:cubicBezTo>
                      <a:pt x="21095" y="0"/>
                      <a:pt x="20924" y="114"/>
                      <a:pt x="20924" y="229"/>
                    </a:cubicBezTo>
                    <a:lnTo>
                      <a:pt x="1" y="229"/>
                    </a:lnTo>
                    <a:lnTo>
                      <a:pt x="1" y="471"/>
                    </a:lnTo>
                    <a:lnTo>
                      <a:pt x="20924" y="471"/>
                    </a:lnTo>
                    <a:cubicBezTo>
                      <a:pt x="20924" y="656"/>
                      <a:pt x="21095" y="771"/>
                      <a:pt x="21281" y="771"/>
                    </a:cubicBezTo>
                    <a:cubicBezTo>
                      <a:pt x="21452" y="771"/>
                      <a:pt x="21637" y="585"/>
                      <a:pt x="21637" y="357"/>
                    </a:cubicBezTo>
                    <a:cubicBezTo>
                      <a:pt x="21637" y="172"/>
                      <a:pt x="21452" y="0"/>
                      <a:pt x="212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6" name="Google Shape;1046;p51"/>
            <p:cNvGrpSpPr/>
            <p:nvPr/>
          </p:nvGrpSpPr>
          <p:grpSpPr>
            <a:xfrm rot="5400000">
              <a:off x="752586" y="2581286"/>
              <a:ext cx="669734" cy="2174918"/>
              <a:chOff x="6278982" y="2751992"/>
              <a:chExt cx="478381" cy="1553513"/>
            </a:xfrm>
          </p:grpSpPr>
          <p:sp>
            <p:nvSpPr>
              <p:cNvPr id="1047" name="Google Shape;1047;p51"/>
              <p:cNvSpPr/>
              <p:nvPr/>
            </p:nvSpPr>
            <p:spPr>
              <a:xfrm rot="-5400000">
                <a:off x="6192439" y="3740581"/>
                <a:ext cx="1059686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1613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5917" y="243"/>
                    </a:lnTo>
                    <a:lnTo>
                      <a:pt x="17173" y="1313"/>
                    </a:lnTo>
                    <a:lnTo>
                      <a:pt x="23648" y="1313"/>
                    </a:lnTo>
                    <a:cubicBezTo>
                      <a:pt x="23705" y="1498"/>
                      <a:pt x="23819" y="1612"/>
                      <a:pt x="24004" y="1612"/>
                    </a:cubicBezTo>
                    <a:cubicBezTo>
                      <a:pt x="24176" y="1612"/>
                      <a:pt x="24361" y="1427"/>
                      <a:pt x="24361" y="1199"/>
                    </a:cubicBezTo>
                    <a:cubicBezTo>
                      <a:pt x="24361" y="1013"/>
                      <a:pt x="24176" y="842"/>
                      <a:pt x="24004" y="842"/>
                    </a:cubicBezTo>
                    <a:cubicBezTo>
                      <a:pt x="23819" y="842"/>
                      <a:pt x="23705" y="956"/>
                      <a:pt x="23648" y="1070"/>
                    </a:cubicBezTo>
                    <a:lnTo>
                      <a:pt x="17230" y="1070"/>
                    </a:lnTo>
                    <a:lnTo>
                      <a:pt x="1597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51"/>
              <p:cNvSpPr/>
              <p:nvPr/>
            </p:nvSpPr>
            <p:spPr>
              <a:xfrm rot="-5400000">
                <a:off x="6010359" y="3607522"/>
                <a:ext cx="1325804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1613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7173" y="243"/>
                    </a:lnTo>
                    <a:lnTo>
                      <a:pt x="18242" y="1370"/>
                    </a:lnTo>
                    <a:lnTo>
                      <a:pt x="29710" y="1370"/>
                    </a:lnTo>
                    <a:cubicBezTo>
                      <a:pt x="29767" y="1484"/>
                      <a:pt x="29952" y="1612"/>
                      <a:pt x="30066" y="1612"/>
                    </a:cubicBezTo>
                    <a:cubicBezTo>
                      <a:pt x="30309" y="1612"/>
                      <a:pt x="30480" y="1427"/>
                      <a:pt x="30480" y="1256"/>
                    </a:cubicBezTo>
                    <a:cubicBezTo>
                      <a:pt x="30480" y="1013"/>
                      <a:pt x="30309" y="842"/>
                      <a:pt x="30066" y="842"/>
                    </a:cubicBezTo>
                    <a:cubicBezTo>
                      <a:pt x="29952" y="842"/>
                      <a:pt x="29767" y="956"/>
                      <a:pt x="29710" y="1127"/>
                    </a:cubicBezTo>
                    <a:lnTo>
                      <a:pt x="18356" y="1127"/>
                    </a:lnTo>
                    <a:lnTo>
                      <a:pt x="172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51"/>
              <p:cNvSpPr/>
              <p:nvPr/>
            </p:nvSpPr>
            <p:spPr>
              <a:xfrm rot="-5400000">
                <a:off x="6022147" y="3665853"/>
                <a:ext cx="1214755" cy="64550"/>
              </a:xfrm>
              <a:custGeom>
                <a:avLst/>
                <a:gdLst/>
                <a:ahLst/>
                <a:cxnLst/>
                <a:rect l="l" t="t" r="r" b="b"/>
                <a:pathLst>
                  <a:path w="27927" h="1484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17943" y="229"/>
                    </a:lnTo>
                    <a:lnTo>
                      <a:pt x="18898" y="1241"/>
                    </a:lnTo>
                    <a:lnTo>
                      <a:pt x="27157" y="1241"/>
                    </a:lnTo>
                    <a:cubicBezTo>
                      <a:pt x="27214" y="1427"/>
                      <a:pt x="27385" y="1484"/>
                      <a:pt x="27513" y="1484"/>
                    </a:cubicBezTo>
                    <a:cubicBezTo>
                      <a:pt x="27741" y="1484"/>
                      <a:pt x="27927" y="1298"/>
                      <a:pt x="27927" y="1127"/>
                    </a:cubicBezTo>
                    <a:cubicBezTo>
                      <a:pt x="27927" y="885"/>
                      <a:pt x="27741" y="771"/>
                      <a:pt x="27513" y="771"/>
                    </a:cubicBezTo>
                    <a:cubicBezTo>
                      <a:pt x="27385" y="771"/>
                      <a:pt x="27214" y="828"/>
                      <a:pt x="27157" y="999"/>
                    </a:cubicBezTo>
                    <a:lnTo>
                      <a:pt x="19012" y="999"/>
                    </a:lnTo>
                    <a:lnTo>
                      <a:pt x="1800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51"/>
              <p:cNvSpPr/>
              <p:nvPr/>
            </p:nvSpPr>
            <p:spPr>
              <a:xfrm rot="-5400000">
                <a:off x="5843461" y="3619310"/>
                <a:ext cx="1279305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29411" h="2140" extrusionOk="0">
                    <a:moveTo>
                      <a:pt x="28996" y="0"/>
                    </a:moveTo>
                    <a:cubicBezTo>
                      <a:pt x="28882" y="0"/>
                      <a:pt x="28697" y="57"/>
                      <a:pt x="28640" y="243"/>
                    </a:cubicBezTo>
                    <a:lnTo>
                      <a:pt x="20610" y="243"/>
                    </a:lnTo>
                    <a:lnTo>
                      <a:pt x="20610" y="1911"/>
                    </a:lnTo>
                    <a:lnTo>
                      <a:pt x="0" y="1911"/>
                    </a:lnTo>
                    <a:lnTo>
                      <a:pt x="0" y="2140"/>
                    </a:lnTo>
                    <a:lnTo>
                      <a:pt x="20852" y="2140"/>
                    </a:lnTo>
                    <a:lnTo>
                      <a:pt x="20852" y="485"/>
                    </a:lnTo>
                    <a:lnTo>
                      <a:pt x="28640" y="485"/>
                    </a:lnTo>
                    <a:cubicBezTo>
                      <a:pt x="28697" y="656"/>
                      <a:pt x="28882" y="713"/>
                      <a:pt x="28996" y="713"/>
                    </a:cubicBezTo>
                    <a:cubicBezTo>
                      <a:pt x="29239" y="713"/>
                      <a:pt x="29410" y="542"/>
                      <a:pt x="29410" y="357"/>
                    </a:cubicBezTo>
                    <a:cubicBezTo>
                      <a:pt x="29410" y="129"/>
                      <a:pt x="29239" y="0"/>
                      <a:pt x="28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51"/>
              <p:cNvSpPr/>
              <p:nvPr/>
            </p:nvSpPr>
            <p:spPr>
              <a:xfrm rot="-5400000">
                <a:off x="5753204" y="3565025"/>
                <a:ext cx="1374825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2440" extrusionOk="0">
                    <a:moveTo>
                      <a:pt x="31193" y="1"/>
                    </a:moveTo>
                    <a:cubicBezTo>
                      <a:pt x="31079" y="1"/>
                      <a:pt x="30893" y="58"/>
                      <a:pt x="30836" y="243"/>
                    </a:cubicBezTo>
                    <a:lnTo>
                      <a:pt x="19426" y="243"/>
                    </a:lnTo>
                    <a:lnTo>
                      <a:pt x="19426" y="2197"/>
                    </a:lnTo>
                    <a:lnTo>
                      <a:pt x="0" y="2197"/>
                    </a:lnTo>
                    <a:lnTo>
                      <a:pt x="0" y="2439"/>
                    </a:lnTo>
                    <a:lnTo>
                      <a:pt x="19669" y="2439"/>
                    </a:lnTo>
                    <a:lnTo>
                      <a:pt x="19669" y="471"/>
                    </a:lnTo>
                    <a:lnTo>
                      <a:pt x="30836" y="471"/>
                    </a:lnTo>
                    <a:cubicBezTo>
                      <a:pt x="30893" y="657"/>
                      <a:pt x="31079" y="714"/>
                      <a:pt x="31193" y="714"/>
                    </a:cubicBezTo>
                    <a:cubicBezTo>
                      <a:pt x="31435" y="714"/>
                      <a:pt x="31607" y="542"/>
                      <a:pt x="31607" y="357"/>
                    </a:cubicBezTo>
                    <a:cubicBezTo>
                      <a:pt x="31607" y="115"/>
                      <a:pt x="31435" y="1"/>
                      <a:pt x="311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51"/>
              <p:cNvSpPr/>
              <p:nvPr/>
            </p:nvSpPr>
            <p:spPr>
              <a:xfrm rot="-5400000">
                <a:off x="5618885" y="3466677"/>
                <a:ext cx="1553513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5715" h="2854" extrusionOk="0">
                    <a:moveTo>
                      <a:pt x="35301" y="1"/>
                    </a:moveTo>
                    <a:cubicBezTo>
                      <a:pt x="35172" y="1"/>
                      <a:pt x="35001" y="58"/>
                      <a:pt x="34944" y="229"/>
                    </a:cubicBezTo>
                    <a:lnTo>
                      <a:pt x="18185" y="229"/>
                    </a:lnTo>
                    <a:lnTo>
                      <a:pt x="18185" y="2611"/>
                    </a:lnTo>
                    <a:lnTo>
                      <a:pt x="0" y="2611"/>
                    </a:lnTo>
                    <a:lnTo>
                      <a:pt x="0" y="2853"/>
                    </a:lnTo>
                    <a:lnTo>
                      <a:pt x="18413" y="2853"/>
                    </a:lnTo>
                    <a:lnTo>
                      <a:pt x="18413" y="471"/>
                    </a:lnTo>
                    <a:lnTo>
                      <a:pt x="34944" y="471"/>
                    </a:lnTo>
                    <a:cubicBezTo>
                      <a:pt x="35001" y="642"/>
                      <a:pt x="35172" y="714"/>
                      <a:pt x="35301" y="714"/>
                    </a:cubicBezTo>
                    <a:cubicBezTo>
                      <a:pt x="35529" y="714"/>
                      <a:pt x="35714" y="528"/>
                      <a:pt x="35714" y="357"/>
                    </a:cubicBezTo>
                    <a:cubicBezTo>
                      <a:pt x="35714" y="115"/>
                      <a:pt x="35529" y="1"/>
                      <a:pt x="353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51"/>
              <p:cNvSpPr/>
              <p:nvPr/>
            </p:nvSpPr>
            <p:spPr>
              <a:xfrm rot="-5400000">
                <a:off x="5790418" y="3674835"/>
                <a:ext cx="1119234" cy="142106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3267" extrusionOk="0">
                    <a:moveTo>
                      <a:pt x="25374" y="1"/>
                    </a:moveTo>
                    <a:cubicBezTo>
                      <a:pt x="25188" y="1"/>
                      <a:pt x="25074" y="115"/>
                      <a:pt x="25017" y="243"/>
                    </a:cubicBezTo>
                    <a:lnTo>
                      <a:pt x="17044" y="243"/>
                    </a:lnTo>
                    <a:lnTo>
                      <a:pt x="17044" y="3038"/>
                    </a:lnTo>
                    <a:lnTo>
                      <a:pt x="0" y="3038"/>
                    </a:lnTo>
                    <a:lnTo>
                      <a:pt x="0" y="3267"/>
                    </a:lnTo>
                    <a:lnTo>
                      <a:pt x="17287" y="3267"/>
                    </a:lnTo>
                    <a:lnTo>
                      <a:pt x="17287" y="471"/>
                    </a:lnTo>
                    <a:lnTo>
                      <a:pt x="25017" y="471"/>
                    </a:lnTo>
                    <a:cubicBezTo>
                      <a:pt x="25074" y="657"/>
                      <a:pt x="25188" y="771"/>
                      <a:pt x="25374" y="771"/>
                    </a:cubicBezTo>
                    <a:cubicBezTo>
                      <a:pt x="25545" y="771"/>
                      <a:pt x="25730" y="600"/>
                      <a:pt x="25730" y="357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51"/>
              <p:cNvSpPr/>
              <p:nvPr/>
            </p:nvSpPr>
            <p:spPr>
              <a:xfrm rot="-5400000">
                <a:off x="6430370" y="3978513"/>
                <a:ext cx="620405" cy="33580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772" extrusionOk="0">
                    <a:moveTo>
                      <a:pt x="13906" y="1"/>
                    </a:moveTo>
                    <a:cubicBezTo>
                      <a:pt x="13721" y="1"/>
                      <a:pt x="13607" y="115"/>
                      <a:pt x="13550" y="229"/>
                    </a:cubicBezTo>
                    <a:lnTo>
                      <a:pt x="0" y="229"/>
                    </a:lnTo>
                    <a:lnTo>
                      <a:pt x="0" y="472"/>
                    </a:lnTo>
                    <a:lnTo>
                      <a:pt x="13550" y="472"/>
                    </a:lnTo>
                    <a:cubicBezTo>
                      <a:pt x="13607" y="657"/>
                      <a:pt x="13721" y="771"/>
                      <a:pt x="13906" y="771"/>
                    </a:cubicBezTo>
                    <a:cubicBezTo>
                      <a:pt x="14078" y="771"/>
                      <a:pt x="14263" y="586"/>
                      <a:pt x="14263" y="358"/>
                    </a:cubicBezTo>
                    <a:cubicBezTo>
                      <a:pt x="14263" y="172"/>
                      <a:pt x="14078" y="1"/>
                      <a:pt x="139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51"/>
              <p:cNvSpPr/>
              <p:nvPr/>
            </p:nvSpPr>
            <p:spPr>
              <a:xfrm rot="-5400000">
                <a:off x="5858989" y="3544234"/>
                <a:ext cx="1460429" cy="62114"/>
              </a:xfrm>
              <a:custGeom>
                <a:avLst/>
                <a:gdLst/>
                <a:ahLst/>
                <a:cxnLst/>
                <a:rect l="l" t="t" r="r" b="b"/>
                <a:pathLst>
                  <a:path w="33575" h="1428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8542" y="243"/>
                    </a:lnTo>
                    <a:lnTo>
                      <a:pt x="19483" y="1185"/>
                    </a:lnTo>
                    <a:lnTo>
                      <a:pt x="32862" y="1185"/>
                    </a:lnTo>
                    <a:cubicBezTo>
                      <a:pt x="32919" y="1313"/>
                      <a:pt x="33033" y="1427"/>
                      <a:pt x="33161" y="1427"/>
                    </a:cubicBezTo>
                    <a:cubicBezTo>
                      <a:pt x="33389" y="1427"/>
                      <a:pt x="33575" y="1256"/>
                      <a:pt x="33575" y="1013"/>
                    </a:cubicBezTo>
                    <a:cubicBezTo>
                      <a:pt x="33575" y="828"/>
                      <a:pt x="33389" y="657"/>
                      <a:pt x="33161" y="657"/>
                    </a:cubicBezTo>
                    <a:cubicBezTo>
                      <a:pt x="32976" y="657"/>
                      <a:pt x="32862" y="771"/>
                      <a:pt x="32805" y="956"/>
                    </a:cubicBezTo>
                    <a:lnTo>
                      <a:pt x="19612" y="956"/>
                    </a:lnTo>
                    <a:lnTo>
                      <a:pt x="185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6" name="Google Shape;1056;p51"/>
          <p:cNvGrpSpPr/>
          <p:nvPr/>
        </p:nvGrpSpPr>
        <p:grpSpPr>
          <a:xfrm>
            <a:off x="7181728" y="2938818"/>
            <a:ext cx="1357857" cy="2848314"/>
            <a:chOff x="7181728" y="2938818"/>
            <a:chExt cx="1357857" cy="2848314"/>
          </a:xfrm>
        </p:grpSpPr>
        <p:grpSp>
          <p:nvGrpSpPr>
            <p:cNvPr id="1057" name="Google Shape;1057;p51"/>
            <p:cNvGrpSpPr/>
            <p:nvPr/>
          </p:nvGrpSpPr>
          <p:grpSpPr>
            <a:xfrm>
              <a:off x="7620438" y="2938818"/>
              <a:ext cx="919147" cy="2204676"/>
              <a:chOff x="3117442" y="2754471"/>
              <a:chExt cx="648978" cy="1556645"/>
            </a:xfrm>
          </p:grpSpPr>
          <p:sp>
            <p:nvSpPr>
              <p:cNvPr id="1058" name="Google Shape;1058;p51"/>
              <p:cNvSpPr/>
              <p:nvPr/>
            </p:nvSpPr>
            <p:spPr>
              <a:xfrm rot="-5400000">
                <a:off x="2522788" y="3592320"/>
                <a:ext cx="1313451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0196" h="2854" extrusionOk="0">
                    <a:moveTo>
                      <a:pt x="15276" y="1"/>
                    </a:moveTo>
                    <a:lnTo>
                      <a:pt x="12666" y="2625"/>
                    </a:lnTo>
                    <a:lnTo>
                      <a:pt x="1" y="2625"/>
                    </a:lnTo>
                    <a:lnTo>
                      <a:pt x="1" y="2854"/>
                    </a:lnTo>
                    <a:lnTo>
                      <a:pt x="12780" y="2854"/>
                    </a:lnTo>
                    <a:lnTo>
                      <a:pt x="15390" y="243"/>
                    </a:lnTo>
                    <a:lnTo>
                      <a:pt x="23235" y="243"/>
                    </a:lnTo>
                    <a:lnTo>
                      <a:pt x="25374" y="2383"/>
                    </a:lnTo>
                    <a:lnTo>
                      <a:pt x="29425" y="2383"/>
                    </a:lnTo>
                    <a:cubicBezTo>
                      <a:pt x="29482" y="2554"/>
                      <a:pt x="29596" y="2625"/>
                      <a:pt x="29782" y="2625"/>
                    </a:cubicBezTo>
                    <a:cubicBezTo>
                      <a:pt x="30010" y="2625"/>
                      <a:pt x="30195" y="2497"/>
                      <a:pt x="30195" y="2269"/>
                    </a:cubicBezTo>
                    <a:cubicBezTo>
                      <a:pt x="30195" y="2083"/>
                      <a:pt x="30010" y="1912"/>
                      <a:pt x="29782" y="1912"/>
                    </a:cubicBezTo>
                    <a:cubicBezTo>
                      <a:pt x="29653" y="1912"/>
                      <a:pt x="29482" y="1969"/>
                      <a:pt x="29425" y="2140"/>
                    </a:cubicBezTo>
                    <a:lnTo>
                      <a:pt x="25503" y="2140"/>
                    </a:lnTo>
                    <a:lnTo>
                      <a:pt x="2330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51"/>
              <p:cNvSpPr/>
              <p:nvPr/>
            </p:nvSpPr>
            <p:spPr>
              <a:xfrm rot="-5400000">
                <a:off x="3104412" y="3972336"/>
                <a:ext cx="644024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14806" h="771" extrusionOk="0">
                    <a:moveTo>
                      <a:pt x="14392" y="1"/>
                    </a:moveTo>
                    <a:cubicBezTo>
                      <a:pt x="14264" y="1"/>
                      <a:pt x="14092" y="115"/>
                      <a:pt x="14035" y="300"/>
                    </a:cubicBezTo>
                    <a:lnTo>
                      <a:pt x="1" y="300"/>
                    </a:lnTo>
                    <a:lnTo>
                      <a:pt x="1" y="543"/>
                    </a:lnTo>
                    <a:lnTo>
                      <a:pt x="14035" y="543"/>
                    </a:lnTo>
                    <a:cubicBezTo>
                      <a:pt x="14092" y="657"/>
                      <a:pt x="14264" y="771"/>
                      <a:pt x="14392" y="771"/>
                    </a:cubicBezTo>
                    <a:cubicBezTo>
                      <a:pt x="14620" y="771"/>
                      <a:pt x="14806" y="600"/>
                      <a:pt x="14806" y="414"/>
                    </a:cubicBezTo>
                    <a:cubicBezTo>
                      <a:pt x="14806" y="186"/>
                      <a:pt x="14620" y="1"/>
                      <a:pt x="143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51"/>
              <p:cNvSpPr/>
              <p:nvPr/>
            </p:nvSpPr>
            <p:spPr>
              <a:xfrm rot="-5400000">
                <a:off x="3456174" y="4000870"/>
                <a:ext cx="452331" cy="168161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86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3153"/>
                    </a:lnTo>
                    <a:cubicBezTo>
                      <a:pt x="9757" y="3153"/>
                      <a:pt x="9628" y="3338"/>
                      <a:pt x="9628" y="3509"/>
                    </a:cubicBezTo>
                    <a:cubicBezTo>
                      <a:pt x="9628" y="3695"/>
                      <a:pt x="9814" y="3866"/>
                      <a:pt x="10042" y="3866"/>
                    </a:cubicBezTo>
                    <a:cubicBezTo>
                      <a:pt x="10227" y="3866"/>
                      <a:pt x="10398" y="3695"/>
                      <a:pt x="10398" y="3509"/>
                    </a:cubicBezTo>
                    <a:cubicBezTo>
                      <a:pt x="10398" y="3338"/>
                      <a:pt x="10284" y="3153"/>
                      <a:pt x="10170" y="3153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51"/>
              <p:cNvSpPr/>
              <p:nvPr/>
            </p:nvSpPr>
            <p:spPr>
              <a:xfrm rot="-5400000">
                <a:off x="3085206" y="3642908"/>
                <a:ext cx="1140330" cy="196087"/>
              </a:xfrm>
              <a:custGeom>
                <a:avLst/>
                <a:gdLst/>
                <a:ahLst/>
                <a:cxnLst/>
                <a:rect l="l" t="t" r="r" b="b"/>
                <a:pathLst>
                  <a:path w="26216" h="4508" extrusionOk="0">
                    <a:moveTo>
                      <a:pt x="25859" y="0"/>
                    </a:moveTo>
                    <a:cubicBezTo>
                      <a:pt x="25674" y="0"/>
                      <a:pt x="25560" y="114"/>
                      <a:pt x="25503" y="229"/>
                    </a:cubicBezTo>
                    <a:lnTo>
                      <a:pt x="16531" y="229"/>
                    </a:lnTo>
                    <a:lnTo>
                      <a:pt x="12481" y="4279"/>
                    </a:lnTo>
                    <a:lnTo>
                      <a:pt x="11240" y="4279"/>
                    </a:lnTo>
                    <a:lnTo>
                      <a:pt x="11240" y="57"/>
                    </a:lnTo>
                    <a:lnTo>
                      <a:pt x="1" y="57"/>
                    </a:lnTo>
                    <a:lnTo>
                      <a:pt x="1" y="286"/>
                    </a:lnTo>
                    <a:lnTo>
                      <a:pt x="10997" y="286"/>
                    </a:lnTo>
                    <a:lnTo>
                      <a:pt x="10997" y="4507"/>
                    </a:lnTo>
                    <a:lnTo>
                      <a:pt x="12609" y="4507"/>
                    </a:lnTo>
                    <a:lnTo>
                      <a:pt x="16645" y="471"/>
                    </a:lnTo>
                    <a:lnTo>
                      <a:pt x="25503" y="471"/>
                    </a:lnTo>
                    <a:cubicBezTo>
                      <a:pt x="25560" y="642"/>
                      <a:pt x="25674" y="771"/>
                      <a:pt x="25859" y="771"/>
                    </a:cubicBezTo>
                    <a:cubicBezTo>
                      <a:pt x="26087" y="771"/>
                      <a:pt x="26216" y="585"/>
                      <a:pt x="26216" y="357"/>
                    </a:cubicBezTo>
                    <a:cubicBezTo>
                      <a:pt x="26216" y="171"/>
                      <a:pt x="26087" y="0"/>
                      <a:pt x="258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51"/>
              <p:cNvSpPr/>
              <p:nvPr/>
            </p:nvSpPr>
            <p:spPr>
              <a:xfrm rot="-5400000">
                <a:off x="2913348" y="3546126"/>
                <a:ext cx="1336374" cy="193607"/>
              </a:xfrm>
              <a:custGeom>
                <a:avLst/>
                <a:gdLst/>
                <a:ahLst/>
                <a:cxnLst/>
                <a:rect l="l" t="t" r="r" b="b"/>
                <a:pathLst>
                  <a:path w="30723" h="4451" extrusionOk="0">
                    <a:moveTo>
                      <a:pt x="30309" y="1"/>
                    </a:moveTo>
                    <a:cubicBezTo>
                      <a:pt x="30195" y="1"/>
                      <a:pt x="30010" y="115"/>
                      <a:pt x="29953" y="300"/>
                    </a:cubicBezTo>
                    <a:lnTo>
                      <a:pt x="16232" y="300"/>
                    </a:lnTo>
                    <a:lnTo>
                      <a:pt x="12609" y="3866"/>
                    </a:lnTo>
                    <a:lnTo>
                      <a:pt x="12609" y="714"/>
                    </a:lnTo>
                    <a:lnTo>
                      <a:pt x="1" y="714"/>
                    </a:lnTo>
                    <a:lnTo>
                      <a:pt x="1" y="956"/>
                    </a:lnTo>
                    <a:lnTo>
                      <a:pt x="12367" y="956"/>
                    </a:lnTo>
                    <a:lnTo>
                      <a:pt x="12367" y="4451"/>
                    </a:lnTo>
                    <a:lnTo>
                      <a:pt x="16346" y="528"/>
                    </a:lnTo>
                    <a:lnTo>
                      <a:pt x="29953" y="528"/>
                    </a:lnTo>
                    <a:cubicBezTo>
                      <a:pt x="30010" y="657"/>
                      <a:pt x="30195" y="771"/>
                      <a:pt x="30309" y="771"/>
                    </a:cubicBezTo>
                    <a:cubicBezTo>
                      <a:pt x="30552" y="771"/>
                      <a:pt x="30723" y="600"/>
                      <a:pt x="30723" y="414"/>
                    </a:cubicBezTo>
                    <a:cubicBezTo>
                      <a:pt x="30723" y="172"/>
                      <a:pt x="30552" y="1"/>
                      <a:pt x="3030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51"/>
              <p:cNvSpPr/>
              <p:nvPr/>
            </p:nvSpPr>
            <p:spPr>
              <a:xfrm rot="-5400000">
                <a:off x="2875811" y="3622116"/>
                <a:ext cx="1233415" cy="144586"/>
              </a:xfrm>
              <a:custGeom>
                <a:avLst/>
                <a:gdLst/>
                <a:ahLst/>
                <a:cxnLst/>
                <a:rect l="l" t="t" r="r" b="b"/>
                <a:pathLst>
                  <a:path w="28356" h="3324" extrusionOk="0">
                    <a:moveTo>
                      <a:pt x="27942" y="0"/>
                    </a:moveTo>
                    <a:cubicBezTo>
                      <a:pt x="27813" y="0"/>
                      <a:pt x="27642" y="114"/>
                      <a:pt x="27585" y="228"/>
                    </a:cubicBezTo>
                    <a:lnTo>
                      <a:pt x="16175" y="228"/>
                    </a:lnTo>
                    <a:lnTo>
                      <a:pt x="13679" y="2796"/>
                    </a:lnTo>
                    <a:lnTo>
                      <a:pt x="13679" y="1127"/>
                    </a:lnTo>
                    <a:lnTo>
                      <a:pt x="1" y="1127"/>
                    </a:lnTo>
                    <a:lnTo>
                      <a:pt x="1" y="1369"/>
                    </a:lnTo>
                    <a:lnTo>
                      <a:pt x="13436" y="1369"/>
                    </a:lnTo>
                    <a:lnTo>
                      <a:pt x="13436" y="3323"/>
                    </a:lnTo>
                    <a:lnTo>
                      <a:pt x="16289" y="471"/>
                    </a:lnTo>
                    <a:lnTo>
                      <a:pt x="27585" y="471"/>
                    </a:lnTo>
                    <a:cubicBezTo>
                      <a:pt x="27642" y="656"/>
                      <a:pt x="27813" y="770"/>
                      <a:pt x="27942" y="770"/>
                    </a:cubicBezTo>
                    <a:cubicBezTo>
                      <a:pt x="28170" y="770"/>
                      <a:pt x="28355" y="585"/>
                      <a:pt x="28355" y="357"/>
                    </a:cubicBezTo>
                    <a:cubicBezTo>
                      <a:pt x="28355" y="171"/>
                      <a:pt x="28170" y="0"/>
                      <a:pt x="2794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51"/>
              <p:cNvSpPr/>
              <p:nvPr/>
            </p:nvSpPr>
            <p:spPr>
              <a:xfrm rot="-5400000">
                <a:off x="2601887" y="3552324"/>
                <a:ext cx="1419541" cy="98043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2254" extrusionOk="0">
                    <a:moveTo>
                      <a:pt x="16289" y="0"/>
                    </a:moveTo>
                    <a:lnTo>
                      <a:pt x="14321" y="1897"/>
                    </a:lnTo>
                    <a:lnTo>
                      <a:pt x="1" y="1897"/>
                    </a:lnTo>
                    <a:lnTo>
                      <a:pt x="1" y="2140"/>
                    </a:lnTo>
                    <a:lnTo>
                      <a:pt x="14449" y="2140"/>
                    </a:lnTo>
                    <a:lnTo>
                      <a:pt x="16346" y="229"/>
                    </a:lnTo>
                    <a:lnTo>
                      <a:pt x="21395" y="229"/>
                    </a:lnTo>
                    <a:lnTo>
                      <a:pt x="23178" y="2012"/>
                    </a:lnTo>
                    <a:lnTo>
                      <a:pt x="31864" y="2012"/>
                    </a:lnTo>
                    <a:cubicBezTo>
                      <a:pt x="31921" y="2197"/>
                      <a:pt x="32092" y="2254"/>
                      <a:pt x="32221" y="2254"/>
                    </a:cubicBezTo>
                    <a:cubicBezTo>
                      <a:pt x="32449" y="2254"/>
                      <a:pt x="32634" y="2140"/>
                      <a:pt x="32634" y="1897"/>
                    </a:cubicBezTo>
                    <a:cubicBezTo>
                      <a:pt x="32634" y="1655"/>
                      <a:pt x="32449" y="1541"/>
                      <a:pt x="32221" y="1541"/>
                    </a:cubicBezTo>
                    <a:cubicBezTo>
                      <a:pt x="32035" y="1541"/>
                      <a:pt x="31921" y="1655"/>
                      <a:pt x="31864" y="1783"/>
                    </a:cubicBezTo>
                    <a:lnTo>
                      <a:pt x="23306" y="1783"/>
                    </a:lnTo>
                    <a:lnTo>
                      <a:pt x="215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51"/>
              <p:cNvSpPr/>
              <p:nvPr/>
            </p:nvSpPr>
            <p:spPr>
              <a:xfrm rot="-5400000">
                <a:off x="2574592" y="3483446"/>
                <a:ext cx="1556645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35787" h="2269" extrusionOk="0">
                    <a:moveTo>
                      <a:pt x="16703" y="1"/>
                    </a:moveTo>
                    <a:lnTo>
                      <a:pt x="14806" y="1841"/>
                    </a:lnTo>
                    <a:lnTo>
                      <a:pt x="1" y="1841"/>
                    </a:lnTo>
                    <a:lnTo>
                      <a:pt x="1" y="2083"/>
                    </a:lnTo>
                    <a:lnTo>
                      <a:pt x="14920" y="2083"/>
                    </a:lnTo>
                    <a:lnTo>
                      <a:pt x="16760" y="243"/>
                    </a:lnTo>
                    <a:lnTo>
                      <a:pt x="20810" y="243"/>
                    </a:lnTo>
                    <a:lnTo>
                      <a:pt x="22593" y="2026"/>
                    </a:lnTo>
                    <a:lnTo>
                      <a:pt x="35002" y="2026"/>
                    </a:lnTo>
                    <a:cubicBezTo>
                      <a:pt x="35073" y="2140"/>
                      <a:pt x="35244" y="2269"/>
                      <a:pt x="35358" y="2269"/>
                    </a:cubicBezTo>
                    <a:cubicBezTo>
                      <a:pt x="35601" y="2269"/>
                      <a:pt x="35786" y="2083"/>
                      <a:pt x="35786" y="1912"/>
                    </a:cubicBezTo>
                    <a:cubicBezTo>
                      <a:pt x="35786" y="1670"/>
                      <a:pt x="35601" y="1484"/>
                      <a:pt x="35358" y="1484"/>
                    </a:cubicBezTo>
                    <a:cubicBezTo>
                      <a:pt x="35244" y="1484"/>
                      <a:pt x="35073" y="1613"/>
                      <a:pt x="35002" y="1784"/>
                    </a:cubicBezTo>
                    <a:lnTo>
                      <a:pt x="22650" y="1784"/>
                    </a:lnTo>
                    <a:lnTo>
                      <a:pt x="2092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51"/>
              <p:cNvSpPr/>
              <p:nvPr/>
            </p:nvSpPr>
            <p:spPr>
              <a:xfrm rot="-5400000">
                <a:off x="2516589" y="3511045"/>
                <a:ext cx="1499576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34475" h="2312" extrusionOk="0">
                    <a:moveTo>
                      <a:pt x="15747" y="1"/>
                    </a:moveTo>
                    <a:lnTo>
                      <a:pt x="13679" y="2012"/>
                    </a:lnTo>
                    <a:lnTo>
                      <a:pt x="1" y="2012"/>
                    </a:lnTo>
                    <a:lnTo>
                      <a:pt x="1" y="2254"/>
                    </a:lnTo>
                    <a:lnTo>
                      <a:pt x="13793" y="2254"/>
                    </a:lnTo>
                    <a:lnTo>
                      <a:pt x="15818" y="229"/>
                    </a:lnTo>
                    <a:lnTo>
                      <a:pt x="22108" y="229"/>
                    </a:lnTo>
                    <a:lnTo>
                      <a:pt x="24019" y="2069"/>
                    </a:lnTo>
                    <a:lnTo>
                      <a:pt x="33761" y="2069"/>
                    </a:lnTo>
                    <a:cubicBezTo>
                      <a:pt x="33818" y="2197"/>
                      <a:pt x="33932" y="2311"/>
                      <a:pt x="34117" y="2311"/>
                    </a:cubicBezTo>
                    <a:cubicBezTo>
                      <a:pt x="34289" y="2311"/>
                      <a:pt x="34474" y="2140"/>
                      <a:pt x="34474" y="1955"/>
                    </a:cubicBezTo>
                    <a:cubicBezTo>
                      <a:pt x="34474" y="1712"/>
                      <a:pt x="34289" y="1541"/>
                      <a:pt x="34117" y="1541"/>
                    </a:cubicBezTo>
                    <a:cubicBezTo>
                      <a:pt x="33932" y="1541"/>
                      <a:pt x="33761" y="1655"/>
                      <a:pt x="33761" y="1841"/>
                    </a:cubicBezTo>
                    <a:lnTo>
                      <a:pt x="24076" y="1841"/>
                    </a:lnTo>
                    <a:lnTo>
                      <a:pt x="222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51"/>
              <p:cNvSpPr/>
              <p:nvPr/>
            </p:nvSpPr>
            <p:spPr>
              <a:xfrm rot="-5400000">
                <a:off x="2595407" y="3628314"/>
                <a:ext cx="1251380" cy="114224"/>
              </a:xfrm>
              <a:custGeom>
                <a:avLst/>
                <a:gdLst/>
                <a:ahLst/>
                <a:cxnLst/>
                <a:rect l="l" t="t" r="r" b="b"/>
                <a:pathLst>
                  <a:path w="28769" h="2626" extrusionOk="0">
                    <a:moveTo>
                      <a:pt x="15519" y="1"/>
                    </a:moveTo>
                    <a:lnTo>
                      <a:pt x="13137" y="2383"/>
                    </a:lnTo>
                    <a:lnTo>
                      <a:pt x="1" y="2383"/>
                    </a:lnTo>
                    <a:lnTo>
                      <a:pt x="1" y="2625"/>
                    </a:lnTo>
                    <a:lnTo>
                      <a:pt x="13251" y="2625"/>
                    </a:lnTo>
                    <a:lnTo>
                      <a:pt x="15633" y="243"/>
                    </a:lnTo>
                    <a:lnTo>
                      <a:pt x="22707" y="243"/>
                    </a:lnTo>
                    <a:lnTo>
                      <a:pt x="24547" y="2083"/>
                    </a:lnTo>
                    <a:lnTo>
                      <a:pt x="28056" y="2083"/>
                    </a:lnTo>
                    <a:cubicBezTo>
                      <a:pt x="28056" y="2268"/>
                      <a:pt x="28227" y="2383"/>
                      <a:pt x="28412" y="2383"/>
                    </a:cubicBezTo>
                    <a:cubicBezTo>
                      <a:pt x="28583" y="2383"/>
                      <a:pt x="28769" y="2197"/>
                      <a:pt x="28769" y="1969"/>
                    </a:cubicBezTo>
                    <a:cubicBezTo>
                      <a:pt x="28769" y="1784"/>
                      <a:pt x="28583" y="1612"/>
                      <a:pt x="28412" y="1612"/>
                    </a:cubicBezTo>
                    <a:cubicBezTo>
                      <a:pt x="28227" y="1612"/>
                      <a:pt x="28113" y="1726"/>
                      <a:pt x="28056" y="1841"/>
                    </a:cubicBezTo>
                    <a:lnTo>
                      <a:pt x="24661" y="1841"/>
                    </a:lnTo>
                    <a:lnTo>
                      <a:pt x="228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8" name="Google Shape;1068;p51"/>
            <p:cNvGrpSpPr/>
            <p:nvPr/>
          </p:nvGrpSpPr>
          <p:grpSpPr>
            <a:xfrm>
              <a:off x="7181728" y="3862376"/>
              <a:ext cx="549893" cy="1924756"/>
              <a:chOff x="7780935" y="2930680"/>
              <a:chExt cx="392780" cy="1374825"/>
            </a:xfrm>
          </p:grpSpPr>
          <p:sp>
            <p:nvSpPr>
              <p:cNvPr id="1069" name="Google Shape;1069;p51"/>
              <p:cNvSpPr/>
              <p:nvPr/>
            </p:nvSpPr>
            <p:spPr>
              <a:xfrm rot="-5400000">
                <a:off x="7866274" y="3998065"/>
                <a:ext cx="449808" cy="165073"/>
              </a:xfrm>
              <a:custGeom>
                <a:avLst/>
                <a:gdLst/>
                <a:ahLst/>
                <a:cxnLst/>
                <a:rect l="l" t="t" r="r" b="b"/>
                <a:pathLst>
                  <a:path w="10341" h="3795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9856" y="229"/>
                    </a:lnTo>
                    <a:lnTo>
                      <a:pt x="9856" y="3081"/>
                    </a:lnTo>
                    <a:cubicBezTo>
                      <a:pt x="9685" y="3081"/>
                      <a:pt x="9556" y="3267"/>
                      <a:pt x="9556" y="3438"/>
                    </a:cubicBezTo>
                    <a:cubicBezTo>
                      <a:pt x="9556" y="3623"/>
                      <a:pt x="9742" y="3794"/>
                      <a:pt x="9984" y="3794"/>
                    </a:cubicBezTo>
                    <a:cubicBezTo>
                      <a:pt x="10155" y="3794"/>
                      <a:pt x="10341" y="3623"/>
                      <a:pt x="10341" y="3438"/>
                    </a:cubicBezTo>
                    <a:cubicBezTo>
                      <a:pt x="10341" y="3267"/>
                      <a:pt x="10212" y="3081"/>
                      <a:pt x="10098" y="3081"/>
                    </a:cubicBezTo>
                    <a:lnTo>
                      <a:pt x="1009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51"/>
              <p:cNvSpPr/>
              <p:nvPr/>
            </p:nvSpPr>
            <p:spPr>
              <a:xfrm rot="-5400000">
                <a:off x="7822212" y="3954002"/>
                <a:ext cx="498829" cy="204177"/>
              </a:xfrm>
              <a:custGeom>
                <a:avLst/>
                <a:gdLst/>
                <a:ahLst/>
                <a:cxnLst/>
                <a:rect l="l" t="t" r="r" b="b"/>
                <a:pathLst>
                  <a:path w="11468" h="4694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0925" y="243"/>
                    </a:lnTo>
                    <a:lnTo>
                      <a:pt x="10925" y="3980"/>
                    </a:lnTo>
                    <a:cubicBezTo>
                      <a:pt x="10811" y="3980"/>
                      <a:pt x="10697" y="4166"/>
                      <a:pt x="10697" y="4337"/>
                    </a:cubicBezTo>
                    <a:cubicBezTo>
                      <a:pt x="10697" y="4522"/>
                      <a:pt x="10868" y="4693"/>
                      <a:pt x="11054" y="4693"/>
                    </a:cubicBezTo>
                    <a:cubicBezTo>
                      <a:pt x="11282" y="4693"/>
                      <a:pt x="11467" y="4522"/>
                      <a:pt x="11467" y="4337"/>
                    </a:cubicBezTo>
                    <a:cubicBezTo>
                      <a:pt x="11467" y="4166"/>
                      <a:pt x="11339" y="3980"/>
                      <a:pt x="11168" y="3980"/>
                    </a:cubicBezTo>
                    <a:lnTo>
                      <a:pt x="1116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51"/>
              <p:cNvSpPr/>
              <p:nvPr/>
            </p:nvSpPr>
            <p:spPr>
              <a:xfrm rot="-5400000">
                <a:off x="7418033" y="3559740"/>
                <a:ext cx="1266256" cy="225274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5179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1995" y="243"/>
                    </a:lnTo>
                    <a:lnTo>
                      <a:pt x="11995" y="5178"/>
                    </a:lnTo>
                    <a:lnTo>
                      <a:pt x="16631" y="5178"/>
                    </a:lnTo>
                    <a:lnTo>
                      <a:pt x="20909" y="828"/>
                    </a:lnTo>
                    <a:lnTo>
                      <a:pt x="28340" y="828"/>
                    </a:lnTo>
                    <a:cubicBezTo>
                      <a:pt x="28397" y="1013"/>
                      <a:pt x="28526" y="1127"/>
                      <a:pt x="28697" y="1127"/>
                    </a:cubicBezTo>
                    <a:cubicBezTo>
                      <a:pt x="28939" y="1127"/>
                      <a:pt x="29111" y="956"/>
                      <a:pt x="29111" y="714"/>
                    </a:cubicBezTo>
                    <a:cubicBezTo>
                      <a:pt x="29111" y="543"/>
                      <a:pt x="28939" y="357"/>
                      <a:pt x="28697" y="357"/>
                    </a:cubicBezTo>
                    <a:cubicBezTo>
                      <a:pt x="28583" y="357"/>
                      <a:pt x="28397" y="471"/>
                      <a:pt x="28340" y="600"/>
                    </a:cubicBezTo>
                    <a:lnTo>
                      <a:pt x="20852" y="600"/>
                    </a:lnTo>
                    <a:lnTo>
                      <a:pt x="16516" y="4936"/>
                    </a:lnTo>
                    <a:lnTo>
                      <a:pt x="12238" y="4936"/>
                    </a:lnTo>
                    <a:lnTo>
                      <a:pt x="1223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51"/>
              <p:cNvSpPr/>
              <p:nvPr/>
            </p:nvSpPr>
            <p:spPr>
              <a:xfrm rot="-5400000">
                <a:off x="7317206" y="3505455"/>
                <a:ext cx="1374825" cy="225274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5179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3065" y="243"/>
                    </a:lnTo>
                    <a:lnTo>
                      <a:pt x="13065" y="5178"/>
                    </a:lnTo>
                    <a:lnTo>
                      <a:pt x="15917" y="5178"/>
                    </a:lnTo>
                    <a:lnTo>
                      <a:pt x="20382" y="714"/>
                    </a:lnTo>
                    <a:lnTo>
                      <a:pt x="30836" y="714"/>
                    </a:lnTo>
                    <a:cubicBezTo>
                      <a:pt x="30893" y="900"/>
                      <a:pt x="31022" y="1014"/>
                      <a:pt x="31193" y="1014"/>
                    </a:cubicBezTo>
                    <a:cubicBezTo>
                      <a:pt x="31435" y="1014"/>
                      <a:pt x="31607" y="828"/>
                      <a:pt x="31607" y="600"/>
                    </a:cubicBezTo>
                    <a:cubicBezTo>
                      <a:pt x="31607" y="415"/>
                      <a:pt x="31435" y="243"/>
                      <a:pt x="31193" y="243"/>
                    </a:cubicBezTo>
                    <a:cubicBezTo>
                      <a:pt x="31079" y="243"/>
                      <a:pt x="30893" y="358"/>
                      <a:pt x="30836" y="472"/>
                    </a:cubicBezTo>
                    <a:lnTo>
                      <a:pt x="20253" y="472"/>
                    </a:lnTo>
                    <a:lnTo>
                      <a:pt x="15803" y="4936"/>
                    </a:lnTo>
                    <a:lnTo>
                      <a:pt x="13307" y="4936"/>
                    </a:lnTo>
                    <a:lnTo>
                      <a:pt x="133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51"/>
              <p:cNvSpPr/>
              <p:nvPr/>
            </p:nvSpPr>
            <p:spPr>
              <a:xfrm rot="-5400000">
                <a:off x="7374298" y="3624573"/>
                <a:ext cx="1144680" cy="217183"/>
              </a:xfrm>
              <a:custGeom>
                <a:avLst/>
                <a:gdLst/>
                <a:ahLst/>
                <a:cxnLst/>
                <a:rect l="l" t="t" r="r" b="b"/>
                <a:pathLst>
                  <a:path w="26316" h="4993" extrusionOk="0">
                    <a:moveTo>
                      <a:pt x="25901" y="0"/>
                    </a:moveTo>
                    <a:cubicBezTo>
                      <a:pt x="25730" y="0"/>
                      <a:pt x="25602" y="114"/>
                      <a:pt x="25545" y="228"/>
                    </a:cubicBezTo>
                    <a:lnTo>
                      <a:pt x="20253" y="228"/>
                    </a:lnTo>
                    <a:lnTo>
                      <a:pt x="15689" y="4750"/>
                    </a:lnTo>
                    <a:lnTo>
                      <a:pt x="14491" y="4750"/>
                    </a:lnTo>
                    <a:lnTo>
                      <a:pt x="14491" y="171"/>
                    </a:lnTo>
                    <a:lnTo>
                      <a:pt x="0" y="171"/>
                    </a:lnTo>
                    <a:lnTo>
                      <a:pt x="0" y="414"/>
                    </a:lnTo>
                    <a:lnTo>
                      <a:pt x="14263" y="414"/>
                    </a:lnTo>
                    <a:lnTo>
                      <a:pt x="14263" y="4992"/>
                    </a:lnTo>
                    <a:lnTo>
                      <a:pt x="15803" y="4992"/>
                    </a:lnTo>
                    <a:lnTo>
                      <a:pt x="20325" y="471"/>
                    </a:lnTo>
                    <a:lnTo>
                      <a:pt x="25545" y="471"/>
                    </a:lnTo>
                    <a:cubicBezTo>
                      <a:pt x="25602" y="642"/>
                      <a:pt x="25787" y="713"/>
                      <a:pt x="25901" y="713"/>
                    </a:cubicBezTo>
                    <a:cubicBezTo>
                      <a:pt x="26144" y="713"/>
                      <a:pt x="26315" y="585"/>
                      <a:pt x="26315" y="357"/>
                    </a:cubicBezTo>
                    <a:cubicBezTo>
                      <a:pt x="26315" y="171"/>
                      <a:pt x="26144" y="0"/>
                      <a:pt x="2590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51"/>
              <p:cNvSpPr/>
              <p:nvPr/>
            </p:nvSpPr>
            <p:spPr>
              <a:xfrm rot="-5400000">
                <a:off x="7256398" y="3576791"/>
                <a:ext cx="1253250" cy="204177"/>
              </a:xfrm>
              <a:custGeom>
                <a:avLst/>
                <a:gdLst/>
                <a:ahLst/>
                <a:cxnLst/>
                <a:rect l="l" t="t" r="r" b="b"/>
                <a:pathLst>
                  <a:path w="28812" h="4694" extrusionOk="0">
                    <a:moveTo>
                      <a:pt x="28397" y="1"/>
                    </a:moveTo>
                    <a:cubicBezTo>
                      <a:pt x="28283" y="1"/>
                      <a:pt x="28098" y="115"/>
                      <a:pt x="28041" y="243"/>
                    </a:cubicBezTo>
                    <a:lnTo>
                      <a:pt x="19540" y="243"/>
                    </a:lnTo>
                    <a:lnTo>
                      <a:pt x="15618" y="4166"/>
                    </a:lnTo>
                    <a:lnTo>
                      <a:pt x="15618" y="172"/>
                    </a:lnTo>
                    <a:lnTo>
                      <a:pt x="0" y="172"/>
                    </a:lnTo>
                    <a:lnTo>
                      <a:pt x="0" y="415"/>
                    </a:lnTo>
                    <a:lnTo>
                      <a:pt x="15390" y="415"/>
                    </a:lnTo>
                    <a:lnTo>
                      <a:pt x="15390" y="4693"/>
                    </a:lnTo>
                    <a:lnTo>
                      <a:pt x="19669" y="472"/>
                    </a:lnTo>
                    <a:lnTo>
                      <a:pt x="28041" y="472"/>
                    </a:lnTo>
                    <a:cubicBezTo>
                      <a:pt x="28098" y="657"/>
                      <a:pt x="28226" y="771"/>
                      <a:pt x="28397" y="771"/>
                    </a:cubicBezTo>
                    <a:cubicBezTo>
                      <a:pt x="28640" y="771"/>
                      <a:pt x="28811" y="600"/>
                      <a:pt x="28811" y="357"/>
                    </a:cubicBezTo>
                    <a:cubicBezTo>
                      <a:pt x="28811" y="172"/>
                      <a:pt x="28640" y="1"/>
                      <a:pt x="2839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572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F951C1-5CD2-A147-074A-85C3FC411A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7" t="849" r="2050" b="4965"/>
          <a:stretch/>
        </p:blipFill>
        <p:spPr>
          <a:xfrm>
            <a:off x="420914" y="1640114"/>
            <a:ext cx="8229600" cy="178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89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51"/>
          <p:cNvSpPr txBox="1">
            <a:spLocks noGrp="1"/>
          </p:cNvSpPr>
          <p:nvPr>
            <p:ph type="title"/>
          </p:nvPr>
        </p:nvSpPr>
        <p:spPr>
          <a:xfrm>
            <a:off x="1642048" y="1977802"/>
            <a:ext cx="6096900" cy="12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DEGREE</a:t>
            </a:r>
            <a:endParaRPr sz="7200" dirty="0"/>
          </a:p>
        </p:txBody>
      </p:sp>
      <p:grpSp>
        <p:nvGrpSpPr>
          <p:cNvPr id="1012" name="Google Shape;1012;p51"/>
          <p:cNvGrpSpPr/>
          <p:nvPr/>
        </p:nvGrpSpPr>
        <p:grpSpPr>
          <a:xfrm>
            <a:off x="582712" y="7"/>
            <a:ext cx="643935" cy="2314064"/>
            <a:chOff x="582712" y="7"/>
            <a:chExt cx="643935" cy="2314064"/>
          </a:xfrm>
        </p:grpSpPr>
        <p:grpSp>
          <p:nvGrpSpPr>
            <p:cNvPr id="1013" name="Google Shape;1013;p51"/>
            <p:cNvGrpSpPr/>
            <p:nvPr/>
          </p:nvGrpSpPr>
          <p:grpSpPr>
            <a:xfrm rot="10800000">
              <a:off x="1035918" y="3987"/>
              <a:ext cx="190730" cy="2310083"/>
              <a:chOff x="9" y="2835115"/>
              <a:chExt cx="134668" cy="1631069"/>
            </a:xfrm>
          </p:grpSpPr>
          <p:sp>
            <p:nvSpPr>
              <p:cNvPr id="1014" name="Google Shape;1014;p51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1898" extrusionOk="0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51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avLst/>
                <a:gdLst/>
                <a:ahLst/>
                <a:cxnLst/>
                <a:rect l="l" t="t" r="r" b="b"/>
                <a:pathLst>
                  <a:path w="20981" h="1669" extrusionOk="0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51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19384" h="714" extrusionOk="0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51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37498" h="2140" extrusionOk="0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8" name="Google Shape;1018;p51"/>
            <p:cNvGrpSpPr/>
            <p:nvPr/>
          </p:nvGrpSpPr>
          <p:grpSpPr>
            <a:xfrm rot="10800000">
              <a:off x="582712" y="7"/>
              <a:ext cx="432406" cy="1877736"/>
              <a:chOff x="4792514" y="2979701"/>
              <a:chExt cx="305307" cy="1325804"/>
            </a:xfrm>
          </p:grpSpPr>
          <p:sp>
            <p:nvSpPr>
              <p:cNvPr id="1019" name="Google Shape;1019;p51"/>
              <p:cNvSpPr/>
              <p:nvPr/>
            </p:nvSpPr>
            <p:spPr>
              <a:xfrm rot="-5400000">
                <a:off x="4409125" y="3616809"/>
                <a:ext cx="1266256" cy="111136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2555" extrusionOk="0">
                    <a:moveTo>
                      <a:pt x="0" y="1"/>
                    </a:moveTo>
                    <a:lnTo>
                      <a:pt x="0" y="229"/>
                    </a:lnTo>
                    <a:lnTo>
                      <a:pt x="15803" y="229"/>
                    </a:lnTo>
                    <a:lnTo>
                      <a:pt x="18114" y="2554"/>
                    </a:lnTo>
                    <a:lnTo>
                      <a:pt x="23462" y="2554"/>
                    </a:lnTo>
                    <a:lnTo>
                      <a:pt x="24775" y="1185"/>
                    </a:lnTo>
                    <a:lnTo>
                      <a:pt x="28397" y="1185"/>
                    </a:lnTo>
                    <a:cubicBezTo>
                      <a:pt x="28397" y="1370"/>
                      <a:pt x="28583" y="1484"/>
                      <a:pt x="28754" y="1484"/>
                    </a:cubicBezTo>
                    <a:cubicBezTo>
                      <a:pt x="28939" y="1484"/>
                      <a:pt x="29111" y="1299"/>
                      <a:pt x="29111" y="1128"/>
                    </a:cubicBezTo>
                    <a:cubicBezTo>
                      <a:pt x="29111" y="885"/>
                      <a:pt x="28939" y="714"/>
                      <a:pt x="28754" y="714"/>
                    </a:cubicBezTo>
                    <a:cubicBezTo>
                      <a:pt x="28583" y="714"/>
                      <a:pt x="28454" y="828"/>
                      <a:pt x="28397" y="942"/>
                    </a:cubicBezTo>
                    <a:lnTo>
                      <a:pt x="24718" y="942"/>
                    </a:lnTo>
                    <a:lnTo>
                      <a:pt x="23405" y="2312"/>
                    </a:lnTo>
                    <a:lnTo>
                      <a:pt x="18242" y="2312"/>
                    </a:lnTo>
                    <a:lnTo>
                      <a:pt x="1591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51"/>
              <p:cNvSpPr/>
              <p:nvPr/>
            </p:nvSpPr>
            <p:spPr>
              <a:xfrm rot="-5400000">
                <a:off x="4335310" y="3589536"/>
                <a:ext cx="1325804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2440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6459" y="243"/>
                    </a:lnTo>
                    <a:lnTo>
                      <a:pt x="18656" y="2439"/>
                    </a:lnTo>
                    <a:lnTo>
                      <a:pt x="22878" y="2439"/>
                    </a:lnTo>
                    <a:lnTo>
                      <a:pt x="24361" y="899"/>
                    </a:lnTo>
                    <a:lnTo>
                      <a:pt x="29767" y="899"/>
                    </a:lnTo>
                    <a:cubicBezTo>
                      <a:pt x="29824" y="1013"/>
                      <a:pt x="29952" y="1127"/>
                      <a:pt x="30066" y="1127"/>
                    </a:cubicBezTo>
                    <a:cubicBezTo>
                      <a:pt x="30309" y="1127"/>
                      <a:pt x="30480" y="956"/>
                      <a:pt x="30480" y="771"/>
                    </a:cubicBezTo>
                    <a:cubicBezTo>
                      <a:pt x="30480" y="542"/>
                      <a:pt x="30309" y="357"/>
                      <a:pt x="30066" y="357"/>
                    </a:cubicBezTo>
                    <a:cubicBezTo>
                      <a:pt x="29881" y="357"/>
                      <a:pt x="29767" y="471"/>
                      <a:pt x="29710" y="656"/>
                    </a:cubicBezTo>
                    <a:lnTo>
                      <a:pt x="24247" y="656"/>
                    </a:lnTo>
                    <a:lnTo>
                      <a:pt x="22749" y="2197"/>
                    </a:lnTo>
                    <a:lnTo>
                      <a:pt x="18770" y="2197"/>
                    </a:lnTo>
                    <a:lnTo>
                      <a:pt x="1657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51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27514" h="2312" extrusionOk="0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51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2326" extrusionOk="0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51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22037" h="714" extrusionOk="0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4" name="Google Shape;1024;p51"/>
          <p:cNvGrpSpPr/>
          <p:nvPr/>
        </p:nvGrpSpPr>
        <p:grpSpPr>
          <a:xfrm rot="-5400000">
            <a:off x="7591763" y="-353680"/>
            <a:ext cx="659052" cy="2445426"/>
            <a:chOff x="4128096" y="2589445"/>
            <a:chExt cx="465334" cy="1726630"/>
          </a:xfrm>
        </p:grpSpPr>
        <p:sp>
          <p:nvSpPr>
            <p:cNvPr id="1025" name="Google Shape;1025;p5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51"/>
          <p:cNvGrpSpPr/>
          <p:nvPr/>
        </p:nvGrpSpPr>
        <p:grpSpPr>
          <a:xfrm>
            <a:off x="-6" y="3333878"/>
            <a:ext cx="2174918" cy="1340856"/>
            <a:chOff x="-6" y="3333878"/>
            <a:chExt cx="2174918" cy="1340856"/>
          </a:xfrm>
        </p:grpSpPr>
        <p:grpSp>
          <p:nvGrpSpPr>
            <p:cNvPr id="1037" name="Google Shape;1037;p51"/>
            <p:cNvGrpSpPr/>
            <p:nvPr/>
          </p:nvGrpSpPr>
          <p:grpSpPr>
            <a:xfrm rot="5400000">
              <a:off x="694173" y="3358411"/>
              <a:ext cx="622150" cy="2010496"/>
              <a:chOff x="2474121" y="2891575"/>
              <a:chExt cx="439279" cy="1419541"/>
            </a:xfrm>
          </p:grpSpPr>
          <p:sp>
            <p:nvSpPr>
              <p:cNvPr id="1038" name="Google Shape;1038;p51"/>
              <p:cNvSpPr/>
              <p:nvPr/>
            </p:nvSpPr>
            <p:spPr>
              <a:xfrm rot="-5400000">
                <a:off x="1917918" y="3535251"/>
                <a:ext cx="1419541" cy="132189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3039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5818" y="243"/>
                    </a:lnTo>
                    <a:lnTo>
                      <a:pt x="15818" y="2796"/>
                    </a:lnTo>
                    <a:lnTo>
                      <a:pt x="31864" y="2796"/>
                    </a:lnTo>
                    <a:cubicBezTo>
                      <a:pt x="31921" y="2981"/>
                      <a:pt x="32092" y="3038"/>
                      <a:pt x="32221" y="3038"/>
                    </a:cubicBezTo>
                    <a:cubicBezTo>
                      <a:pt x="32449" y="3038"/>
                      <a:pt x="32634" y="2924"/>
                      <a:pt x="32634" y="2682"/>
                    </a:cubicBezTo>
                    <a:cubicBezTo>
                      <a:pt x="32634" y="2496"/>
                      <a:pt x="32449" y="2325"/>
                      <a:pt x="32221" y="2325"/>
                    </a:cubicBezTo>
                    <a:cubicBezTo>
                      <a:pt x="32092" y="2325"/>
                      <a:pt x="31921" y="2439"/>
                      <a:pt x="31864" y="2568"/>
                    </a:cubicBezTo>
                    <a:lnTo>
                      <a:pt x="16046" y="2568"/>
                    </a:lnTo>
                    <a:lnTo>
                      <a:pt x="160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51"/>
              <p:cNvSpPr/>
              <p:nvPr/>
            </p:nvSpPr>
            <p:spPr>
              <a:xfrm rot="-5400000">
                <a:off x="2568095" y="3965811"/>
                <a:ext cx="504441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11597" h="4280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1112" y="243"/>
                    </a:lnTo>
                    <a:lnTo>
                      <a:pt x="11112" y="3566"/>
                    </a:lnTo>
                    <a:cubicBezTo>
                      <a:pt x="10940" y="3623"/>
                      <a:pt x="10883" y="3752"/>
                      <a:pt x="10883" y="3923"/>
                    </a:cubicBezTo>
                    <a:cubicBezTo>
                      <a:pt x="10883" y="4108"/>
                      <a:pt x="10997" y="4279"/>
                      <a:pt x="11240" y="4279"/>
                    </a:cubicBezTo>
                    <a:cubicBezTo>
                      <a:pt x="11468" y="4279"/>
                      <a:pt x="11596" y="4108"/>
                      <a:pt x="11596" y="3923"/>
                    </a:cubicBezTo>
                    <a:cubicBezTo>
                      <a:pt x="11596" y="3752"/>
                      <a:pt x="11539" y="3623"/>
                      <a:pt x="11354" y="3566"/>
                    </a:cubicBezTo>
                    <a:lnTo>
                      <a:pt x="1135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51"/>
              <p:cNvSpPr/>
              <p:nvPr/>
            </p:nvSpPr>
            <p:spPr>
              <a:xfrm rot="-5400000">
                <a:off x="2612136" y="4009852"/>
                <a:ext cx="452331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4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739"/>
                    </a:lnTo>
                    <a:cubicBezTo>
                      <a:pt x="9757" y="2796"/>
                      <a:pt x="9628" y="2925"/>
                      <a:pt x="9628" y="3096"/>
                    </a:cubicBezTo>
                    <a:cubicBezTo>
                      <a:pt x="9628" y="3281"/>
                      <a:pt x="9814" y="3452"/>
                      <a:pt x="10042" y="3452"/>
                    </a:cubicBezTo>
                    <a:cubicBezTo>
                      <a:pt x="10227" y="3452"/>
                      <a:pt x="10398" y="3281"/>
                      <a:pt x="10398" y="3096"/>
                    </a:cubicBezTo>
                    <a:cubicBezTo>
                      <a:pt x="10398" y="2925"/>
                      <a:pt x="10284" y="2796"/>
                      <a:pt x="10170" y="2739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51"/>
              <p:cNvSpPr/>
              <p:nvPr/>
            </p:nvSpPr>
            <p:spPr>
              <a:xfrm rot="-5400000">
                <a:off x="2177879" y="3666157"/>
                <a:ext cx="1160818" cy="129101"/>
              </a:xfrm>
              <a:custGeom>
                <a:avLst/>
                <a:gdLst/>
                <a:ahLst/>
                <a:cxnLst/>
                <a:rect l="l" t="t" r="r" b="b"/>
                <a:pathLst>
                  <a:path w="26687" h="2968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2310" y="243"/>
                    </a:lnTo>
                    <a:lnTo>
                      <a:pt x="12310" y="2739"/>
                    </a:lnTo>
                    <a:lnTo>
                      <a:pt x="25973" y="2739"/>
                    </a:lnTo>
                    <a:cubicBezTo>
                      <a:pt x="26030" y="2910"/>
                      <a:pt x="26159" y="2967"/>
                      <a:pt x="26330" y="2967"/>
                    </a:cubicBezTo>
                    <a:cubicBezTo>
                      <a:pt x="26572" y="2967"/>
                      <a:pt x="26687" y="2853"/>
                      <a:pt x="26687" y="2611"/>
                    </a:cubicBezTo>
                    <a:cubicBezTo>
                      <a:pt x="26687" y="2439"/>
                      <a:pt x="26572" y="2254"/>
                      <a:pt x="26330" y="2254"/>
                    </a:cubicBezTo>
                    <a:cubicBezTo>
                      <a:pt x="26159" y="2254"/>
                      <a:pt x="26030" y="2382"/>
                      <a:pt x="25973" y="2496"/>
                    </a:cubicBezTo>
                    <a:lnTo>
                      <a:pt x="12538" y="2496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51"/>
              <p:cNvSpPr/>
              <p:nvPr/>
            </p:nvSpPr>
            <p:spPr>
              <a:xfrm rot="-5400000">
                <a:off x="2081076" y="3607849"/>
                <a:ext cx="1271867" cy="134668"/>
              </a:xfrm>
              <a:custGeom>
                <a:avLst/>
                <a:gdLst/>
                <a:ahLst/>
                <a:cxnLst/>
                <a:rect l="l" t="t" r="r" b="b"/>
                <a:pathLst>
                  <a:path w="29240" h="309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3436" y="243"/>
                    </a:lnTo>
                    <a:lnTo>
                      <a:pt x="13436" y="2853"/>
                    </a:lnTo>
                    <a:lnTo>
                      <a:pt x="28526" y="2853"/>
                    </a:lnTo>
                    <a:cubicBezTo>
                      <a:pt x="28526" y="2967"/>
                      <a:pt x="28712" y="3096"/>
                      <a:pt x="28883" y="3096"/>
                    </a:cubicBezTo>
                    <a:cubicBezTo>
                      <a:pt x="29068" y="3096"/>
                      <a:pt x="29240" y="2910"/>
                      <a:pt x="29240" y="2739"/>
                    </a:cubicBezTo>
                    <a:cubicBezTo>
                      <a:pt x="29240" y="2497"/>
                      <a:pt x="29068" y="2326"/>
                      <a:pt x="28883" y="2326"/>
                    </a:cubicBezTo>
                    <a:cubicBezTo>
                      <a:pt x="28712" y="2326"/>
                      <a:pt x="28526" y="2440"/>
                      <a:pt x="28526" y="2611"/>
                    </a:cubicBezTo>
                    <a:lnTo>
                      <a:pt x="13679" y="2611"/>
                    </a:lnTo>
                    <a:lnTo>
                      <a:pt x="1367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51"/>
              <p:cNvSpPr/>
              <p:nvPr/>
            </p:nvSpPr>
            <p:spPr>
              <a:xfrm rot="-5400000">
                <a:off x="2065591" y="3641342"/>
                <a:ext cx="1212319" cy="127230"/>
              </a:xfrm>
              <a:custGeom>
                <a:avLst/>
                <a:gdLst/>
                <a:ahLst/>
                <a:cxnLst/>
                <a:rect l="l" t="t" r="r" b="b"/>
                <a:pathLst>
                  <a:path w="27871" h="2925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4563" y="243"/>
                    </a:lnTo>
                    <a:lnTo>
                      <a:pt x="14563" y="2682"/>
                    </a:lnTo>
                    <a:lnTo>
                      <a:pt x="27157" y="2682"/>
                    </a:lnTo>
                    <a:cubicBezTo>
                      <a:pt x="27229" y="2853"/>
                      <a:pt x="27343" y="2924"/>
                      <a:pt x="27514" y="2924"/>
                    </a:cubicBezTo>
                    <a:cubicBezTo>
                      <a:pt x="27756" y="2924"/>
                      <a:pt x="27870" y="2796"/>
                      <a:pt x="27870" y="2567"/>
                    </a:cubicBezTo>
                    <a:cubicBezTo>
                      <a:pt x="27870" y="2382"/>
                      <a:pt x="27756" y="2211"/>
                      <a:pt x="27514" y="2211"/>
                    </a:cubicBezTo>
                    <a:cubicBezTo>
                      <a:pt x="27343" y="2211"/>
                      <a:pt x="27229" y="2325"/>
                      <a:pt x="27157" y="2439"/>
                    </a:cubicBezTo>
                    <a:lnTo>
                      <a:pt x="14806" y="2439"/>
                    </a:lnTo>
                    <a:lnTo>
                      <a:pt x="1480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51"/>
              <p:cNvSpPr/>
              <p:nvPr/>
            </p:nvSpPr>
            <p:spPr>
              <a:xfrm rot="-5400000">
                <a:off x="1972508" y="3742473"/>
                <a:ext cx="110374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5375" h="771" extrusionOk="0">
                    <a:moveTo>
                      <a:pt x="25018" y="1"/>
                    </a:moveTo>
                    <a:cubicBezTo>
                      <a:pt x="24847" y="1"/>
                      <a:pt x="24733" y="115"/>
                      <a:pt x="24661" y="300"/>
                    </a:cubicBezTo>
                    <a:lnTo>
                      <a:pt x="1" y="300"/>
                    </a:lnTo>
                    <a:lnTo>
                      <a:pt x="1" y="528"/>
                    </a:lnTo>
                    <a:lnTo>
                      <a:pt x="24661" y="528"/>
                    </a:lnTo>
                    <a:cubicBezTo>
                      <a:pt x="24733" y="657"/>
                      <a:pt x="24847" y="771"/>
                      <a:pt x="25018" y="771"/>
                    </a:cubicBezTo>
                    <a:cubicBezTo>
                      <a:pt x="25260" y="771"/>
                      <a:pt x="25374" y="600"/>
                      <a:pt x="25374" y="414"/>
                    </a:cubicBezTo>
                    <a:cubicBezTo>
                      <a:pt x="25374" y="172"/>
                      <a:pt x="25260" y="1"/>
                      <a:pt x="250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51"/>
              <p:cNvSpPr/>
              <p:nvPr/>
            </p:nvSpPr>
            <p:spPr>
              <a:xfrm rot="-5400000">
                <a:off x="2020290" y="3823748"/>
                <a:ext cx="94119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1638" h="771" extrusionOk="0">
                    <a:moveTo>
                      <a:pt x="21281" y="0"/>
                    </a:moveTo>
                    <a:cubicBezTo>
                      <a:pt x="21095" y="0"/>
                      <a:pt x="20924" y="114"/>
                      <a:pt x="20924" y="229"/>
                    </a:cubicBezTo>
                    <a:lnTo>
                      <a:pt x="1" y="229"/>
                    </a:lnTo>
                    <a:lnTo>
                      <a:pt x="1" y="471"/>
                    </a:lnTo>
                    <a:lnTo>
                      <a:pt x="20924" y="471"/>
                    </a:lnTo>
                    <a:cubicBezTo>
                      <a:pt x="20924" y="656"/>
                      <a:pt x="21095" y="771"/>
                      <a:pt x="21281" y="771"/>
                    </a:cubicBezTo>
                    <a:cubicBezTo>
                      <a:pt x="21452" y="771"/>
                      <a:pt x="21637" y="585"/>
                      <a:pt x="21637" y="357"/>
                    </a:cubicBezTo>
                    <a:cubicBezTo>
                      <a:pt x="21637" y="172"/>
                      <a:pt x="21452" y="0"/>
                      <a:pt x="212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6" name="Google Shape;1046;p51"/>
            <p:cNvGrpSpPr/>
            <p:nvPr/>
          </p:nvGrpSpPr>
          <p:grpSpPr>
            <a:xfrm rot="5400000">
              <a:off x="752586" y="2581286"/>
              <a:ext cx="669734" cy="2174918"/>
              <a:chOff x="6278982" y="2751992"/>
              <a:chExt cx="478381" cy="1553513"/>
            </a:xfrm>
          </p:grpSpPr>
          <p:sp>
            <p:nvSpPr>
              <p:cNvPr id="1047" name="Google Shape;1047;p51"/>
              <p:cNvSpPr/>
              <p:nvPr/>
            </p:nvSpPr>
            <p:spPr>
              <a:xfrm rot="-5400000">
                <a:off x="6192439" y="3740581"/>
                <a:ext cx="1059686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1613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5917" y="243"/>
                    </a:lnTo>
                    <a:lnTo>
                      <a:pt x="17173" y="1313"/>
                    </a:lnTo>
                    <a:lnTo>
                      <a:pt x="23648" y="1313"/>
                    </a:lnTo>
                    <a:cubicBezTo>
                      <a:pt x="23705" y="1498"/>
                      <a:pt x="23819" y="1612"/>
                      <a:pt x="24004" y="1612"/>
                    </a:cubicBezTo>
                    <a:cubicBezTo>
                      <a:pt x="24176" y="1612"/>
                      <a:pt x="24361" y="1427"/>
                      <a:pt x="24361" y="1199"/>
                    </a:cubicBezTo>
                    <a:cubicBezTo>
                      <a:pt x="24361" y="1013"/>
                      <a:pt x="24176" y="842"/>
                      <a:pt x="24004" y="842"/>
                    </a:cubicBezTo>
                    <a:cubicBezTo>
                      <a:pt x="23819" y="842"/>
                      <a:pt x="23705" y="956"/>
                      <a:pt x="23648" y="1070"/>
                    </a:cubicBezTo>
                    <a:lnTo>
                      <a:pt x="17230" y="1070"/>
                    </a:lnTo>
                    <a:lnTo>
                      <a:pt x="1597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51"/>
              <p:cNvSpPr/>
              <p:nvPr/>
            </p:nvSpPr>
            <p:spPr>
              <a:xfrm rot="-5400000">
                <a:off x="6010359" y="3607522"/>
                <a:ext cx="1325804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1613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7173" y="243"/>
                    </a:lnTo>
                    <a:lnTo>
                      <a:pt x="18242" y="1370"/>
                    </a:lnTo>
                    <a:lnTo>
                      <a:pt x="29710" y="1370"/>
                    </a:lnTo>
                    <a:cubicBezTo>
                      <a:pt x="29767" y="1484"/>
                      <a:pt x="29952" y="1612"/>
                      <a:pt x="30066" y="1612"/>
                    </a:cubicBezTo>
                    <a:cubicBezTo>
                      <a:pt x="30309" y="1612"/>
                      <a:pt x="30480" y="1427"/>
                      <a:pt x="30480" y="1256"/>
                    </a:cubicBezTo>
                    <a:cubicBezTo>
                      <a:pt x="30480" y="1013"/>
                      <a:pt x="30309" y="842"/>
                      <a:pt x="30066" y="842"/>
                    </a:cubicBezTo>
                    <a:cubicBezTo>
                      <a:pt x="29952" y="842"/>
                      <a:pt x="29767" y="956"/>
                      <a:pt x="29710" y="1127"/>
                    </a:cubicBezTo>
                    <a:lnTo>
                      <a:pt x="18356" y="1127"/>
                    </a:lnTo>
                    <a:lnTo>
                      <a:pt x="172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51"/>
              <p:cNvSpPr/>
              <p:nvPr/>
            </p:nvSpPr>
            <p:spPr>
              <a:xfrm rot="-5400000">
                <a:off x="6022147" y="3665853"/>
                <a:ext cx="1214755" cy="64550"/>
              </a:xfrm>
              <a:custGeom>
                <a:avLst/>
                <a:gdLst/>
                <a:ahLst/>
                <a:cxnLst/>
                <a:rect l="l" t="t" r="r" b="b"/>
                <a:pathLst>
                  <a:path w="27927" h="1484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17943" y="229"/>
                    </a:lnTo>
                    <a:lnTo>
                      <a:pt x="18898" y="1241"/>
                    </a:lnTo>
                    <a:lnTo>
                      <a:pt x="27157" y="1241"/>
                    </a:lnTo>
                    <a:cubicBezTo>
                      <a:pt x="27214" y="1427"/>
                      <a:pt x="27385" y="1484"/>
                      <a:pt x="27513" y="1484"/>
                    </a:cubicBezTo>
                    <a:cubicBezTo>
                      <a:pt x="27741" y="1484"/>
                      <a:pt x="27927" y="1298"/>
                      <a:pt x="27927" y="1127"/>
                    </a:cubicBezTo>
                    <a:cubicBezTo>
                      <a:pt x="27927" y="885"/>
                      <a:pt x="27741" y="771"/>
                      <a:pt x="27513" y="771"/>
                    </a:cubicBezTo>
                    <a:cubicBezTo>
                      <a:pt x="27385" y="771"/>
                      <a:pt x="27214" y="828"/>
                      <a:pt x="27157" y="999"/>
                    </a:cubicBezTo>
                    <a:lnTo>
                      <a:pt x="19012" y="999"/>
                    </a:lnTo>
                    <a:lnTo>
                      <a:pt x="1800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51"/>
              <p:cNvSpPr/>
              <p:nvPr/>
            </p:nvSpPr>
            <p:spPr>
              <a:xfrm rot="-5400000">
                <a:off x="5843461" y="3619310"/>
                <a:ext cx="1279305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29411" h="2140" extrusionOk="0">
                    <a:moveTo>
                      <a:pt x="28996" y="0"/>
                    </a:moveTo>
                    <a:cubicBezTo>
                      <a:pt x="28882" y="0"/>
                      <a:pt x="28697" y="57"/>
                      <a:pt x="28640" y="243"/>
                    </a:cubicBezTo>
                    <a:lnTo>
                      <a:pt x="20610" y="243"/>
                    </a:lnTo>
                    <a:lnTo>
                      <a:pt x="20610" y="1911"/>
                    </a:lnTo>
                    <a:lnTo>
                      <a:pt x="0" y="1911"/>
                    </a:lnTo>
                    <a:lnTo>
                      <a:pt x="0" y="2140"/>
                    </a:lnTo>
                    <a:lnTo>
                      <a:pt x="20852" y="2140"/>
                    </a:lnTo>
                    <a:lnTo>
                      <a:pt x="20852" y="485"/>
                    </a:lnTo>
                    <a:lnTo>
                      <a:pt x="28640" y="485"/>
                    </a:lnTo>
                    <a:cubicBezTo>
                      <a:pt x="28697" y="656"/>
                      <a:pt x="28882" y="713"/>
                      <a:pt x="28996" y="713"/>
                    </a:cubicBezTo>
                    <a:cubicBezTo>
                      <a:pt x="29239" y="713"/>
                      <a:pt x="29410" y="542"/>
                      <a:pt x="29410" y="357"/>
                    </a:cubicBezTo>
                    <a:cubicBezTo>
                      <a:pt x="29410" y="129"/>
                      <a:pt x="29239" y="0"/>
                      <a:pt x="28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51"/>
              <p:cNvSpPr/>
              <p:nvPr/>
            </p:nvSpPr>
            <p:spPr>
              <a:xfrm rot="-5400000">
                <a:off x="5753204" y="3565025"/>
                <a:ext cx="1374825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2440" extrusionOk="0">
                    <a:moveTo>
                      <a:pt x="31193" y="1"/>
                    </a:moveTo>
                    <a:cubicBezTo>
                      <a:pt x="31079" y="1"/>
                      <a:pt x="30893" y="58"/>
                      <a:pt x="30836" y="243"/>
                    </a:cubicBezTo>
                    <a:lnTo>
                      <a:pt x="19426" y="243"/>
                    </a:lnTo>
                    <a:lnTo>
                      <a:pt x="19426" y="2197"/>
                    </a:lnTo>
                    <a:lnTo>
                      <a:pt x="0" y="2197"/>
                    </a:lnTo>
                    <a:lnTo>
                      <a:pt x="0" y="2439"/>
                    </a:lnTo>
                    <a:lnTo>
                      <a:pt x="19669" y="2439"/>
                    </a:lnTo>
                    <a:lnTo>
                      <a:pt x="19669" y="471"/>
                    </a:lnTo>
                    <a:lnTo>
                      <a:pt x="30836" y="471"/>
                    </a:lnTo>
                    <a:cubicBezTo>
                      <a:pt x="30893" y="657"/>
                      <a:pt x="31079" y="714"/>
                      <a:pt x="31193" y="714"/>
                    </a:cubicBezTo>
                    <a:cubicBezTo>
                      <a:pt x="31435" y="714"/>
                      <a:pt x="31607" y="542"/>
                      <a:pt x="31607" y="357"/>
                    </a:cubicBezTo>
                    <a:cubicBezTo>
                      <a:pt x="31607" y="115"/>
                      <a:pt x="31435" y="1"/>
                      <a:pt x="311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51"/>
              <p:cNvSpPr/>
              <p:nvPr/>
            </p:nvSpPr>
            <p:spPr>
              <a:xfrm rot="-5400000">
                <a:off x="5618885" y="3466677"/>
                <a:ext cx="1553513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5715" h="2854" extrusionOk="0">
                    <a:moveTo>
                      <a:pt x="35301" y="1"/>
                    </a:moveTo>
                    <a:cubicBezTo>
                      <a:pt x="35172" y="1"/>
                      <a:pt x="35001" y="58"/>
                      <a:pt x="34944" y="229"/>
                    </a:cubicBezTo>
                    <a:lnTo>
                      <a:pt x="18185" y="229"/>
                    </a:lnTo>
                    <a:lnTo>
                      <a:pt x="18185" y="2611"/>
                    </a:lnTo>
                    <a:lnTo>
                      <a:pt x="0" y="2611"/>
                    </a:lnTo>
                    <a:lnTo>
                      <a:pt x="0" y="2853"/>
                    </a:lnTo>
                    <a:lnTo>
                      <a:pt x="18413" y="2853"/>
                    </a:lnTo>
                    <a:lnTo>
                      <a:pt x="18413" y="471"/>
                    </a:lnTo>
                    <a:lnTo>
                      <a:pt x="34944" y="471"/>
                    </a:lnTo>
                    <a:cubicBezTo>
                      <a:pt x="35001" y="642"/>
                      <a:pt x="35172" y="714"/>
                      <a:pt x="35301" y="714"/>
                    </a:cubicBezTo>
                    <a:cubicBezTo>
                      <a:pt x="35529" y="714"/>
                      <a:pt x="35714" y="528"/>
                      <a:pt x="35714" y="357"/>
                    </a:cubicBezTo>
                    <a:cubicBezTo>
                      <a:pt x="35714" y="115"/>
                      <a:pt x="35529" y="1"/>
                      <a:pt x="353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51"/>
              <p:cNvSpPr/>
              <p:nvPr/>
            </p:nvSpPr>
            <p:spPr>
              <a:xfrm rot="-5400000">
                <a:off x="5790418" y="3674835"/>
                <a:ext cx="1119234" cy="142106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3267" extrusionOk="0">
                    <a:moveTo>
                      <a:pt x="25374" y="1"/>
                    </a:moveTo>
                    <a:cubicBezTo>
                      <a:pt x="25188" y="1"/>
                      <a:pt x="25074" y="115"/>
                      <a:pt x="25017" y="243"/>
                    </a:cubicBezTo>
                    <a:lnTo>
                      <a:pt x="17044" y="243"/>
                    </a:lnTo>
                    <a:lnTo>
                      <a:pt x="17044" y="3038"/>
                    </a:lnTo>
                    <a:lnTo>
                      <a:pt x="0" y="3038"/>
                    </a:lnTo>
                    <a:lnTo>
                      <a:pt x="0" y="3267"/>
                    </a:lnTo>
                    <a:lnTo>
                      <a:pt x="17287" y="3267"/>
                    </a:lnTo>
                    <a:lnTo>
                      <a:pt x="17287" y="471"/>
                    </a:lnTo>
                    <a:lnTo>
                      <a:pt x="25017" y="471"/>
                    </a:lnTo>
                    <a:cubicBezTo>
                      <a:pt x="25074" y="657"/>
                      <a:pt x="25188" y="771"/>
                      <a:pt x="25374" y="771"/>
                    </a:cubicBezTo>
                    <a:cubicBezTo>
                      <a:pt x="25545" y="771"/>
                      <a:pt x="25730" y="600"/>
                      <a:pt x="25730" y="357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51"/>
              <p:cNvSpPr/>
              <p:nvPr/>
            </p:nvSpPr>
            <p:spPr>
              <a:xfrm rot="-5400000">
                <a:off x="6430370" y="3978513"/>
                <a:ext cx="620405" cy="33580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772" extrusionOk="0">
                    <a:moveTo>
                      <a:pt x="13906" y="1"/>
                    </a:moveTo>
                    <a:cubicBezTo>
                      <a:pt x="13721" y="1"/>
                      <a:pt x="13607" y="115"/>
                      <a:pt x="13550" y="229"/>
                    </a:cubicBezTo>
                    <a:lnTo>
                      <a:pt x="0" y="229"/>
                    </a:lnTo>
                    <a:lnTo>
                      <a:pt x="0" y="472"/>
                    </a:lnTo>
                    <a:lnTo>
                      <a:pt x="13550" y="472"/>
                    </a:lnTo>
                    <a:cubicBezTo>
                      <a:pt x="13607" y="657"/>
                      <a:pt x="13721" y="771"/>
                      <a:pt x="13906" y="771"/>
                    </a:cubicBezTo>
                    <a:cubicBezTo>
                      <a:pt x="14078" y="771"/>
                      <a:pt x="14263" y="586"/>
                      <a:pt x="14263" y="358"/>
                    </a:cubicBezTo>
                    <a:cubicBezTo>
                      <a:pt x="14263" y="172"/>
                      <a:pt x="14078" y="1"/>
                      <a:pt x="139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51"/>
              <p:cNvSpPr/>
              <p:nvPr/>
            </p:nvSpPr>
            <p:spPr>
              <a:xfrm rot="-5400000">
                <a:off x="5858989" y="3544234"/>
                <a:ext cx="1460429" cy="62114"/>
              </a:xfrm>
              <a:custGeom>
                <a:avLst/>
                <a:gdLst/>
                <a:ahLst/>
                <a:cxnLst/>
                <a:rect l="l" t="t" r="r" b="b"/>
                <a:pathLst>
                  <a:path w="33575" h="1428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8542" y="243"/>
                    </a:lnTo>
                    <a:lnTo>
                      <a:pt x="19483" y="1185"/>
                    </a:lnTo>
                    <a:lnTo>
                      <a:pt x="32862" y="1185"/>
                    </a:lnTo>
                    <a:cubicBezTo>
                      <a:pt x="32919" y="1313"/>
                      <a:pt x="33033" y="1427"/>
                      <a:pt x="33161" y="1427"/>
                    </a:cubicBezTo>
                    <a:cubicBezTo>
                      <a:pt x="33389" y="1427"/>
                      <a:pt x="33575" y="1256"/>
                      <a:pt x="33575" y="1013"/>
                    </a:cubicBezTo>
                    <a:cubicBezTo>
                      <a:pt x="33575" y="828"/>
                      <a:pt x="33389" y="657"/>
                      <a:pt x="33161" y="657"/>
                    </a:cubicBezTo>
                    <a:cubicBezTo>
                      <a:pt x="32976" y="657"/>
                      <a:pt x="32862" y="771"/>
                      <a:pt x="32805" y="956"/>
                    </a:cubicBezTo>
                    <a:lnTo>
                      <a:pt x="19612" y="956"/>
                    </a:lnTo>
                    <a:lnTo>
                      <a:pt x="185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6" name="Google Shape;1056;p51"/>
          <p:cNvGrpSpPr/>
          <p:nvPr/>
        </p:nvGrpSpPr>
        <p:grpSpPr>
          <a:xfrm>
            <a:off x="7181728" y="2938818"/>
            <a:ext cx="1357857" cy="2848314"/>
            <a:chOff x="7181728" y="2938818"/>
            <a:chExt cx="1357857" cy="2848314"/>
          </a:xfrm>
        </p:grpSpPr>
        <p:grpSp>
          <p:nvGrpSpPr>
            <p:cNvPr id="1057" name="Google Shape;1057;p51"/>
            <p:cNvGrpSpPr/>
            <p:nvPr/>
          </p:nvGrpSpPr>
          <p:grpSpPr>
            <a:xfrm>
              <a:off x="7620438" y="2938818"/>
              <a:ext cx="919147" cy="2204676"/>
              <a:chOff x="3117442" y="2754471"/>
              <a:chExt cx="648978" cy="1556645"/>
            </a:xfrm>
          </p:grpSpPr>
          <p:sp>
            <p:nvSpPr>
              <p:cNvPr id="1058" name="Google Shape;1058;p51"/>
              <p:cNvSpPr/>
              <p:nvPr/>
            </p:nvSpPr>
            <p:spPr>
              <a:xfrm rot="-5400000">
                <a:off x="2522788" y="3592320"/>
                <a:ext cx="1313451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0196" h="2854" extrusionOk="0">
                    <a:moveTo>
                      <a:pt x="15276" y="1"/>
                    </a:moveTo>
                    <a:lnTo>
                      <a:pt x="12666" y="2625"/>
                    </a:lnTo>
                    <a:lnTo>
                      <a:pt x="1" y="2625"/>
                    </a:lnTo>
                    <a:lnTo>
                      <a:pt x="1" y="2854"/>
                    </a:lnTo>
                    <a:lnTo>
                      <a:pt x="12780" y="2854"/>
                    </a:lnTo>
                    <a:lnTo>
                      <a:pt x="15390" y="243"/>
                    </a:lnTo>
                    <a:lnTo>
                      <a:pt x="23235" y="243"/>
                    </a:lnTo>
                    <a:lnTo>
                      <a:pt x="25374" y="2383"/>
                    </a:lnTo>
                    <a:lnTo>
                      <a:pt x="29425" y="2383"/>
                    </a:lnTo>
                    <a:cubicBezTo>
                      <a:pt x="29482" y="2554"/>
                      <a:pt x="29596" y="2625"/>
                      <a:pt x="29782" y="2625"/>
                    </a:cubicBezTo>
                    <a:cubicBezTo>
                      <a:pt x="30010" y="2625"/>
                      <a:pt x="30195" y="2497"/>
                      <a:pt x="30195" y="2269"/>
                    </a:cubicBezTo>
                    <a:cubicBezTo>
                      <a:pt x="30195" y="2083"/>
                      <a:pt x="30010" y="1912"/>
                      <a:pt x="29782" y="1912"/>
                    </a:cubicBezTo>
                    <a:cubicBezTo>
                      <a:pt x="29653" y="1912"/>
                      <a:pt x="29482" y="1969"/>
                      <a:pt x="29425" y="2140"/>
                    </a:cubicBezTo>
                    <a:lnTo>
                      <a:pt x="25503" y="2140"/>
                    </a:lnTo>
                    <a:lnTo>
                      <a:pt x="2330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51"/>
              <p:cNvSpPr/>
              <p:nvPr/>
            </p:nvSpPr>
            <p:spPr>
              <a:xfrm rot="-5400000">
                <a:off x="3104412" y="3972336"/>
                <a:ext cx="644024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14806" h="771" extrusionOk="0">
                    <a:moveTo>
                      <a:pt x="14392" y="1"/>
                    </a:moveTo>
                    <a:cubicBezTo>
                      <a:pt x="14264" y="1"/>
                      <a:pt x="14092" y="115"/>
                      <a:pt x="14035" y="300"/>
                    </a:cubicBezTo>
                    <a:lnTo>
                      <a:pt x="1" y="300"/>
                    </a:lnTo>
                    <a:lnTo>
                      <a:pt x="1" y="543"/>
                    </a:lnTo>
                    <a:lnTo>
                      <a:pt x="14035" y="543"/>
                    </a:lnTo>
                    <a:cubicBezTo>
                      <a:pt x="14092" y="657"/>
                      <a:pt x="14264" y="771"/>
                      <a:pt x="14392" y="771"/>
                    </a:cubicBezTo>
                    <a:cubicBezTo>
                      <a:pt x="14620" y="771"/>
                      <a:pt x="14806" y="600"/>
                      <a:pt x="14806" y="414"/>
                    </a:cubicBezTo>
                    <a:cubicBezTo>
                      <a:pt x="14806" y="186"/>
                      <a:pt x="14620" y="1"/>
                      <a:pt x="143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51"/>
              <p:cNvSpPr/>
              <p:nvPr/>
            </p:nvSpPr>
            <p:spPr>
              <a:xfrm rot="-5400000">
                <a:off x="3456174" y="4000870"/>
                <a:ext cx="452331" cy="168161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86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3153"/>
                    </a:lnTo>
                    <a:cubicBezTo>
                      <a:pt x="9757" y="3153"/>
                      <a:pt x="9628" y="3338"/>
                      <a:pt x="9628" y="3509"/>
                    </a:cubicBezTo>
                    <a:cubicBezTo>
                      <a:pt x="9628" y="3695"/>
                      <a:pt x="9814" y="3866"/>
                      <a:pt x="10042" y="3866"/>
                    </a:cubicBezTo>
                    <a:cubicBezTo>
                      <a:pt x="10227" y="3866"/>
                      <a:pt x="10398" y="3695"/>
                      <a:pt x="10398" y="3509"/>
                    </a:cubicBezTo>
                    <a:cubicBezTo>
                      <a:pt x="10398" y="3338"/>
                      <a:pt x="10284" y="3153"/>
                      <a:pt x="10170" y="3153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51"/>
              <p:cNvSpPr/>
              <p:nvPr/>
            </p:nvSpPr>
            <p:spPr>
              <a:xfrm rot="-5400000">
                <a:off x="3085206" y="3642908"/>
                <a:ext cx="1140330" cy="196087"/>
              </a:xfrm>
              <a:custGeom>
                <a:avLst/>
                <a:gdLst/>
                <a:ahLst/>
                <a:cxnLst/>
                <a:rect l="l" t="t" r="r" b="b"/>
                <a:pathLst>
                  <a:path w="26216" h="4508" extrusionOk="0">
                    <a:moveTo>
                      <a:pt x="25859" y="0"/>
                    </a:moveTo>
                    <a:cubicBezTo>
                      <a:pt x="25674" y="0"/>
                      <a:pt x="25560" y="114"/>
                      <a:pt x="25503" y="229"/>
                    </a:cubicBezTo>
                    <a:lnTo>
                      <a:pt x="16531" y="229"/>
                    </a:lnTo>
                    <a:lnTo>
                      <a:pt x="12481" y="4279"/>
                    </a:lnTo>
                    <a:lnTo>
                      <a:pt x="11240" y="4279"/>
                    </a:lnTo>
                    <a:lnTo>
                      <a:pt x="11240" y="57"/>
                    </a:lnTo>
                    <a:lnTo>
                      <a:pt x="1" y="57"/>
                    </a:lnTo>
                    <a:lnTo>
                      <a:pt x="1" y="286"/>
                    </a:lnTo>
                    <a:lnTo>
                      <a:pt x="10997" y="286"/>
                    </a:lnTo>
                    <a:lnTo>
                      <a:pt x="10997" y="4507"/>
                    </a:lnTo>
                    <a:lnTo>
                      <a:pt x="12609" y="4507"/>
                    </a:lnTo>
                    <a:lnTo>
                      <a:pt x="16645" y="471"/>
                    </a:lnTo>
                    <a:lnTo>
                      <a:pt x="25503" y="471"/>
                    </a:lnTo>
                    <a:cubicBezTo>
                      <a:pt x="25560" y="642"/>
                      <a:pt x="25674" y="771"/>
                      <a:pt x="25859" y="771"/>
                    </a:cubicBezTo>
                    <a:cubicBezTo>
                      <a:pt x="26087" y="771"/>
                      <a:pt x="26216" y="585"/>
                      <a:pt x="26216" y="357"/>
                    </a:cubicBezTo>
                    <a:cubicBezTo>
                      <a:pt x="26216" y="171"/>
                      <a:pt x="26087" y="0"/>
                      <a:pt x="258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51"/>
              <p:cNvSpPr/>
              <p:nvPr/>
            </p:nvSpPr>
            <p:spPr>
              <a:xfrm rot="-5400000">
                <a:off x="2913348" y="3546126"/>
                <a:ext cx="1336374" cy="193607"/>
              </a:xfrm>
              <a:custGeom>
                <a:avLst/>
                <a:gdLst/>
                <a:ahLst/>
                <a:cxnLst/>
                <a:rect l="l" t="t" r="r" b="b"/>
                <a:pathLst>
                  <a:path w="30723" h="4451" extrusionOk="0">
                    <a:moveTo>
                      <a:pt x="30309" y="1"/>
                    </a:moveTo>
                    <a:cubicBezTo>
                      <a:pt x="30195" y="1"/>
                      <a:pt x="30010" y="115"/>
                      <a:pt x="29953" y="300"/>
                    </a:cubicBezTo>
                    <a:lnTo>
                      <a:pt x="16232" y="300"/>
                    </a:lnTo>
                    <a:lnTo>
                      <a:pt x="12609" y="3866"/>
                    </a:lnTo>
                    <a:lnTo>
                      <a:pt x="12609" y="714"/>
                    </a:lnTo>
                    <a:lnTo>
                      <a:pt x="1" y="714"/>
                    </a:lnTo>
                    <a:lnTo>
                      <a:pt x="1" y="956"/>
                    </a:lnTo>
                    <a:lnTo>
                      <a:pt x="12367" y="956"/>
                    </a:lnTo>
                    <a:lnTo>
                      <a:pt x="12367" y="4451"/>
                    </a:lnTo>
                    <a:lnTo>
                      <a:pt x="16346" y="528"/>
                    </a:lnTo>
                    <a:lnTo>
                      <a:pt x="29953" y="528"/>
                    </a:lnTo>
                    <a:cubicBezTo>
                      <a:pt x="30010" y="657"/>
                      <a:pt x="30195" y="771"/>
                      <a:pt x="30309" y="771"/>
                    </a:cubicBezTo>
                    <a:cubicBezTo>
                      <a:pt x="30552" y="771"/>
                      <a:pt x="30723" y="600"/>
                      <a:pt x="30723" y="414"/>
                    </a:cubicBezTo>
                    <a:cubicBezTo>
                      <a:pt x="30723" y="172"/>
                      <a:pt x="30552" y="1"/>
                      <a:pt x="3030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51"/>
              <p:cNvSpPr/>
              <p:nvPr/>
            </p:nvSpPr>
            <p:spPr>
              <a:xfrm rot="-5400000">
                <a:off x="2875811" y="3622116"/>
                <a:ext cx="1233415" cy="144586"/>
              </a:xfrm>
              <a:custGeom>
                <a:avLst/>
                <a:gdLst/>
                <a:ahLst/>
                <a:cxnLst/>
                <a:rect l="l" t="t" r="r" b="b"/>
                <a:pathLst>
                  <a:path w="28356" h="3324" extrusionOk="0">
                    <a:moveTo>
                      <a:pt x="27942" y="0"/>
                    </a:moveTo>
                    <a:cubicBezTo>
                      <a:pt x="27813" y="0"/>
                      <a:pt x="27642" y="114"/>
                      <a:pt x="27585" y="228"/>
                    </a:cubicBezTo>
                    <a:lnTo>
                      <a:pt x="16175" y="228"/>
                    </a:lnTo>
                    <a:lnTo>
                      <a:pt x="13679" y="2796"/>
                    </a:lnTo>
                    <a:lnTo>
                      <a:pt x="13679" y="1127"/>
                    </a:lnTo>
                    <a:lnTo>
                      <a:pt x="1" y="1127"/>
                    </a:lnTo>
                    <a:lnTo>
                      <a:pt x="1" y="1369"/>
                    </a:lnTo>
                    <a:lnTo>
                      <a:pt x="13436" y="1369"/>
                    </a:lnTo>
                    <a:lnTo>
                      <a:pt x="13436" y="3323"/>
                    </a:lnTo>
                    <a:lnTo>
                      <a:pt x="16289" y="471"/>
                    </a:lnTo>
                    <a:lnTo>
                      <a:pt x="27585" y="471"/>
                    </a:lnTo>
                    <a:cubicBezTo>
                      <a:pt x="27642" y="656"/>
                      <a:pt x="27813" y="770"/>
                      <a:pt x="27942" y="770"/>
                    </a:cubicBezTo>
                    <a:cubicBezTo>
                      <a:pt x="28170" y="770"/>
                      <a:pt x="28355" y="585"/>
                      <a:pt x="28355" y="357"/>
                    </a:cubicBezTo>
                    <a:cubicBezTo>
                      <a:pt x="28355" y="171"/>
                      <a:pt x="28170" y="0"/>
                      <a:pt x="2794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51"/>
              <p:cNvSpPr/>
              <p:nvPr/>
            </p:nvSpPr>
            <p:spPr>
              <a:xfrm rot="-5400000">
                <a:off x="2601887" y="3552324"/>
                <a:ext cx="1419541" cy="98043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2254" extrusionOk="0">
                    <a:moveTo>
                      <a:pt x="16289" y="0"/>
                    </a:moveTo>
                    <a:lnTo>
                      <a:pt x="14321" y="1897"/>
                    </a:lnTo>
                    <a:lnTo>
                      <a:pt x="1" y="1897"/>
                    </a:lnTo>
                    <a:lnTo>
                      <a:pt x="1" y="2140"/>
                    </a:lnTo>
                    <a:lnTo>
                      <a:pt x="14449" y="2140"/>
                    </a:lnTo>
                    <a:lnTo>
                      <a:pt x="16346" y="229"/>
                    </a:lnTo>
                    <a:lnTo>
                      <a:pt x="21395" y="229"/>
                    </a:lnTo>
                    <a:lnTo>
                      <a:pt x="23178" y="2012"/>
                    </a:lnTo>
                    <a:lnTo>
                      <a:pt x="31864" y="2012"/>
                    </a:lnTo>
                    <a:cubicBezTo>
                      <a:pt x="31921" y="2197"/>
                      <a:pt x="32092" y="2254"/>
                      <a:pt x="32221" y="2254"/>
                    </a:cubicBezTo>
                    <a:cubicBezTo>
                      <a:pt x="32449" y="2254"/>
                      <a:pt x="32634" y="2140"/>
                      <a:pt x="32634" y="1897"/>
                    </a:cubicBezTo>
                    <a:cubicBezTo>
                      <a:pt x="32634" y="1655"/>
                      <a:pt x="32449" y="1541"/>
                      <a:pt x="32221" y="1541"/>
                    </a:cubicBezTo>
                    <a:cubicBezTo>
                      <a:pt x="32035" y="1541"/>
                      <a:pt x="31921" y="1655"/>
                      <a:pt x="31864" y="1783"/>
                    </a:cubicBezTo>
                    <a:lnTo>
                      <a:pt x="23306" y="1783"/>
                    </a:lnTo>
                    <a:lnTo>
                      <a:pt x="215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51"/>
              <p:cNvSpPr/>
              <p:nvPr/>
            </p:nvSpPr>
            <p:spPr>
              <a:xfrm rot="-5400000">
                <a:off x="2574592" y="3483446"/>
                <a:ext cx="1556645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35787" h="2269" extrusionOk="0">
                    <a:moveTo>
                      <a:pt x="16703" y="1"/>
                    </a:moveTo>
                    <a:lnTo>
                      <a:pt x="14806" y="1841"/>
                    </a:lnTo>
                    <a:lnTo>
                      <a:pt x="1" y="1841"/>
                    </a:lnTo>
                    <a:lnTo>
                      <a:pt x="1" y="2083"/>
                    </a:lnTo>
                    <a:lnTo>
                      <a:pt x="14920" y="2083"/>
                    </a:lnTo>
                    <a:lnTo>
                      <a:pt x="16760" y="243"/>
                    </a:lnTo>
                    <a:lnTo>
                      <a:pt x="20810" y="243"/>
                    </a:lnTo>
                    <a:lnTo>
                      <a:pt x="22593" y="2026"/>
                    </a:lnTo>
                    <a:lnTo>
                      <a:pt x="35002" y="2026"/>
                    </a:lnTo>
                    <a:cubicBezTo>
                      <a:pt x="35073" y="2140"/>
                      <a:pt x="35244" y="2269"/>
                      <a:pt x="35358" y="2269"/>
                    </a:cubicBezTo>
                    <a:cubicBezTo>
                      <a:pt x="35601" y="2269"/>
                      <a:pt x="35786" y="2083"/>
                      <a:pt x="35786" y="1912"/>
                    </a:cubicBezTo>
                    <a:cubicBezTo>
                      <a:pt x="35786" y="1670"/>
                      <a:pt x="35601" y="1484"/>
                      <a:pt x="35358" y="1484"/>
                    </a:cubicBezTo>
                    <a:cubicBezTo>
                      <a:pt x="35244" y="1484"/>
                      <a:pt x="35073" y="1613"/>
                      <a:pt x="35002" y="1784"/>
                    </a:cubicBezTo>
                    <a:lnTo>
                      <a:pt x="22650" y="1784"/>
                    </a:lnTo>
                    <a:lnTo>
                      <a:pt x="2092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51"/>
              <p:cNvSpPr/>
              <p:nvPr/>
            </p:nvSpPr>
            <p:spPr>
              <a:xfrm rot="-5400000">
                <a:off x="2516589" y="3511045"/>
                <a:ext cx="1499576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34475" h="2312" extrusionOk="0">
                    <a:moveTo>
                      <a:pt x="15747" y="1"/>
                    </a:moveTo>
                    <a:lnTo>
                      <a:pt x="13679" y="2012"/>
                    </a:lnTo>
                    <a:lnTo>
                      <a:pt x="1" y="2012"/>
                    </a:lnTo>
                    <a:lnTo>
                      <a:pt x="1" y="2254"/>
                    </a:lnTo>
                    <a:lnTo>
                      <a:pt x="13793" y="2254"/>
                    </a:lnTo>
                    <a:lnTo>
                      <a:pt x="15818" y="229"/>
                    </a:lnTo>
                    <a:lnTo>
                      <a:pt x="22108" y="229"/>
                    </a:lnTo>
                    <a:lnTo>
                      <a:pt x="24019" y="2069"/>
                    </a:lnTo>
                    <a:lnTo>
                      <a:pt x="33761" y="2069"/>
                    </a:lnTo>
                    <a:cubicBezTo>
                      <a:pt x="33818" y="2197"/>
                      <a:pt x="33932" y="2311"/>
                      <a:pt x="34117" y="2311"/>
                    </a:cubicBezTo>
                    <a:cubicBezTo>
                      <a:pt x="34289" y="2311"/>
                      <a:pt x="34474" y="2140"/>
                      <a:pt x="34474" y="1955"/>
                    </a:cubicBezTo>
                    <a:cubicBezTo>
                      <a:pt x="34474" y="1712"/>
                      <a:pt x="34289" y="1541"/>
                      <a:pt x="34117" y="1541"/>
                    </a:cubicBezTo>
                    <a:cubicBezTo>
                      <a:pt x="33932" y="1541"/>
                      <a:pt x="33761" y="1655"/>
                      <a:pt x="33761" y="1841"/>
                    </a:cubicBezTo>
                    <a:lnTo>
                      <a:pt x="24076" y="1841"/>
                    </a:lnTo>
                    <a:lnTo>
                      <a:pt x="222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51"/>
              <p:cNvSpPr/>
              <p:nvPr/>
            </p:nvSpPr>
            <p:spPr>
              <a:xfrm rot="-5400000">
                <a:off x="2595407" y="3628314"/>
                <a:ext cx="1251380" cy="114224"/>
              </a:xfrm>
              <a:custGeom>
                <a:avLst/>
                <a:gdLst/>
                <a:ahLst/>
                <a:cxnLst/>
                <a:rect l="l" t="t" r="r" b="b"/>
                <a:pathLst>
                  <a:path w="28769" h="2626" extrusionOk="0">
                    <a:moveTo>
                      <a:pt x="15519" y="1"/>
                    </a:moveTo>
                    <a:lnTo>
                      <a:pt x="13137" y="2383"/>
                    </a:lnTo>
                    <a:lnTo>
                      <a:pt x="1" y="2383"/>
                    </a:lnTo>
                    <a:lnTo>
                      <a:pt x="1" y="2625"/>
                    </a:lnTo>
                    <a:lnTo>
                      <a:pt x="13251" y="2625"/>
                    </a:lnTo>
                    <a:lnTo>
                      <a:pt x="15633" y="243"/>
                    </a:lnTo>
                    <a:lnTo>
                      <a:pt x="22707" y="243"/>
                    </a:lnTo>
                    <a:lnTo>
                      <a:pt x="24547" y="2083"/>
                    </a:lnTo>
                    <a:lnTo>
                      <a:pt x="28056" y="2083"/>
                    </a:lnTo>
                    <a:cubicBezTo>
                      <a:pt x="28056" y="2268"/>
                      <a:pt x="28227" y="2383"/>
                      <a:pt x="28412" y="2383"/>
                    </a:cubicBezTo>
                    <a:cubicBezTo>
                      <a:pt x="28583" y="2383"/>
                      <a:pt x="28769" y="2197"/>
                      <a:pt x="28769" y="1969"/>
                    </a:cubicBezTo>
                    <a:cubicBezTo>
                      <a:pt x="28769" y="1784"/>
                      <a:pt x="28583" y="1612"/>
                      <a:pt x="28412" y="1612"/>
                    </a:cubicBezTo>
                    <a:cubicBezTo>
                      <a:pt x="28227" y="1612"/>
                      <a:pt x="28113" y="1726"/>
                      <a:pt x="28056" y="1841"/>
                    </a:cubicBezTo>
                    <a:lnTo>
                      <a:pt x="24661" y="1841"/>
                    </a:lnTo>
                    <a:lnTo>
                      <a:pt x="228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8" name="Google Shape;1068;p51"/>
            <p:cNvGrpSpPr/>
            <p:nvPr/>
          </p:nvGrpSpPr>
          <p:grpSpPr>
            <a:xfrm>
              <a:off x="7181728" y="3862376"/>
              <a:ext cx="549893" cy="1924756"/>
              <a:chOff x="7780935" y="2930680"/>
              <a:chExt cx="392780" cy="1374825"/>
            </a:xfrm>
          </p:grpSpPr>
          <p:sp>
            <p:nvSpPr>
              <p:cNvPr id="1069" name="Google Shape;1069;p51"/>
              <p:cNvSpPr/>
              <p:nvPr/>
            </p:nvSpPr>
            <p:spPr>
              <a:xfrm rot="-5400000">
                <a:off x="7866274" y="3998065"/>
                <a:ext cx="449808" cy="165073"/>
              </a:xfrm>
              <a:custGeom>
                <a:avLst/>
                <a:gdLst/>
                <a:ahLst/>
                <a:cxnLst/>
                <a:rect l="l" t="t" r="r" b="b"/>
                <a:pathLst>
                  <a:path w="10341" h="3795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9856" y="229"/>
                    </a:lnTo>
                    <a:lnTo>
                      <a:pt x="9856" y="3081"/>
                    </a:lnTo>
                    <a:cubicBezTo>
                      <a:pt x="9685" y="3081"/>
                      <a:pt x="9556" y="3267"/>
                      <a:pt x="9556" y="3438"/>
                    </a:cubicBezTo>
                    <a:cubicBezTo>
                      <a:pt x="9556" y="3623"/>
                      <a:pt x="9742" y="3794"/>
                      <a:pt x="9984" y="3794"/>
                    </a:cubicBezTo>
                    <a:cubicBezTo>
                      <a:pt x="10155" y="3794"/>
                      <a:pt x="10341" y="3623"/>
                      <a:pt x="10341" y="3438"/>
                    </a:cubicBezTo>
                    <a:cubicBezTo>
                      <a:pt x="10341" y="3267"/>
                      <a:pt x="10212" y="3081"/>
                      <a:pt x="10098" y="3081"/>
                    </a:cubicBezTo>
                    <a:lnTo>
                      <a:pt x="1009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51"/>
              <p:cNvSpPr/>
              <p:nvPr/>
            </p:nvSpPr>
            <p:spPr>
              <a:xfrm rot="-5400000">
                <a:off x="7822212" y="3954002"/>
                <a:ext cx="498829" cy="204177"/>
              </a:xfrm>
              <a:custGeom>
                <a:avLst/>
                <a:gdLst/>
                <a:ahLst/>
                <a:cxnLst/>
                <a:rect l="l" t="t" r="r" b="b"/>
                <a:pathLst>
                  <a:path w="11468" h="4694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0925" y="243"/>
                    </a:lnTo>
                    <a:lnTo>
                      <a:pt x="10925" y="3980"/>
                    </a:lnTo>
                    <a:cubicBezTo>
                      <a:pt x="10811" y="3980"/>
                      <a:pt x="10697" y="4166"/>
                      <a:pt x="10697" y="4337"/>
                    </a:cubicBezTo>
                    <a:cubicBezTo>
                      <a:pt x="10697" y="4522"/>
                      <a:pt x="10868" y="4693"/>
                      <a:pt x="11054" y="4693"/>
                    </a:cubicBezTo>
                    <a:cubicBezTo>
                      <a:pt x="11282" y="4693"/>
                      <a:pt x="11467" y="4522"/>
                      <a:pt x="11467" y="4337"/>
                    </a:cubicBezTo>
                    <a:cubicBezTo>
                      <a:pt x="11467" y="4166"/>
                      <a:pt x="11339" y="3980"/>
                      <a:pt x="11168" y="3980"/>
                    </a:cubicBezTo>
                    <a:lnTo>
                      <a:pt x="1116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51"/>
              <p:cNvSpPr/>
              <p:nvPr/>
            </p:nvSpPr>
            <p:spPr>
              <a:xfrm rot="-5400000">
                <a:off x="7418033" y="3559740"/>
                <a:ext cx="1266256" cy="225274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5179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1995" y="243"/>
                    </a:lnTo>
                    <a:lnTo>
                      <a:pt x="11995" y="5178"/>
                    </a:lnTo>
                    <a:lnTo>
                      <a:pt x="16631" y="5178"/>
                    </a:lnTo>
                    <a:lnTo>
                      <a:pt x="20909" y="828"/>
                    </a:lnTo>
                    <a:lnTo>
                      <a:pt x="28340" y="828"/>
                    </a:lnTo>
                    <a:cubicBezTo>
                      <a:pt x="28397" y="1013"/>
                      <a:pt x="28526" y="1127"/>
                      <a:pt x="28697" y="1127"/>
                    </a:cubicBezTo>
                    <a:cubicBezTo>
                      <a:pt x="28939" y="1127"/>
                      <a:pt x="29111" y="956"/>
                      <a:pt x="29111" y="714"/>
                    </a:cubicBezTo>
                    <a:cubicBezTo>
                      <a:pt x="29111" y="543"/>
                      <a:pt x="28939" y="357"/>
                      <a:pt x="28697" y="357"/>
                    </a:cubicBezTo>
                    <a:cubicBezTo>
                      <a:pt x="28583" y="357"/>
                      <a:pt x="28397" y="471"/>
                      <a:pt x="28340" y="600"/>
                    </a:cubicBezTo>
                    <a:lnTo>
                      <a:pt x="20852" y="600"/>
                    </a:lnTo>
                    <a:lnTo>
                      <a:pt x="16516" y="4936"/>
                    </a:lnTo>
                    <a:lnTo>
                      <a:pt x="12238" y="4936"/>
                    </a:lnTo>
                    <a:lnTo>
                      <a:pt x="1223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51"/>
              <p:cNvSpPr/>
              <p:nvPr/>
            </p:nvSpPr>
            <p:spPr>
              <a:xfrm rot="-5400000">
                <a:off x="7317206" y="3505455"/>
                <a:ext cx="1374825" cy="225274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5179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3065" y="243"/>
                    </a:lnTo>
                    <a:lnTo>
                      <a:pt x="13065" y="5178"/>
                    </a:lnTo>
                    <a:lnTo>
                      <a:pt x="15917" y="5178"/>
                    </a:lnTo>
                    <a:lnTo>
                      <a:pt x="20382" y="714"/>
                    </a:lnTo>
                    <a:lnTo>
                      <a:pt x="30836" y="714"/>
                    </a:lnTo>
                    <a:cubicBezTo>
                      <a:pt x="30893" y="900"/>
                      <a:pt x="31022" y="1014"/>
                      <a:pt x="31193" y="1014"/>
                    </a:cubicBezTo>
                    <a:cubicBezTo>
                      <a:pt x="31435" y="1014"/>
                      <a:pt x="31607" y="828"/>
                      <a:pt x="31607" y="600"/>
                    </a:cubicBezTo>
                    <a:cubicBezTo>
                      <a:pt x="31607" y="415"/>
                      <a:pt x="31435" y="243"/>
                      <a:pt x="31193" y="243"/>
                    </a:cubicBezTo>
                    <a:cubicBezTo>
                      <a:pt x="31079" y="243"/>
                      <a:pt x="30893" y="358"/>
                      <a:pt x="30836" y="472"/>
                    </a:cubicBezTo>
                    <a:lnTo>
                      <a:pt x="20253" y="472"/>
                    </a:lnTo>
                    <a:lnTo>
                      <a:pt x="15803" y="4936"/>
                    </a:lnTo>
                    <a:lnTo>
                      <a:pt x="13307" y="4936"/>
                    </a:lnTo>
                    <a:lnTo>
                      <a:pt x="133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51"/>
              <p:cNvSpPr/>
              <p:nvPr/>
            </p:nvSpPr>
            <p:spPr>
              <a:xfrm rot="-5400000">
                <a:off x="7374298" y="3624573"/>
                <a:ext cx="1144680" cy="217183"/>
              </a:xfrm>
              <a:custGeom>
                <a:avLst/>
                <a:gdLst/>
                <a:ahLst/>
                <a:cxnLst/>
                <a:rect l="l" t="t" r="r" b="b"/>
                <a:pathLst>
                  <a:path w="26316" h="4993" extrusionOk="0">
                    <a:moveTo>
                      <a:pt x="25901" y="0"/>
                    </a:moveTo>
                    <a:cubicBezTo>
                      <a:pt x="25730" y="0"/>
                      <a:pt x="25602" y="114"/>
                      <a:pt x="25545" y="228"/>
                    </a:cubicBezTo>
                    <a:lnTo>
                      <a:pt x="20253" y="228"/>
                    </a:lnTo>
                    <a:lnTo>
                      <a:pt x="15689" y="4750"/>
                    </a:lnTo>
                    <a:lnTo>
                      <a:pt x="14491" y="4750"/>
                    </a:lnTo>
                    <a:lnTo>
                      <a:pt x="14491" y="171"/>
                    </a:lnTo>
                    <a:lnTo>
                      <a:pt x="0" y="171"/>
                    </a:lnTo>
                    <a:lnTo>
                      <a:pt x="0" y="414"/>
                    </a:lnTo>
                    <a:lnTo>
                      <a:pt x="14263" y="414"/>
                    </a:lnTo>
                    <a:lnTo>
                      <a:pt x="14263" y="4992"/>
                    </a:lnTo>
                    <a:lnTo>
                      <a:pt x="15803" y="4992"/>
                    </a:lnTo>
                    <a:lnTo>
                      <a:pt x="20325" y="471"/>
                    </a:lnTo>
                    <a:lnTo>
                      <a:pt x="25545" y="471"/>
                    </a:lnTo>
                    <a:cubicBezTo>
                      <a:pt x="25602" y="642"/>
                      <a:pt x="25787" y="713"/>
                      <a:pt x="25901" y="713"/>
                    </a:cubicBezTo>
                    <a:cubicBezTo>
                      <a:pt x="26144" y="713"/>
                      <a:pt x="26315" y="585"/>
                      <a:pt x="26315" y="357"/>
                    </a:cubicBezTo>
                    <a:cubicBezTo>
                      <a:pt x="26315" y="171"/>
                      <a:pt x="26144" y="0"/>
                      <a:pt x="2590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51"/>
              <p:cNvSpPr/>
              <p:nvPr/>
            </p:nvSpPr>
            <p:spPr>
              <a:xfrm rot="-5400000">
                <a:off x="7256398" y="3576791"/>
                <a:ext cx="1253250" cy="204177"/>
              </a:xfrm>
              <a:custGeom>
                <a:avLst/>
                <a:gdLst/>
                <a:ahLst/>
                <a:cxnLst/>
                <a:rect l="l" t="t" r="r" b="b"/>
                <a:pathLst>
                  <a:path w="28812" h="4694" extrusionOk="0">
                    <a:moveTo>
                      <a:pt x="28397" y="1"/>
                    </a:moveTo>
                    <a:cubicBezTo>
                      <a:pt x="28283" y="1"/>
                      <a:pt x="28098" y="115"/>
                      <a:pt x="28041" y="243"/>
                    </a:cubicBezTo>
                    <a:lnTo>
                      <a:pt x="19540" y="243"/>
                    </a:lnTo>
                    <a:lnTo>
                      <a:pt x="15618" y="4166"/>
                    </a:lnTo>
                    <a:lnTo>
                      <a:pt x="15618" y="172"/>
                    </a:lnTo>
                    <a:lnTo>
                      <a:pt x="0" y="172"/>
                    </a:lnTo>
                    <a:lnTo>
                      <a:pt x="0" y="415"/>
                    </a:lnTo>
                    <a:lnTo>
                      <a:pt x="15390" y="415"/>
                    </a:lnTo>
                    <a:lnTo>
                      <a:pt x="15390" y="4693"/>
                    </a:lnTo>
                    <a:lnTo>
                      <a:pt x="19669" y="472"/>
                    </a:lnTo>
                    <a:lnTo>
                      <a:pt x="28041" y="472"/>
                    </a:lnTo>
                    <a:cubicBezTo>
                      <a:pt x="28098" y="657"/>
                      <a:pt x="28226" y="771"/>
                      <a:pt x="28397" y="771"/>
                    </a:cubicBezTo>
                    <a:cubicBezTo>
                      <a:pt x="28640" y="771"/>
                      <a:pt x="28811" y="600"/>
                      <a:pt x="28811" y="357"/>
                    </a:cubicBezTo>
                    <a:cubicBezTo>
                      <a:pt x="28811" y="172"/>
                      <a:pt x="28640" y="1"/>
                      <a:pt x="2839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887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7"/>
          <p:cNvSpPr txBox="1">
            <a:spLocks noGrp="1"/>
          </p:cNvSpPr>
          <p:nvPr>
            <p:ph type="title"/>
          </p:nvPr>
        </p:nvSpPr>
        <p:spPr>
          <a:xfrm>
            <a:off x="339682" y="58677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Calibri" panose="020F0502020204030204" pitchFamily="34" charset="0"/>
                <a:cs typeface="Calibri" panose="020F0502020204030204" pitchFamily="34" charset="0"/>
              </a:rPr>
              <a:t>Table OF Contents</a:t>
            </a:r>
            <a:endParaRPr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49" name="Google Shape;11384;p83">
            <a:extLst>
              <a:ext uri="{FF2B5EF4-FFF2-40B4-BE49-F238E27FC236}">
                <a16:creationId xmlns:a16="http://schemas.microsoft.com/office/drawing/2014/main" id="{AE07A1FC-A10F-0661-C6A4-5B70A0EA81F2}"/>
              </a:ext>
            </a:extLst>
          </p:cNvPr>
          <p:cNvGrpSpPr/>
          <p:nvPr/>
        </p:nvGrpSpPr>
        <p:grpSpPr>
          <a:xfrm>
            <a:off x="3633190" y="3129641"/>
            <a:ext cx="258382" cy="348543"/>
            <a:chOff x="1317466" y="2884883"/>
            <a:chExt cx="258382" cy="348543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850" name="Google Shape;11385;p83">
              <a:extLst>
                <a:ext uri="{FF2B5EF4-FFF2-40B4-BE49-F238E27FC236}">
                  <a16:creationId xmlns:a16="http://schemas.microsoft.com/office/drawing/2014/main" id="{4D1CBD46-2982-A607-3DFA-FF9E04F12063}"/>
                </a:ext>
              </a:extLst>
            </p:cNvPr>
            <p:cNvSpPr/>
            <p:nvPr/>
          </p:nvSpPr>
          <p:spPr>
            <a:xfrm>
              <a:off x="1317847" y="2916943"/>
              <a:ext cx="51702" cy="278404"/>
            </a:xfrm>
            <a:custGeom>
              <a:avLst/>
              <a:gdLst/>
              <a:ahLst/>
              <a:cxnLst/>
              <a:rect l="l" t="t" r="r" b="b"/>
              <a:pathLst>
                <a:path w="1632" h="8788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8620"/>
                  </a:lnTo>
                  <a:cubicBezTo>
                    <a:pt x="0" y="8716"/>
                    <a:pt x="72" y="8787"/>
                    <a:pt x="167" y="8787"/>
                  </a:cubicBezTo>
                  <a:cubicBezTo>
                    <a:pt x="250" y="8787"/>
                    <a:pt x="322" y="8716"/>
                    <a:pt x="322" y="8620"/>
                  </a:cubicBezTo>
                  <a:lnTo>
                    <a:pt x="322" y="334"/>
                  </a:lnTo>
                  <a:lnTo>
                    <a:pt x="1476" y="334"/>
                  </a:lnTo>
                  <a:cubicBezTo>
                    <a:pt x="1560" y="334"/>
                    <a:pt x="1631" y="250"/>
                    <a:pt x="1631" y="167"/>
                  </a:cubicBezTo>
                  <a:cubicBezTo>
                    <a:pt x="1631" y="72"/>
                    <a:pt x="1560" y="0"/>
                    <a:pt x="14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1386;p83">
              <a:extLst>
                <a:ext uri="{FF2B5EF4-FFF2-40B4-BE49-F238E27FC236}">
                  <a16:creationId xmlns:a16="http://schemas.microsoft.com/office/drawing/2014/main" id="{EB503638-7C2E-D1B9-CCCA-6ACAB379E347}"/>
                </a:ext>
              </a:extLst>
            </p:cNvPr>
            <p:cNvSpPr/>
            <p:nvPr/>
          </p:nvSpPr>
          <p:spPr>
            <a:xfrm>
              <a:off x="1394766" y="3181725"/>
              <a:ext cx="32852" cy="32852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13" y="322"/>
                  </a:moveTo>
                  <a:cubicBezTo>
                    <a:pt x="620" y="322"/>
                    <a:pt x="715" y="417"/>
                    <a:pt x="715" y="512"/>
                  </a:cubicBezTo>
                  <a:cubicBezTo>
                    <a:pt x="715" y="620"/>
                    <a:pt x="620" y="715"/>
                    <a:pt x="513" y="715"/>
                  </a:cubicBezTo>
                  <a:cubicBezTo>
                    <a:pt x="418" y="715"/>
                    <a:pt x="322" y="620"/>
                    <a:pt x="322" y="512"/>
                  </a:cubicBezTo>
                  <a:cubicBezTo>
                    <a:pt x="322" y="417"/>
                    <a:pt x="418" y="322"/>
                    <a:pt x="513" y="322"/>
                  </a:cubicBezTo>
                  <a:close/>
                  <a:moveTo>
                    <a:pt x="513" y="0"/>
                  </a:moveTo>
                  <a:cubicBezTo>
                    <a:pt x="239" y="0"/>
                    <a:pt x="1" y="239"/>
                    <a:pt x="1" y="512"/>
                  </a:cubicBezTo>
                  <a:cubicBezTo>
                    <a:pt x="1" y="798"/>
                    <a:pt x="239" y="1036"/>
                    <a:pt x="513" y="1036"/>
                  </a:cubicBezTo>
                  <a:cubicBezTo>
                    <a:pt x="799" y="1036"/>
                    <a:pt x="1037" y="798"/>
                    <a:pt x="1037" y="512"/>
                  </a:cubicBezTo>
                  <a:cubicBezTo>
                    <a:pt x="1037" y="215"/>
                    <a:pt x="799" y="0"/>
                    <a:pt x="5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1387;p83">
              <a:extLst>
                <a:ext uri="{FF2B5EF4-FFF2-40B4-BE49-F238E27FC236}">
                  <a16:creationId xmlns:a16="http://schemas.microsoft.com/office/drawing/2014/main" id="{2165DE22-10DE-AD61-C7C6-06889BD7C69B}"/>
                </a:ext>
              </a:extLst>
            </p:cNvPr>
            <p:cNvSpPr/>
            <p:nvPr/>
          </p:nvSpPr>
          <p:spPr>
            <a:xfrm>
              <a:off x="1317466" y="2884883"/>
              <a:ext cx="258382" cy="348543"/>
            </a:xfrm>
            <a:custGeom>
              <a:avLst/>
              <a:gdLst/>
              <a:ahLst/>
              <a:cxnLst/>
              <a:rect l="l" t="t" r="r" b="b"/>
              <a:pathLst>
                <a:path w="8156" h="11002" extrusionOk="0">
                  <a:moveTo>
                    <a:pt x="3870" y="2322"/>
                  </a:moveTo>
                  <a:cubicBezTo>
                    <a:pt x="3929" y="3072"/>
                    <a:pt x="4370" y="3703"/>
                    <a:pt x="5013" y="4048"/>
                  </a:cubicBezTo>
                  <a:lnTo>
                    <a:pt x="5013" y="8966"/>
                  </a:lnTo>
                  <a:lnTo>
                    <a:pt x="893" y="8966"/>
                  </a:lnTo>
                  <a:lnTo>
                    <a:pt x="893" y="2322"/>
                  </a:lnTo>
                  <a:close/>
                  <a:moveTo>
                    <a:pt x="6013" y="0"/>
                  </a:moveTo>
                  <a:cubicBezTo>
                    <a:pt x="5239" y="0"/>
                    <a:pt x="4560" y="405"/>
                    <a:pt x="4179" y="1024"/>
                  </a:cubicBezTo>
                  <a:lnTo>
                    <a:pt x="2108" y="1024"/>
                  </a:lnTo>
                  <a:cubicBezTo>
                    <a:pt x="2024" y="1024"/>
                    <a:pt x="1941" y="1108"/>
                    <a:pt x="1941" y="1191"/>
                  </a:cubicBezTo>
                  <a:cubicBezTo>
                    <a:pt x="1941" y="1286"/>
                    <a:pt x="2024" y="1358"/>
                    <a:pt x="2108" y="1358"/>
                  </a:cubicBezTo>
                  <a:lnTo>
                    <a:pt x="4013" y="1358"/>
                  </a:lnTo>
                  <a:cubicBezTo>
                    <a:pt x="3929" y="1560"/>
                    <a:pt x="3882" y="1786"/>
                    <a:pt x="3870" y="2024"/>
                  </a:cubicBezTo>
                  <a:lnTo>
                    <a:pt x="726" y="2024"/>
                  </a:lnTo>
                  <a:cubicBezTo>
                    <a:pt x="631" y="2024"/>
                    <a:pt x="560" y="2096"/>
                    <a:pt x="560" y="2191"/>
                  </a:cubicBezTo>
                  <a:lnTo>
                    <a:pt x="560" y="9132"/>
                  </a:lnTo>
                  <a:cubicBezTo>
                    <a:pt x="560" y="9216"/>
                    <a:pt x="631" y="9287"/>
                    <a:pt x="726" y="9287"/>
                  </a:cubicBezTo>
                  <a:lnTo>
                    <a:pt x="5156" y="9287"/>
                  </a:lnTo>
                  <a:cubicBezTo>
                    <a:pt x="5251" y="9287"/>
                    <a:pt x="5322" y="9216"/>
                    <a:pt x="5322" y="9132"/>
                  </a:cubicBezTo>
                  <a:lnTo>
                    <a:pt x="5322" y="4191"/>
                  </a:lnTo>
                  <a:cubicBezTo>
                    <a:pt x="5394" y="4215"/>
                    <a:pt x="5489" y="4227"/>
                    <a:pt x="5560" y="4251"/>
                  </a:cubicBezTo>
                  <a:lnTo>
                    <a:pt x="5560" y="10680"/>
                  </a:lnTo>
                  <a:lnTo>
                    <a:pt x="322" y="10680"/>
                  </a:lnTo>
                  <a:lnTo>
                    <a:pt x="322" y="10263"/>
                  </a:lnTo>
                  <a:cubicBezTo>
                    <a:pt x="322" y="10168"/>
                    <a:pt x="250" y="10097"/>
                    <a:pt x="155" y="10097"/>
                  </a:cubicBezTo>
                  <a:cubicBezTo>
                    <a:pt x="72" y="10097"/>
                    <a:pt x="0" y="10168"/>
                    <a:pt x="0" y="10263"/>
                  </a:cubicBezTo>
                  <a:lnTo>
                    <a:pt x="0" y="10835"/>
                  </a:lnTo>
                  <a:cubicBezTo>
                    <a:pt x="0" y="10930"/>
                    <a:pt x="72" y="11002"/>
                    <a:pt x="155" y="11002"/>
                  </a:cubicBezTo>
                  <a:lnTo>
                    <a:pt x="5727" y="11002"/>
                  </a:lnTo>
                  <a:cubicBezTo>
                    <a:pt x="5810" y="11002"/>
                    <a:pt x="5894" y="10930"/>
                    <a:pt x="5894" y="10835"/>
                  </a:cubicBezTo>
                  <a:lnTo>
                    <a:pt x="5894" y="4286"/>
                  </a:lnTo>
                  <a:lnTo>
                    <a:pt x="6013" y="4286"/>
                  </a:lnTo>
                  <a:cubicBezTo>
                    <a:pt x="6525" y="4286"/>
                    <a:pt x="7025" y="4108"/>
                    <a:pt x="7406" y="3775"/>
                  </a:cubicBezTo>
                  <a:cubicBezTo>
                    <a:pt x="7799" y="3441"/>
                    <a:pt x="8049" y="2977"/>
                    <a:pt x="8120" y="2477"/>
                  </a:cubicBezTo>
                  <a:cubicBezTo>
                    <a:pt x="8156" y="2381"/>
                    <a:pt x="8096" y="2310"/>
                    <a:pt x="8001" y="2298"/>
                  </a:cubicBezTo>
                  <a:cubicBezTo>
                    <a:pt x="7994" y="2297"/>
                    <a:pt x="7987" y="2297"/>
                    <a:pt x="7980" y="2297"/>
                  </a:cubicBezTo>
                  <a:cubicBezTo>
                    <a:pt x="7904" y="2297"/>
                    <a:pt x="7833" y="2353"/>
                    <a:pt x="7823" y="2429"/>
                  </a:cubicBezTo>
                  <a:cubicBezTo>
                    <a:pt x="7692" y="3322"/>
                    <a:pt x="6930" y="3977"/>
                    <a:pt x="6025" y="3977"/>
                  </a:cubicBezTo>
                  <a:cubicBezTo>
                    <a:pt x="5013" y="3977"/>
                    <a:pt x="4191" y="3155"/>
                    <a:pt x="4191" y="2143"/>
                  </a:cubicBezTo>
                  <a:cubicBezTo>
                    <a:pt x="4191" y="1131"/>
                    <a:pt x="5013" y="322"/>
                    <a:pt x="6025" y="322"/>
                  </a:cubicBezTo>
                  <a:cubicBezTo>
                    <a:pt x="6918" y="322"/>
                    <a:pt x="7680" y="953"/>
                    <a:pt x="7823" y="1846"/>
                  </a:cubicBezTo>
                  <a:cubicBezTo>
                    <a:pt x="7833" y="1933"/>
                    <a:pt x="7914" y="1990"/>
                    <a:pt x="7982" y="1990"/>
                  </a:cubicBezTo>
                  <a:cubicBezTo>
                    <a:pt x="7989" y="1990"/>
                    <a:pt x="7995" y="1990"/>
                    <a:pt x="8001" y="1989"/>
                  </a:cubicBezTo>
                  <a:cubicBezTo>
                    <a:pt x="8096" y="1965"/>
                    <a:pt x="8156" y="1881"/>
                    <a:pt x="8132" y="1798"/>
                  </a:cubicBezTo>
                  <a:cubicBezTo>
                    <a:pt x="8049" y="1310"/>
                    <a:pt x="7799" y="857"/>
                    <a:pt x="7406" y="524"/>
                  </a:cubicBezTo>
                  <a:cubicBezTo>
                    <a:pt x="7025" y="191"/>
                    <a:pt x="6513" y="0"/>
                    <a:pt x="60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1388;p83">
              <a:extLst>
                <a:ext uri="{FF2B5EF4-FFF2-40B4-BE49-F238E27FC236}">
                  <a16:creationId xmlns:a16="http://schemas.microsoft.com/office/drawing/2014/main" id="{AE71E789-389F-4CF8-6747-7E6A2B05B57B}"/>
                </a:ext>
              </a:extLst>
            </p:cNvPr>
            <p:cNvSpPr/>
            <p:nvPr/>
          </p:nvSpPr>
          <p:spPr>
            <a:xfrm>
              <a:off x="1467186" y="2912033"/>
              <a:ext cx="82653" cy="82273"/>
            </a:xfrm>
            <a:custGeom>
              <a:avLst/>
              <a:gdLst/>
              <a:ahLst/>
              <a:cxnLst/>
              <a:rect l="l" t="t" r="r" b="b"/>
              <a:pathLst>
                <a:path w="2609" h="2597" extrusionOk="0">
                  <a:moveTo>
                    <a:pt x="334" y="1263"/>
                  </a:moveTo>
                  <a:lnTo>
                    <a:pt x="418" y="1298"/>
                  </a:lnTo>
                  <a:cubicBezTo>
                    <a:pt x="656" y="1394"/>
                    <a:pt x="715" y="1489"/>
                    <a:pt x="715" y="1524"/>
                  </a:cubicBezTo>
                  <a:cubicBezTo>
                    <a:pt x="715" y="1560"/>
                    <a:pt x="656" y="1644"/>
                    <a:pt x="453" y="1751"/>
                  </a:cubicBezTo>
                  <a:cubicBezTo>
                    <a:pt x="370" y="1620"/>
                    <a:pt x="334" y="1465"/>
                    <a:pt x="334" y="1310"/>
                  </a:cubicBezTo>
                  <a:lnTo>
                    <a:pt x="334" y="1286"/>
                  </a:lnTo>
                  <a:lnTo>
                    <a:pt x="334" y="1263"/>
                  </a:lnTo>
                  <a:close/>
                  <a:moveTo>
                    <a:pt x="1192" y="334"/>
                  </a:moveTo>
                  <a:lnTo>
                    <a:pt x="1192" y="334"/>
                  </a:lnTo>
                  <a:cubicBezTo>
                    <a:pt x="1180" y="358"/>
                    <a:pt x="1168" y="381"/>
                    <a:pt x="1144" y="393"/>
                  </a:cubicBezTo>
                  <a:cubicBezTo>
                    <a:pt x="1013" y="620"/>
                    <a:pt x="1084" y="786"/>
                    <a:pt x="1144" y="870"/>
                  </a:cubicBezTo>
                  <a:cubicBezTo>
                    <a:pt x="1299" y="1084"/>
                    <a:pt x="1501" y="1132"/>
                    <a:pt x="1656" y="1155"/>
                  </a:cubicBezTo>
                  <a:cubicBezTo>
                    <a:pt x="1835" y="1203"/>
                    <a:pt x="1846" y="1203"/>
                    <a:pt x="1858" y="1322"/>
                  </a:cubicBezTo>
                  <a:cubicBezTo>
                    <a:pt x="1858" y="1429"/>
                    <a:pt x="1680" y="1548"/>
                    <a:pt x="1501" y="1644"/>
                  </a:cubicBezTo>
                  <a:cubicBezTo>
                    <a:pt x="1299" y="1786"/>
                    <a:pt x="1049" y="1929"/>
                    <a:pt x="942" y="2179"/>
                  </a:cubicBezTo>
                  <a:cubicBezTo>
                    <a:pt x="846" y="2156"/>
                    <a:pt x="775" y="2108"/>
                    <a:pt x="703" y="2048"/>
                  </a:cubicBezTo>
                  <a:cubicBezTo>
                    <a:pt x="680" y="2036"/>
                    <a:pt x="668" y="2025"/>
                    <a:pt x="656" y="2025"/>
                  </a:cubicBezTo>
                  <a:cubicBezTo>
                    <a:pt x="918" y="1870"/>
                    <a:pt x="1037" y="1691"/>
                    <a:pt x="1037" y="1513"/>
                  </a:cubicBezTo>
                  <a:cubicBezTo>
                    <a:pt x="1037" y="1370"/>
                    <a:pt x="953" y="1155"/>
                    <a:pt x="537" y="989"/>
                  </a:cubicBezTo>
                  <a:cubicBezTo>
                    <a:pt x="489" y="977"/>
                    <a:pt x="430" y="953"/>
                    <a:pt x="406" y="917"/>
                  </a:cubicBezTo>
                  <a:cubicBezTo>
                    <a:pt x="537" y="596"/>
                    <a:pt x="846" y="381"/>
                    <a:pt x="1192" y="334"/>
                  </a:cubicBezTo>
                  <a:close/>
                  <a:moveTo>
                    <a:pt x="1632" y="370"/>
                  </a:moveTo>
                  <a:cubicBezTo>
                    <a:pt x="1858" y="441"/>
                    <a:pt x="2049" y="620"/>
                    <a:pt x="2180" y="834"/>
                  </a:cubicBezTo>
                  <a:cubicBezTo>
                    <a:pt x="2251" y="965"/>
                    <a:pt x="2275" y="1108"/>
                    <a:pt x="2275" y="1274"/>
                  </a:cubicBezTo>
                  <a:cubicBezTo>
                    <a:pt x="2251" y="1644"/>
                    <a:pt x="2049" y="1977"/>
                    <a:pt x="1727" y="2132"/>
                  </a:cubicBezTo>
                  <a:cubicBezTo>
                    <a:pt x="1596" y="2215"/>
                    <a:pt x="1442" y="2239"/>
                    <a:pt x="1299" y="2239"/>
                  </a:cubicBezTo>
                  <a:cubicBezTo>
                    <a:pt x="1370" y="2132"/>
                    <a:pt x="1501" y="2036"/>
                    <a:pt x="1704" y="1917"/>
                  </a:cubicBezTo>
                  <a:cubicBezTo>
                    <a:pt x="1942" y="1763"/>
                    <a:pt x="2216" y="1584"/>
                    <a:pt x="2204" y="1286"/>
                  </a:cubicBezTo>
                  <a:cubicBezTo>
                    <a:pt x="2192" y="905"/>
                    <a:pt x="1918" y="846"/>
                    <a:pt x="1739" y="798"/>
                  </a:cubicBezTo>
                  <a:cubicBezTo>
                    <a:pt x="1620" y="762"/>
                    <a:pt x="1501" y="751"/>
                    <a:pt x="1442" y="643"/>
                  </a:cubicBezTo>
                  <a:cubicBezTo>
                    <a:pt x="1418" y="608"/>
                    <a:pt x="1454" y="512"/>
                    <a:pt x="1632" y="370"/>
                  </a:cubicBezTo>
                  <a:close/>
                  <a:moveTo>
                    <a:pt x="1299" y="0"/>
                  </a:moveTo>
                  <a:cubicBezTo>
                    <a:pt x="727" y="0"/>
                    <a:pt x="227" y="358"/>
                    <a:pt x="60" y="905"/>
                  </a:cubicBezTo>
                  <a:cubicBezTo>
                    <a:pt x="13" y="1024"/>
                    <a:pt x="1" y="1155"/>
                    <a:pt x="1" y="1286"/>
                  </a:cubicBezTo>
                  <a:lnTo>
                    <a:pt x="1" y="1322"/>
                  </a:lnTo>
                  <a:cubicBezTo>
                    <a:pt x="1" y="1608"/>
                    <a:pt x="96" y="1858"/>
                    <a:pt x="275" y="2084"/>
                  </a:cubicBezTo>
                  <a:lnTo>
                    <a:pt x="275" y="2096"/>
                  </a:lnTo>
                  <a:cubicBezTo>
                    <a:pt x="346" y="2179"/>
                    <a:pt x="418" y="2263"/>
                    <a:pt x="513" y="2334"/>
                  </a:cubicBezTo>
                  <a:cubicBezTo>
                    <a:pt x="656" y="2453"/>
                    <a:pt x="846" y="2525"/>
                    <a:pt x="1049" y="2572"/>
                  </a:cubicBezTo>
                  <a:cubicBezTo>
                    <a:pt x="1120" y="2584"/>
                    <a:pt x="1203" y="2596"/>
                    <a:pt x="1299" y="2596"/>
                  </a:cubicBezTo>
                  <a:cubicBezTo>
                    <a:pt x="1501" y="2596"/>
                    <a:pt x="1704" y="2560"/>
                    <a:pt x="1894" y="2465"/>
                  </a:cubicBezTo>
                  <a:cubicBezTo>
                    <a:pt x="2323" y="2239"/>
                    <a:pt x="2608" y="1798"/>
                    <a:pt x="2608" y="1310"/>
                  </a:cubicBezTo>
                  <a:cubicBezTo>
                    <a:pt x="2597" y="1084"/>
                    <a:pt x="2537" y="870"/>
                    <a:pt x="2442" y="691"/>
                  </a:cubicBezTo>
                  <a:cubicBezTo>
                    <a:pt x="2275" y="370"/>
                    <a:pt x="1965" y="131"/>
                    <a:pt x="1620" y="36"/>
                  </a:cubicBezTo>
                  <a:cubicBezTo>
                    <a:pt x="1525" y="12"/>
                    <a:pt x="1406" y="0"/>
                    <a:pt x="12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1389;p83">
              <a:extLst>
                <a:ext uri="{FF2B5EF4-FFF2-40B4-BE49-F238E27FC236}">
                  <a16:creationId xmlns:a16="http://schemas.microsoft.com/office/drawing/2014/main" id="{D59D883E-3824-96C7-5194-5A230456B888}"/>
                </a:ext>
              </a:extLst>
            </p:cNvPr>
            <p:cNvSpPr/>
            <p:nvPr/>
          </p:nvSpPr>
          <p:spPr>
            <a:xfrm>
              <a:off x="1403066" y="2929393"/>
              <a:ext cx="15872" cy="15872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0"/>
                  </a:moveTo>
                  <a:cubicBezTo>
                    <a:pt x="108" y="0"/>
                    <a:pt x="1" y="119"/>
                    <a:pt x="1" y="250"/>
                  </a:cubicBezTo>
                  <a:cubicBezTo>
                    <a:pt x="1" y="381"/>
                    <a:pt x="120" y="500"/>
                    <a:pt x="251" y="500"/>
                  </a:cubicBezTo>
                  <a:cubicBezTo>
                    <a:pt x="382" y="500"/>
                    <a:pt x="501" y="381"/>
                    <a:pt x="501" y="250"/>
                  </a:cubicBezTo>
                  <a:cubicBezTo>
                    <a:pt x="501" y="119"/>
                    <a:pt x="394" y="0"/>
                    <a:pt x="2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1390;p83">
              <a:extLst>
                <a:ext uri="{FF2B5EF4-FFF2-40B4-BE49-F238E27FC236}">
                  <a16:creationId xmlns:a16="http://schemas.microsoft.com/office/drawing/2014/main" id="{BA8C3905-9B31-A5FD-D935-DBD0B88FB8E8}"/>
                </a:ext>
              </a:extLst>
            </p:cNvPr>
            <p:cNvSpPr/>
            <p:nvPr/>
          </p:nvSpPr>
          <p:spPr>
            <a:xfrm>
              <a:off x="1361597" y="3023293"/>
              <a:ext cx="98461" cy="30983"/>
            </a:xfrm>
            <a:custGeom>
              <a:avLst/>
              <a:gdLst/>
              <a:ahLst/>
              <a:cxnLst/>
              <a:rect l="l" t="t" r="r" b="b"/>
              <a:pathLst>
                <a:path w="3108" h="978" extrusionOk="0">
                  <a:moveTo>
                    <a:pt x="2798" y="322"/>
                  </a:moveTo>
                  <a:lnTo>
                    <a:pt x="2798" y="656"/>
                  </a:lnTo>
                  <a:lnTo>
                    <a:pt x="322" y="656"/>
                  </a:lnTo>
                  <a:lnTo>
                    <a:pt x="322" y="322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810"/>
                  </a:lnTo>
                  <a:cubicBezTo>
                    <a:pt x="0" y="906"/>
                    <a:pt x="72" y="977"/>
                    <a:pt x="167" y="977"/>
                  </a:cubicBezTo>
                  <a:lnTo>
                    <a:pt x="2953" y="977"/>
                  </a:lnTo>
                  <a:cubicBezTo>
                    <a:pt x="3036" y="977"/>
                    <a:pt x="3108" y="906"/>
                    <a:pt x="3108" y="810"/>
                  </a:cubicBezTo>
                  <a:lnTo>
                    <a:pt x="3108" y="156"/>
                  </a:lnTo>
                  <a:cubicBezTo>
                    <a:pt x="3108" y="72"/>
                    <a:pt x="3036" y="1"/>
                    <a:pt x="29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1391;p83">
              <a:extLst>
                <a:ext uri="{FF2B5EF4-FFF2-40B4-BE49-F238E27FC236}">
                  <a16:creationId xmlns:a16="http://schemas.microsoft.com/office/drawing/2014/main" id="{5F54D01D-788E-0773-E190-60FA66821D0B}"/>
                </a:ext>
              </a:extLst>
            </p:cNvPr>
            <p:cNvSpPr/>
            <p:nvPr/>
          </p:nvSpPr>
          <p:spPr>
            <a:xfrm>
              <a:off x="1361597" y="3061024"/>
              <a:ext cx="98461" cy="30951"/>
            </a:xfrm>
            <a:custGeom>
              <a:avLst/>
              <a:gdLst/>
              <a:ahLst/>
              <a:cxnLst/>
              <a:rect l="l" t="t" r="r" b="b"/>
              <a:pathLst>
                <a:path w="3108" h="977" extrusionOk="0">
                  <a:moveTo>
                    <a:pt x="2798" y="322"/>
                  </a:moveTo>
                  <a:lnTo>
                    <a:pt x="2798" y="655"/>
                  </a:lnTo>
                  <a:lnTo>
                    <a:pt x="322" y="655"/>
                  </a:lnTo>
                  <a:lnTo>
                    <a:pt x="322" y="322"/>
                  </a:ln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810"/>
                  </a:lnTo>
                  <a:cubicBezTo>
                    <a:pt x="0" y="905"/>
                    <a:pt x="72" y="977"/>
                    <a:pt x="167" y="977"/>
                  </a:cubicBezTo>
                  <a:lnTo>
                    <a:pt x="2953" y="977"/>
                  </a:lnTo>
                  <a:cubicBezTo>
                    <a:pt x="3036" y="977"/>
                    <a:pt x="3108" y="905"/>
                    <a:pt x="3108" y="810"/>
                  </a:cubicBezTo>
                  <a:lnTo>
                    <a:pt x="3108" y="155"/>
                  </a:lnTo>
                  <a:cubicBezTo>
                    <a:pt x="3108" y="72"/>
                    <a:pt x="3036" y="0"/>
                    <a:pt x="2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1392;p83">
              <a:extLst>
                <a:ext uri="{FF2B5EF4-FFF2-40B4-BE49-F238E27FC236}">
                  <a16:creationId xmlns:a16="http://schemas.microsoft.com/office/drawing/2014/main" id="{7262FEDD-5BE1-4DB8-E8EC-31D87A446946}"/>
                </a:ext>
              </a:extLst>
            </p:cNvPr>
            <p:cNvSpPr/>
            <p:nvPr/>
          </p:nvSpPr>
          <p:spPr>
            <a:xfrm>
              <a:off x="1361597" y="3098755"/>
              <a:ext cx="98461" cy="30951"/>
            </a:xfrm>
            <a:custGeom>
              <a:avLst/>
              <a:gdLst/>
              <a:ahLst/>
              <a:cxnLst/>
              <a:rect l="l" t="t" r="r" b="b"/>
              <a:pathLst>
                <a:path w="3108" h="977" extrusionOk="0">
                  <a:moveTo>
                    <a:pt x="2798" y="333"/>
                  </a:moveTo>
                  <a:lnTo>
                    <a:pt x="2798" y="667"/>
                  </a:lnTo>
                  <a:lnTo>
                    <a:pt x="322" y="667"/>
                  </a:lnTo>
                  <a:lnTo>
                    <a:pt x="322" y="333"/>
                  </a:ln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810"/>
                  </a:lnTo>
                  <a:cubicBezTo>
                    <a:pt x="0" y="905"/>
                    <a:pt x="72" y="976"/>
                    <a:pt x="167" y="976"/>
                  </a:cubicBezTo>
                  <a:lnTo>
                    <a:pt x="2953" y="976"/>
                  </a:lnTo>
                  <a:cubicBezTo>
                    <a:pt x="3036" y="976"/>
                    <a:pt x="3108" y="905"/>
                    <a:pt x="3108" y="810"/>
                  </a:cubicBezTo>
                  <a:lnTo>
                    <a:pt x="3108" y="155"/>
                  </a:lnTo>
                  <a:cubicBezTo>
                    <a:pt x="3108" y="72"/>
                    <a:pt x="3036" y="0"/>
                    <a:pt x="2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8" name="Google Shape;841;p37">
            <a:extLst>
              <a:ext uri="{FF2B5EF4-FFF2-40B4-BE49-F238E27FC236}">
                <a16:creationId xmlns:a16="http://schemas.microsoft.com/office/drawing/2014/main" id="{BD1AD791-3ACD-1BB8-4205-B96410ADF96B}"/>
              </a:ext>
            </a:extLst>
          </p:cNvPr>
          <p:cNvSpPr txBox="1"/>
          <p:nvPr/>
        </p:nvSpPr>
        <p:spPr>
          <a:xfrm>
            <a:off x="1146707" y="3686037"/>
            <a:ext cx="1682872" cy="369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uFill>
                  <a:noFill/>
                </a:uFill>
                <a:latin typeface="Calibri" panose="020F0502020204030204" pitchFamily="34" charset="0"/>
                <a:ea typeface="Catamaran"/>
                <a:cs typeface="Calibri" panose="020F0502020204030204" pitchFamily="34" charset="0"/>
                <a:sym typeface="Catamaran"/>
              </a:rPr>
              <a:t>Database Design</a:t>
            </a:r>
            <a:endParaRPr sz="1200" dirty="0">
              <a:solidFill>
                <a:schemeClr val="dk1"/>
              </a:solidFill>
              <a:latin typeface="Calibri" panose="020F0502020204030204" pitchFamily="34" charset="0"/>
              <a:ea typeface="Catamaran"/>
              <a:cs typeface="Calibri" panose="020F0502020204030204" pitchFamily="34" charset="0"/>
              <a:sym typeface="Catamaran"/>
            </a:endParaRPr>
          </a:p>
        </p:txBody>
      </p:sp>
      <p:grpSp>
        <p:nvGrpSpPr>
          <p:cNvPr id="19" name="Google Shape;11724;p83">
            <a:extLst>
              <a:ext uri="{FF2B5EF4-FFF2-40B4-BE49-F238E27FC236}">
                <a16:creationId xmlns:a16="http://schemas.microsoft.com/office/drawing/2014/main" id="{A4F4872F-F580-2E31-016F-01E1C568F4BE}"/>
              </a:ext>
            </a:extLst>
          </p:cNvPr>
          <p:cNvGrpSpPr/>
          <p:nvPr/>
        </p:nvGrpSpPr>
        <p:grpSpPr>
          <a:xfrm>
            <a:off x="1027933" y="3646303"/>
            <a:ext cx="281754" cy="326863"/>
            <a:chOff x="2662884" y="1513044"/>
            <a:chExt cx="322914" cy="348543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0" name="Google Shape;11725;p83">
              <a:extLst>
                <a:ext uri="{FF2B5EF4-FFF2-40B4-BE49-F238E27FC236}">
                  <a16:creationId xmlns:a16="http://schemas.microsoft.com/office/drawing/2014/main" id="{5E5E3490-DF3E-AC7A-47A8-DC547F7070C4}"/>
                </a:ext>
              </a:extLst>
            </p:cNvPr>
            <p:cNvSpPr/>
            <p:nvPr/>
          </p:nvSpPr>
          <p:spPr>
            <a:xfrm>
              <a:off x="2662884" y="1513044"/>
              <a:ext cx="260663" cy="348543"/>
            </a:xfrm>
            <a:custGeom>
              <a:avLst/>
              <a:gdLst/>
              <a:ahLst/>
              <a:cxnLst/>
              <a:rect l="l" t="t" r="r" b="b"/>
              <a:pathLst>
                <a:path w="8228" h="11002" extrusionOk="0">
                  <a:moveTo>
                    <a:pt x="5692" y="0"/>
                  </a:moveTo>
                  <a:cubicBezTo>
                    <a:pt x="5597" y="0"/>
                    <a:pt x="5525" y="72"/>
                    <a:pt x="5525" y="167"/>
                  </a:cubicBezTo>
                  <a:cubicBezTo>
                    <a:pt x="5525" y="250"/>
                    <a:pt x="5597" y="322"/>
                    <a:pt x="5692" y="322"/>
                  </a:cubicBezTo>
                  <a:lnTo>
                    <a:pt x="7907" y="322"/>
                  </a:lnTo>
                  <a:lnTo>
                    <a:pt x="7907" y="10668"/>
                  </a:lnTo>
                  <a:lnTo>
                    <a:pt x="334" y="10668"/>
                  </a:lnTo>
                  <a:lnTo>
                    <a:pt x="334" y="9406"/>
                  </a:lnTo>
                  <a:cubicBezTo>
                    <a:pt x="334" y="9311"/>
                    <a:pt x="251" y="9240"/>
                    <a:pt x="167" y="9240"/>
                  </a:cubicBezTo>
                  <a:cubicBezTo>
                    <a:pt x="72" y="9240"/>
                    <a:pt x="1" y="9311"/>
                    <a:pt x="1" y="9406"/>
                  </a:cubicBezTo>
                  <a:lnTo>
                    <a:pt x="1" y="10835"/>
                  </a:lnTo>
                  <a:cubicBezTo>
                    <a:pt x="1" y="10918"/>
                    <a:pt x="72" y="11002"/>
                    <a:pt x="167" y="11002"/>
                  </a:cubicBezTo>
                  <a:lnTo>
                    <a:pt x="8049" y="11002"/>
                  </a:lnTo>
                  <a:cubicBezTo>
                    <a:pt x="8145" y="11002"/>
                    <a:pt x="8216" y="10918"/>
                    <a:pt x="8216" y="10835"/>
                  </a:cubicBezTo>
                  <a:lnTo>
                    <a:pt x="8216" y="179"/>
                  </a:lnTo>
                  <a:cubicBezTo>
                    <a:pt x="8228" y="60"/>
                    <a:pt x="8157" y="0"/>
                    <a:pt x="8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726;p83">
              <a:extLst>
                <a:ext uri="{FF2B5EF4-FFF2-40B4-BE49-F238E27FC236}">
                  <a16:creationId xmlns:a16="http://schemas.microsoft.com/office/drawing/2014/main" id="{E8FB0938-5FA5-CA78-BCBC-13D258573AD1}"/>
                </a:ext>
              </a:extLst>
            </p:cNvPr>
            <p:cNvSpPr/>
            <p:nvPr/>
          </p:nvSpPr>
          <p:spPr>
            <a:xfrm>
              <a:off x="2663264" y="1513044"/>
              <a:ext cx="165243" cy="282554"/>
            </a:xfrm>
            <a:custGeom>
              <a:avLst/>
              <a:gdLst/>
              <a:ahLst/>
              <a:cxnLst/>
              <a:rect l="l" t="t" r="r" b="b"/>
              <a:pathLst>
                <a:path w="5216" h="8919" extrusionOk="0">
                  <a:moveTo>
                    <a:pt x="2358" y="548"/>
                  </a:moveTo>
                  <a:lnTo>
                    <a:pt x="2358" y="2346"/>
                  </a:lnTo>
                  <a:lnTo>
                    <a:pt x="560" y="2346"/>
                  </a:lnTo>
                  <a:lnTo>
                    <a:pt x="2358" y="548"/>
                  </a:lnTo>
                  <a:close/>
                  <a:moveTo>
                    <a:pt x="2537" y="0"/>
                  </a:moveTo>
                  <a:cubicBezTo>
                    <a:pt x="2418" y="0"/>
                    <a:pt x="2299" y="167"/>
                    <a:pt x="2227" y="238"/>
                  </a:cubicBezTo>
                  <a:lnTo>
                    <a:pt x="108" y="2346"/>
                  </a:lnTo>
                  <a:cubicBezTo>
                    <a:pt x="60" y="2393"/>
                    <a:pt x="1" y="2441"/>
                    <a:pt x="1" y="2513"/>
                  </a:cubicBezTo>
                  <a:lnTo>
                    <a:pt x="1" y="8751"/>
                  </a:lnTo>
                  <a:cubicBezTo>
                    <a:pt x="1" y="8835"/>
                    <a:pt x="72" y="8918"/>
                    <a:pt x="167" y="8918"/>
                  </a:cubicBezTo>
                  <a:cubicBezTo>
                    <a:pt x="263" y="8918"/>
                    <a:pt x="334" y="8835"/>
                    <a:pt x="334" y="8751"/>
                  </a:cubicBezTo>
                  <a:lnTo>
                    <a:pt x="334" y="2667"/>
                  </a:lnTo>
                  <a:lnTo>
                    <a:pt x="2525" y="2667"/>
                  </a:lnTo>
                  <a:cubicBezTo>
                    <a:pt x="2608" y="2667"/>
                    <a:pt x="2680" y="2584"/>
                    <a:pt x="2680" y="2501"/>
                  </a:cubicBezTo>
                  <a:lnTo>
                    <a:pt x="2680" y="310"/>
                  </a:lnTo>
                  <a:lnTo>
                    <a:pt x="5049" y="310"/>
                  </a:lnTo>
                  <a:cubicBezTo>
                    <a:pt x="5144" y="310"/>
                    <a:pt x="5216" y="238"/>
                    <a:pt x="5216" y="143"/>
                  </a:cubicBezTo>
                  <a:cubicBezTo>
                    <a:pt x="5216" y="60"/>
                    <a:pt x="5132" y="0"/>
                    <a:pt x="50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727;p83">
              <a:extLst>
                <a:ext uri="{FF2B5EF4-FFF2-40B4-BE49-F238E27FC236}">
                  <a16:creationId xmlns:a16="http://schemas.microsoft.com/office/drawing/2014/main" id="{D6F2ED69-650B-AA8A-ECF7-E788143FA5EC}"/>
                </a:ext>
              </a:extLst>
            </p:cNvPr>
            <p:cNvSpPr/>
            <p:nvPr/>
          </p:nvSpPr>
          <p:spPr>
            <a:xfrm>
              <a:off x="2717596" y="1747634"/>
              <a:ext cx="152412" cy="10613"/>
            </a:xfrm>
            <a:custGeom>
              <a:avLst/>
              <a:gdLst/>
              <a:ahLst/>
              <a:cxnLst/>
              <a:rect l="l" t="t" r="r" b="b"/>
              <a:pathLst>
                <a:path w="4811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4644" y="334"/>
                  </a:lnTo>
                  <a:cubicBezTo>
                    <a:pt x="4739" y="334"/>
                    <a:pt x="4810" y="263"/>
                    <a:pt x="4810" y="168"/>
                  </a:cubicBezTo>
                  <a:cubicBezTo>
                    <a:pt x="4798" y="84"/>
                    <a:pt x="4739" y="1"/>
                    <a:pt x="46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728;p83">
              <a:extLst>
                <a:ext uri="{FF2B5EF4-FFF2-40B4-BE49-F238E27FC236}">
                  <a16:creationId xmlns:a16="http://schemas.microsoft.com/office/drawing/2014/main" id="{9FAD24A6-6A5C-1930-E1B7-E25947EF8135}"/>
                </a:ext>
              </a:extLst>
            </p:cNvPr>
            <p:cNvSpPr/>
            <p:nvPr/>
          </p:nvSpPr>
          <p:spPr>
            <a:xfrm>
              <a:off x="2788876" y="1809886"/>
              <a:ext cx="81132" cy="10581"/>
            </a:xfrm>
            <a:custGeom>
              <a:avLst/>
              <a:gdLst/>
              <a:ahLst/>
              <a:cxnLst/>
              <a:rect l="l" t="t" r="r" b="b"/>
              <a:pathLst>
                <a:path w="2561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2394" y="334"/>
                  </a:lnTo>
                  <a:cubicBezTo>
                    <a:pt x="2489" y="334"/>
                    <a:pt x="2560" y="262"/>
                    <a:pt x="2560" y="167"/>
                  </a:cubicBezTo>
                  <a:cubicBezTo>
                    <a:pt x="2560" y="84"/>
                    <a:pt x="2489" y="1"/>
                    <a:pt x="2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729;p83">
              <a:extLst>
                <a:ext uri="{FF2B5EF4-FFF2-40B4-BE49-F238E27FC236}">
                  <a16:creationId xmlns:a16="http://schemas.microsoft.com/office/drawing/2014/main" id="{87977135-5545-410F-C95E-A1DF35051A43}"/>
                </a:ext>
              </a:extLst>
            </p:cNvPr>
            <p:cNvSpPr/>
            <p:nvPr/>
          </p:nvSpPr>
          <p:spPr>
            <a:xfrm>
              <a:off x="2717596" y="1722385"/>
              <a:ext cx="152412" cy="10201"/>
            </a:xfrm>
            <a:custGeom>
              <a:avLst/>
              <a:gdLst/>
              <a:ahLst/>
              <a:cxnLst/>
              <a:rect l="l" t="t" r="r" b="b"/>
              <a:pathLst>
                <a:path w="4811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644" y="322"/>
                  </a:lnTo>
                  <a:cubicBezTo>
                    <a:pt x="4739" y="322"/>
                    <a:pt x="4810" y="250"/>
                    <a:pt x="4810" y="167"/>
                  </a:cubicBezTo>
                  <a:cubicBezTo>
                    <a:pt x="4798" y="60"/>
                    <a:pt x="4739" y="0"/>
                    <a:pt x="46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730;p83">
              <a:extLst>
                <a:ext uri="{FF2B5EF4-FFF2-40B4-BE49-F238E27FC236}">
                  <a16:creationId xmlns:a16="http://schemas.microsoft.com/office/drawing/2014/main" id="{42AA015F-927B-6176-24ED-6A3E91F2693E}"/>
                </a:ext>
              </a:extLst>
            </p:cNvPr>
            <p:cNvSpPr/>
            <p:nvPr/>
          </p:nvSpPr>
          <p:spPr>
            <a:xfrm>
              <a:off x="2717596" y="1696344"/>
              <a:ext cx="152412" cy="10613"/>
            </a:xfrm>
            <a:custGeom>
              <a:avLst/>
              <a:gdLst/>
              <a:ahLst/>
              <a:cxnLst/>
              <a:rect l="l" t="t" r="r" b="b"/>
              <a:pathLst>
                <a:path w="4811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4644" y="334"/>
                  </a:lnTo>
                  <a:cubicBezTo>
                    <a:pt x="4739" y="334"/>
                    <a:pt x="4810" y="251"/>
                    <a:pt x="4810" y="167"/>
                  </a:cubicBezTo>
                  <a:cubicBezTo>
                    <a:pt x="4798" y="72"/>
                    <a:pt x="4739" y="1"/>
                    <a:pt x="46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731;p83">
              <a:extLst>
                <a:ext uri="{FF2B5EF4-FFF2-40B4-BE49-F238E27FC236}">
                  <a16:creationId xmlns:a16="http://schemas.microsoft.com/office/drawing/2014/main" id="{357E838D-2945-19A0-A432-4FD2EEEED928}"/>
                </a:ext>
              </a:extLst>
            </p:cNvPr>
            <p:cNvSpPr/>
            <p:nvPr/>
          </p:nvSpPr>
          <p:spPr>
            <a:xfrm>
              <a:off x="2717596" y="1670335"/>
              <a:ext cx="152412" cy="10581"/>
            </a:xfrm>
            <a:custGeom>
              <a:avLst/>
              <a:gdLst/>
              <a:ahLst/>
              <a:cxnLst/>
              <a:rect l="l" t="t" r="r" b="b"/>
              <a:pathLst>
                <a:path w="4811" h="334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4644" y="334"/>
                  </a:lnTo>
                  <a:cubicBezTo>
                    <a:pt x="4739" y="334"/>
                    <a:pt x="4810" y="262"/>
                    <a:pt x="4810" y="167"/>
                  </a:cubicBezTo>
                  <a:cubicBezTo>
                    <a:pt x="4810" y="84"/>
                    <a:pt x="4739" y="0"/>
                    <a:pt x="46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732;p83">
              <a:extLst>
                <a:ext uri="{FF2B5EF4-FFF2-40B4-BE49-F238E27FC236}">
                  <a16:creationId xmlns:a16="http://schemas.microsoft.com/office/drawing/2014/main" id="{9E750107-E499-2100-115D-79E476228B3B}"/>
                </a:ext>
              </a:extLst>
            </p:cNvPr>
            <p:cNvSpPr/>
            <p:nvPr/>
          </p:nvSpPr>
          <p:spPr>
            <a:xfrm>
              <a:off x="2778326" y="1594145"/>
              <a:ext cx="31332" cy="61111"/>
            </a:xfrm>
            <a:custGeom>
              <a:avLst/>
              <a:gdLst/>
              <a:ahLst/>
              <a:cxnLst/>
              <a:rect l="l" t="t" r="r" b="b"/>
              <a:pathLst>
                <a:path w="989" h="1929" extrusionOk="0">
                  <a:moveTo>
                    <a:pt x="179" y="0"/>
                  </a:moveTo>
                  <a:cubicBezTo>
                    <a:pt x="95" y="0"/>
                    <a:pt x="12" y="72"/>
                    <a:pt x="12" y="167"/>
                  </a:cubicBezTo>
                  <a:cubicBezTo>
                    <a:pt x="12" y="250"/>
                    <a:pt x="95" y="322"/>
                    <a:pt x="179" y="322"/>
                  </a:cubicBezTo>
                  <a:lnTo>
                    <a:pt x="333" y="322"/>
                  </a:lnTo>
                  <a:lnTo>
                    <a:pt x="333" y="1607"/>
                  </a:lnTo>
                  <a:lnTo>
                    <a:pt x="167" y="1607"/>
                  </a:lnTo>
                  <a:cubicBezTo>
                    <a:pt x="72" y="1607"/>
                    <a:pt x="0" y="1679"/>
                    <a:pt x="0" y="1774"/>
                  </a:cubicBezTo>
                  <a:cubicBezTo>
                    <a:pt x="0" y="1858"/>
                    <a:pt x="72" y="1929"/>
                    <a:pt x="167" y="1929"/>
                  </a:cubicBezTo>
                  <a:lnTo>
                    <a:pt x="822" y="1929"/>
                  </a:lnTo>
                  <a:cubicBezTo>
                    <a:pt x="905" y="1929"/>
                    <a:pt x="988" y="1858"/>
                    <a:pt x="988" y="1774"/>
                  </a:cubicBezTo>
                  <a:cubicBezTo>
                    <a:pt x="976" y="1679"/>
                    <a:pt x="893" y="1607"/>
                    <a:pt x="810" y="1607"/>
                  </a:cubicBezTo>
                  <a:lnTo>
                    <a:pt x="643" y="1607"/>
                  </a:lnTo>
                  <a:lnTo>
                    <a:pt x="643" y="167"/>
                  </a:lnTo>
                  <a:cubicBezTo>
                    <a:pt x="643" y="72"/>
                    <a:pt x="572" y="0"/>
                    <a:pt x="4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733;p83">
              <a:extLst>
                <a:ext uri="{FF2B5EF4-FFF2-40B4-BE49-F238E27FC236}">
                  <a16:creationId xmlns:a16="http://schemas.microsoft.com/office/drawing/2014/main" id="{806E2895-8043-3106-052F-8A82073BED69}"/>
                </a:ext>
              </a:extLst>
            </p:cNvPr>
            <p:cNvSpPr/>
            <p:nvPr/>
          </p:nvSpPr>
          <p:spPr>
            <a:xfrm>
              <a:off x="2782476" y="1575263"/>
              <a:ext cx="16220" cy="15872"/>
            </a:xfrm>
            <a:custGeom>
              <a:avLst/>
              <a:gdLst/>
              <a:ahLst/>
              <a:cxnLst/>
              <a:rect l="l" t="t" r="r" b="b"/>
              <a:pathLst>
                <a:path w="512" h="501" extrusionOk="0">
                  <a:moveTo>
                    <a:pt x="262" y="1"/>
                  </a:moveTo>
                  <a:cubicBezTo>
                    <a:pt x="131" y="1"/>
                    <a:pt x="0" y="120"/>
                    <a:pt x="0" y="251"/>
                  </a:cubicBezTo>
                  <a:cubicBezTo>
                    <a:pt x="0" y="382"/>
                    <a:pt x="119" y="501"/>
                    <a:pt x="262" y="501"/>
                  </a:cubicBezTo>
                  <a:cubicBezTo>
                    <a:pt x="393" y="501"/>
                    <a:pt x="512" y="382"/>
                    <a:pt x="512" y="251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734;p83">
              <a:extLst>
                <a:ext uri="{FF2B5EF4-FFF2-40B4-BE49-F238E27FC236}">
                  <a16:creationId xmlns:a16="http://schemas.microsoft.com/office/drawing/2014/main" id="{B5F2378D-72AB-6E50-8A5B-B3ADA67875E0}"/>
                </a:ext>
              </a:extLst>
            </p:cNvPr>
            <p:cNvSpPr/>
            <p:nvPr/>
          </p:nvSpPr>
          <p:spPr>
            <a:xfrm>
              <a:off x="2943537" y="1513044"/>
              <a:ext cx="42261" cy="347783"/>
            </a:xfrm>
            <a:custGeom>
              <a:avLst/>
              <a:gdLst/>
              <a:ahLst/>
              <a:cxnLst/>
              <a:rect l="l" t="t" r="r" b="b"/>
              <a:pathLst>
                <a:path w="1334" h="10978" extrusionOk="0">
                  <a:moveTo>
                    <a:pt x="667" y="310"/>
                  </a:moveTo>
                  <a:cubicBezTo>
                    <a:pt x="857" y="310"/>
                    <a:pt x="1012" y="477"/>
                    <a:pt x="1012" y="655"/>
                  </a:cubicBezTo>
                  <a:lnTo>
                    <a:pt x="1012" y="1477"/>
                  </a:lnTo>
                  <a:lnTo>
                    <a:pt x="321" y="1477"/>
                  </a:lnTo>
                  <a:lnTo>
                    <a:pt x="321" y="655"/>
                  </a:lnTo>
                  <a:cubicBezTo>
                    <a:pt x="321" y="465"/>
                    <a:pt x="488" y="310"/>
                    <a:pt x="667" y="310"/>
                  </a:cubicBezTo>
                  <a:close/>
                  <a:moveTo>
                    <a:pt x="1024" y="1798"/>
                  </a:moveTo>
                  <a:lnTo>
                    <a:pt x="1024" y="2453"/>
                  </a:lnTo>
                  <a:lnTo>
                    <a:pt x="321" y="2453"/>
                  </a:lnTo>
                  <a:lnTo>
                    <a:pt x="321" y="1798"/>
                  </a:lnTo>
                  <a:close/>
                  <a:moveTo>
                    <a:pt x="964" y="9597"/>
                  </a:moveTo>
                  <a:lnTo>
                    <a:pt x="833" y="10525"/>
                  </a:lnTo>
                  <a:cubicBezTo>
                    <a:pt x="810" y="10597"/>
                    <a:pt x="750" y="10656"/>
                    <a:pt x="679" y="10656"/>
                  </a:cubicBezTo>
                  <a:cubicBezTo>
                    <a:pt x="607" y="10656"/>
                    <a:pt x="536" y="10597"/>
                    <a:pt x="536" y="10525"/>
                  </a:cubicBezTo>
                  <a:lnTo>
                    <a:pt x="417" y="9597"/>
                  </a:lnTo>
                  <a:close/>
                  <a:moveTo>
                    <a:pt x="667" y="0"/>
                  </a:moveTo>
                  <a:cubicBezTo>
                    <a:pt x="298" y="0"/>
                    <a:pt x="0" y="298"/>
                    <a:pt x="0" y="667"/>
                  </a:cubicBezTo>
                  <a:lnTo>
                    <a:pt x="0" y="1631"/>
                  </a:lnTo>
                  <a:lnTo>
                    <a:pt x="0" y="2822"/>
                  </a:lnTo>
                  <a:lnTo>
                    <a:pt x="0" y="4810"/>
                  </a:lnTo>
                  <a:cubicBezTo>
                    <a:pt x="0" y="4894"/>
                    <a:pt x="71" y="4965"/>
                    <a:pt x="167" y="4965"/>
                  </a:cubicBezTo>
                  <a:cubicBezTo>
                    <a:pt x="250" y="4965"/>
                    <a:pt x="321" y="4894"/>
                    <a:pt x="321" y="4810"/>
                  </a:cubicBezTo>
                  <a:lnTo>
                    <a:pt x="321" y="2763"/>
                  </a:lnTo>
                  <a:lnTo>
                    <a:pt x="1024" y="2763"/>
                  </a:lnTo>
                  <a:lnTo>
                    <a:pt x="1024" y="9275"/>
                  </a:lnTo>
                  <a:lnTo>
                    <a:pt x="321" y="9275"/>
                  </a:lnTo>
                  <a:lnTo>
                    <a:pt x="321" y="5430"/>
                  </a:lnTo>
                  <a:cubicBezTo>
                    <a:pt x="321" y="5346"/>
                    <a:pt x="250" y="5263"/>
                    <a:pt x="167" y="5263"/>
                  </a:cubicBezTo>
                  <a:cubicBezTo>
                    <a:pt x="71" y="5263"/>
                    <a:pt x="0" y="5346"/>
                    <a:pt x="0" y="5430"/>
                  </a:cubicBezTo>
                  <a:lnTo>
                    <a:pt x="0" y="9430"/>
                  </a:lnTo>
                  <a:cubicBezTo>
                    <a:pt x="0" y="9490"/>
                    <a:pt x="24" y="9537"/>
                    <a:pt x="60" y="9561"/>
                  </a:cubicBezTo>
                  <a:lnTo>
                    <a:pt x="191" y="10561"/>
                  </a:lnTo>
                  <a:cubicBezTo>
                    <a:pt x="226" y="10799"/>
                    <a:pt x="429" y="10978"/>
                    <a:pt x="667" y="10978"/>
                  </a:cubicBezTo>
                  <a:cubicBezTo>
                    <a:pt x="905" y="10978"/>
                    <a:pt x="1119" y="10799"/>
                    <a:pt x="1143" y="10561"/>
                  </a:cubicBezTo>
                  <a:lnTo>
                    <a:pt x="1274" y="9561"/>
                  </a:lnTo>
                  <a:cubicBezTo>
                    <a:pt x="1322" y="9537"/>
                    <a:pt x="1334" y="9490"/>
                    <a:pt x="1334" y="9430"/>
                  </a:cubicBezTo>
                  <a:lnTo>
                    <a:pt x="1334" y="2822"/>
                  </a:lnTo>
                  <a:lnTo>
                    <a:pt x="1334" y="1631"/>
                  </a:lnTo>
                  <a:lnTo>
                    <a:pt x="1334" y="667"/>
                  </a:lnTo>
                  <a:cubicBezTo>
                    <a:pt x="1334" y="298"/>
                    <a:pt x="1036" y="0"/>
                    <a:pt x="6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10905;p82">
            <a:extLst>
              <a:ext uri="{FF2B5EF4-FFF2-40B4-BE49-F238E27FC236}">
                <a16:creationId xmlns:a16="http://schemas.microsoft.com/office/drawing/2014/main" id="{778D6F77-9AD2-C740-E512-CE43B9B1EB42}"/>
              </a:ext>
            </a:extLst>
          </p:cNvPr>
          <p:cNvGrpSpPr/>
          <p:nvPr/>
        </p:nvGrpSpPr>
        <p:grpSpPr>
          <a:xfrm>
            <a:off x="3592426" y="2652940"/>
            <a:ext cx="280683" cy="297830"/>
            <a:chOff x="7929578" y="4329511"/>
            <a:chExt cx="297682" cy="3061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1" name="Google Shape;10906;p82">
              <a:extLst>
                <a:ext uri="{FF2B5EF4-FFF2-40B4-BE49-F238E27FC236}">
                  <a16:creationId xmlns:a16="http://schemas.microsoft.com/office/drawing/2014/main" id="{0524186F-5AFC-FC05-15B0-98114E3130C4}"/>
                </a:ext>
              </a:extLst>
            </p:cNvPr>
            <p:cNvSpPr/>
            <p:nvPr/>
          </p:nvSpPr>
          <p:spPr>
            <a:xfrm>
              <a:off x="7954213" y="4588668"/>
              <a:ext cx="11394" cy="47009"/>
            </a:xfrm>
            <a:custGeom>
              <a:avLst/>
              <a:gdLst/>
              <a:ahLst/>
              <a:cxnLst/>
              <a:rect l="l" t="t" r="r" b="b"/>
              <a:pathLst>
                <a:path w="358" h="1477" extrusionOk="0">
                  <a:moveTo>
                    <a:pt x="179" y="0"/>
                  </a:moveTo>
                  <a:cubicBezTo>
                    <a:pt x="84" y="0"/>
                    <a:pt x="0" y="84"/>
                    <a:pt x="0" y="179"/>
                  </a:cubicBezTo>
                  <a:lnTo>
                    <a:pt x="0" y="1298"/>
                  </a:lnTo>
                  <a:cubicBezTo>
                    <a:pt x="0" y="1405"/>
                    <a:pt x="84" y="1477"/>
                    <a:pt x="179" y="1477"/>
                  </a:cubicBezTo>
                  <a:cubicBezTo>
                    <a:pt x="286" y="1477"/>
                    <a:pt x="358" y="1405"/>
                    <a:pt x="358" y="1298"/>
                  </a:cubicBezTo>
                  <a:lnTo>
                    <a:pt x="358" y="179"/>
                  </a:lnTo>
                  <a:cubicBezTo>
                    <a:pt x="358" y="96"/>
                    <a:pt x="286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0907;p82">
              <a:extLst>
                <a:ext uri="{FF2B5EF4-FFF2-40B4-BE49-F238E27FC236}">
                  <a16:creationId xmlns:a16="http://schemas.microsoft.com/office/drawing/2014/main" id="{1F94F531-A563-8E5A-8222-93E3DC5085E2}"/>
                </a:ext>
              </a:extLst>
            </p:cNvPr>
            <p:cNvSpPr/>
            <p:nvPr/>
          </p:nvSpPr>
          <p:spPr>
            <a:xfrm>
              <a:off x="7929578" y="4432522"/>
              <a:ext cx="213372" cy="203155"/>
            </a:xfrm>
            <a:custGeom>
              <a:avLst/>
              <a:gdLst/>
              <a:ahLst/>
              <a:cxnLst/>
              <a:rect l="l" t="t" r="r" b="b"/>
              <a:pathLst>
                <a:path w="6704" h="6383" extrusionOk="0">
                  <a:moveTo>
                    <a:pt x="6192" y="1013"/>
                  </a:moveTo>
                  <a:lnTo>
                    <a:pt x="6275" y="1275"/>
                  </a:lnTo>
                  <a:cubicBezTo>
                    <a:pt x="6287" y="1358"/>
                    <a:pt x="6275" y="1430"/>
                    <a:pt x="6216" y="1489"/>
                  </a:cubicBezTo>
                  <a:lnTo>
                    <a:pt x="6108" y="1596"/>
                  </a:lnTo>
                  <a:lnTo>
                    <a:pt x="5858" y="1334"/>
                  </a:lnTo>
                  <a:lnTo>
                    <a:pt x="6192" y="1013"/>
                  </a:lnTo>
                  <a:close/>
                  <a:moveTo>
                    <a:pt x="1941" y="382"/>
                  </a:moveTo>
                  <a:cubicBezTo>
                    <a:pt x="2251" y="382"/>
                    <a:pt x="2536" y="501"/>
                    <a:pt x="2763" y="727"/>
                  </a:cubicBezTo>
                  <a:cubicBezTo>
                    <a:pt x="2965" y="953"/>
                    <a:pt x="3096" y="1251"/>
                    <a:pt x="3132" y="1573"/>
                  </a:cubicBezTo>
                  <a:cubicBezTo>
                    <a:pt x="3144" y="1692"/>
                    <a:pt x="3156" y="1846"/>
                    <a:pt x="3179" y="2001"/>
                  </a:cubicBezTo>
                  <a:cubicBezTo>
                    <a:pt x="2977" y="1680"/>
                    <a:pt x="2656" y="1430"/>
                    <a:pt x="2239" y="1287"/>
                  </a:cubicBezTo>
                  <a:cubicBezTo>
                    <a:pt x="1947" y="1199"/>
                    <a:pt x="1670" y="1191"/>
                    <a:pt x="1579" y="1191"/>
                  </a:cubicBezTo>
                  <a:cubicBezTo>
                    <a:pt x="1559" y="1191"/>
                    <a:pt x="1548" y="1192"/>
                    <a:pt x="1548" y="1192"/>
                  </a:cubicBezTo>
                  <a:cubicBezTo>
                    <a:pt x="1513" y="1192"/>
                    <a:pt x="1465" y="1204"/>
                    <a:pt x="1429" y="1251"/>
                  </a:cubicBezTo>
                  <a:lnTo>
                    <a:pt x="1108" y="1585"/>
                  </a:lnTo>
                  <a:cubicBezTo>
                    <a:pt x="1036" y="1668"/>
                    <a:pt x="1036" y="1787"/>
                    <a:pt x="1108" y="1846"/>
                  </a:cubicBezTo>
                  <a:cubicBezTo>
                    <a:pt x="1143" y="1882"/>
                    <a:pt x="1191" y="1900"/>
                    <a:pt x="1237" y="1900"/>
                  </a:cubicBezTo>
                  <a:cubicBezTo>
                    <a:pt x="1283" y="1900"/>
                    <a:pt x="1328" y="1882"/>
                    <a:pt x="1358" y="1846"/>
                  </a:cubicBezTo>
                  <a:lnTo>
                    <a:pt x="1632" y="1561"/>
                  </a:lnTo>
                  <a:cubicBezTo>
                    <a:pt x="1870" y="1573"/>
                    <a:pt x="2620" y="1668"/>
                    <a:pt x="2906" y="2299"/>
                  </a:cubicBezTo>
                  <a:cubicBezTo>
                    <a:pt x="2834" y="2763"/>
                    <a:pt x="2417" y="3120"/>
                    <a:pt x="1929" y="3120"/>
                  </a:cubicBezTo>
                  <a:cubicBezTo>
                    <a:pt x="1393" y="3120"/>
                    <a:pt x="941" y="2680"/>
                    <a:pt x="941" y="2144"/>
                  </a:cubicBezTo>
                  <a:cubicBezTo>
                    <a:pt x="941" y="2037"/>
                    <a:pt x="870" y="1966"/>
                    <a:pt x="762" y="1966"/>
                  </a:cubicBezTo>
                  <a:cubicBezTo>
                    <a:pt x="751" y="1966"/>
                    <a:pt x="715" y="1966"/>
                    <a:pt x="703" y="1977"/>
                  </a:cubicBezTo>
                  <a:cubicBezTo>
                    <a:pt x="715" y="1835"/>
                    <a:pt x="751" y="1680"/>
                    <a:pt x="751" y="1573"/>
                  </a:cubicBezTo>
                  <a:cubicBezTo>
                    <a:pt x="774" y="1251"/>
                    <a:pt x="893" y="953"/>
                    <a:pt x="1120" y="727"/>
                  </a:cubicBezTo>
                  <a:cubicBezTo>
                    <a:pt x="1334" y="501"/>
                    <a:pt x="1632" y="382"/>
                    <a:pt x="1941" y="382"/>
                  </a:cubicBezTo>
                  <a:close/>
                  <a:moveTo>
                    <a:pt x="631" y="2442"/>
                  </a:moveTo>
                  <a:cubicBezTo>
                    <a:pt x="703" y="2763"/>
                    <a:pt x="917" y="3049"/>
                    <a:pt x="1179" y="3228"/>
                  </a:cubicBezTo>
                  <a:lnTo>
                    <a:pt x="1179" y="3442"/>
                  </a:lnTo>
                  <a:lnTo>
                    <a:pt x="1167" y="3442"/>
                  </a:lnTo>
                  <a:cubicBezTo>
                    <a:pt x="822" y="3382"/>
                    <a:pt x="572" y="3287"/>
                    <a:pt x="417" y="3216"/>
                  </a:cubicBezTo>
                  <a:cubicBezTo>
                    <a:pt x="405" y="3216"/>
                    <a:pt x="417" y="3204"/>
                    <a:pt x="417" y="3204"/>
                  </a:cubicBezTo>
                  <a:cubicBezTo>
                    <a:pt x="501" y="2989"/>
                    <a:pt x="572" y="2728"/>
                    <a:pt x="631" y="2442"/>
                  </a:cubicBezTo>
                  <a:close/>
                  <a:moveTo>
                    <a:pt x="3239" y="2454"/>
                  </a:moveTo>
                  <a:cubicBezTo>
                    <a:pt x="3275" y="2692"/>
                    <a:pt x="3334" y="2942"/>
                    <a:pt x="3418" y="3144"/>
                  </a:cubicBezTo>
                  <a:lnTo>
                    <a:pt x="3084" y="3454"/>
                  </a:lnTo>
                  <a:cubicBezTo>
                    <a:pt x="3037" y="3478"/>
                    <a:pt x="3001" y="3513"/>
                    <a:pt x="2941" y="3513"/>
                  </a:cubicBezTo>
                  <a:lnTo>
                    <a:pt x="2894" y="3513"/>
                  </a:lnTo>
                  <a:cubicBezTo>
                    <a:pt x="2775" y="3513"/>
                    <a:pt x="2679" y="3418"/>
                    <a:pt x="2679" y="3299"/>
                  </a:cubicBezTo>
                  <a:lnTo>
                    <a:pt x="2679" y="3239"/>
                  </a:lnTo>
                  <a:cubicBezTo>
                    <a:pt x="2953" y="3061"/>
                    <a:pt x="3144" y="2787"/>
                    <a:pt x="3239" y="2454"/>
                  </a:cubicBezTo>
                  <a:close/>
                  <a:moveTo>
                    <a:pt x="2358" y="3418"/>
                  </a:moveTo>
                  <a:cubicBezTo>
                    <a:pt x="2370" y="3525"/>
                    <a:pt x="2429" y="3620"/>
                    <a:pt x="2489" y="3692"/>
                  </a:cubicBezTo>
                  <a:lnTo>
                    <a:pt x="2203" y="3954"/>
                  </a:lnTo>
                  <a:cubicBezTo>
                    <a:pt x="2132" y="4031"/>
                    <a:pt x="2033" y="4070"/>
                    <a:pt x="1934" y="4070"/>
                  </a:cubicBezTo>
                  <a:cubicBezTo>
                    <a:pt x="1834" y="4070"/>
                    <a:pt x="1733" y="4031"/>
                    <a:pt x="1655" y="3954"/>
                  </a:cubicBezTo>
                  <a:lnTo>
                    <a:pt x="1489" y="3799"/>
                  </a:lnTo>
                  <a:cubicBezTo>
                    <a:pt x="1524" y="3740"/>
                    <a:pt x="1536" y="3680"/>
                    <a:pt x="1536" y="3620"/>
                  </a:cubicBezTo>
                  <a:lnTo>
                    <a:pt x="1536" y="3418"/>
                  </a:lnTo>
                  <a:cubicBezTo>
                    <a:pt x="1667" y="3466"/>
                    <a:pt x="1810" y="3478"/>
                    <a:pt x="1941" y="3478"/>
                  </a:cubicBezTo>
                  <a:cubicBezTo>
                    <a:pt x="2084" y="3478"/>
                    <a:pt x="2227" y="3454"/>
                    <a:pt x="2358" y="3418"/>
                  </a:cubicBezTo>
                  <a:close/>
                  <a:moveTo>
                    <a:pt x="1941" y="1"/>
                  </a:moveTo>
                  <a:cubicBezTo>
                    <a:pt x="1120" y="1"/>
                    <a:pt x="465" y="656"/>
                    <a:pt x="393" y="1537"/>
                  </a:cubicBezTo>
                  <a:cubicBezTo>
                    <a:pt x="358" y="1882"/>
                    <a:pt x="239" y="2644"/>
                    <a:pt x="72" y="3061"/>
                  </a:cubicBezTo>
                  <a:cubicBezTo>
                    <a:pt x="0" y="3251"/>
                    <a:pt x="96" y="3454"/>
                    <a:pt x="274" y="3537"/>
                  </a:cubicBezTo>
                  <a:cubicBezTo>
                    <a:pt x="405" y="3597"/>
                    <a:pt x="608" y="3692"/>
                    <a:pt x="893" y="3751"/>
                  </a:cubicBezTo>
                  <a:lnTo>
                    <a:pt x="417" y="3990"/>
                  </a:lnTo>
                  <a:cubicBezTo>
                    <a:pt x="155" y="4121"/>
                    <a:pt x="0" y="4371"/>
                    <a:pt x="0" y="4668"/>
                  </a:cubicBezTo>
                  <a:lnTo>
                    <a:pt x="0" y="6204"/>
                  </a:lnTo>
                  <a:cubicBezTo>
                    <a:pt x="0" y="6311"/>
                    <a:pt x="72" y="6383"/>
                    <a:pt x="179" y="6383"/>
                  </a:cubicBezTo>
                  <a:cubicBezTo>
                    <a:pt x="286" y="6383"/>
                    <a:pt x="358" y="6311"/>
                    <a:pt x="358" y="6204"/>
                  </a:cubicBezTo>
                  <a:lnTo>
                    <a:pt x="358" y="4668"/>
                  </a:lnTo>
                  <a:cubicBezTo>
                    <a:pt x="358" y="4525"/>
                    <a:pt x="453" y="4371"/>
                    <a:pt x="584" y="4311"/>
                  </a:cubicBezTo>
                  <a:lnTo>
                    <a:pt x="1191" y="4013"/>
                  </a:lnTo>
                  <a:lnTo>
                    <a:pt x="1405" y="4216"/>
                  </a:lnTo>
                  <a:cubicBezTo>
                    <a:pt x="1548" y="4347"/>
                    <a:pt x="1739" y="4418"/>
                    <a:pt x="1929" y="4418"/>
                  </a:cubicBezTo>
                  <a:cubicBezTo>
                    <a:pt x="2120" y="4418"/>
                    <a:pt x="2310" y="4347"/>
                    <a:pt x="2453" y="4216"/>
                  </a:cubicBezTo>
                  <a:lnTo>
                    <a:pt x="2822" y="3859"/>
                  </a:lnTo>
                  <a:lnTo>
                    <a:pt x="2929" y="3859"/>
                  </a:lnTo>
                  <a:cubicBezTo>
                    <a:pt x="3084" y="3859"/>
                    <a:pt x="3215" y="3799"/>
                    <a:pt x="3322" y="3692"/>
                  </a:cubicBezTo>
                  <a:lnTo>
                    <a:pt x="5584" y="1561"/>
                  </a:lnTo>
                  <a:lnTo>
                    <a:pt x="5835" y="1811"/>
                  </a:lnTo>
                  <a:lnTo>
                    <a:pt x="3001" y="4656"/>
                  </a:lnTo>
                  <a:cubicBezTo>
                    <a:pt x="2822" y="4835"/>
                    <a:pt x="2715" y="5073"/>
                    <a:pt x="2715" y="5347"/>
                  </a:cubicBezTo>
                  <a:lnTo>
                    <a:pt x="2715" y="6192"/>
                  </a:lnTo>
                  <a:cubicBezTo>
                    <a:pt x="2715" y="6299"/>
                    <a:pt x="2787" y="6371"/>
                    <a:pt x="2894" y="6371"/>
                  </a:cubicBezTo>
                  <a:cubicBezTo>
                    <a:pt x="3001" y="6371"/>
                    <a:pt x="3072" y="6299"/>
                    <a:pt x="3072" y="6192"/>
                  </a:cubicBezTo>
                  <a:lnTo>
                    <a:pt x="3072" y="5371"/>
                  </a:lnTo>
                  <a:cubicBezTo>
                    <a:pt x="3072" y="5204"/>
                    <a:pt x="3132" y="5061"/>
                    <a:pt x="3251" y="4954"/>
                  </a:cubicBezTo>
                  <a:lnTo>
                    <a:pt x="6466" y="1739"/>
                  </a:lnTo>
                  <a:cubicBezTo>
                    <a:pt x="6597" y="1608"/>
                    <a:pt x="6656" y="1394"/>
                    <a:pt x="6608" y="1204"/>
                  </a:cubicBezTo>
                  <a:lnTo>
                    <a:pt x="6513" y="727"/>
                  </a:lnTo>
                  <a:lnTo>
                    <a:pt x="6632" y="608"/>
                  </a:lnTo>
                  <a:cubicBezTo>
                    <a:pt x="6704" y="537"/>
                    <a:pt x="6704" y="430"/>
                    <a:pt x="6644" y="358"/>
                  </a:cubicBezTo>
                  <a:cubicBezTo>
                    <a:pt x="6607" y="321"/>
                    <a:pt x="6560" y="303"/>
                    <a:pt x="6513" y="303"/>
                  </a:cubicBezTo>
                  <a:cubicBezTo>
                    <a:pt x="6470" y="303"/>
                    <a:pt x="6428" y="318"/>
                    <a:pt x="6394" y="346"/>
                  </a:cubicBezTo>
                  <a:lnTo>
                    <a:pt x="3727" y="2858"/>
                  </a:lnTo>
                  <a:cubicBezTo>
                    <a:pt x="3608" y="2430"/>
                    <a:pt x="3501" y="1846"/>
                    <a:pt x="3489" y="1537"/>
                  </a:cubicBezTo>
                  <a:cubicBezTo>
                    <a:pt x="3429" y="656"/>
                    <a:pt x="2751" y="1"/>
                    <a:pt x="19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0908;p82">
              <a:extLst>
                <a:ext uri="{FF2B5EF4-FFF2-40B4-BE49-F238E27FC236}">
                  <a16:creationId xmlns:a16="http://schemas.microsoft.com/office/drawing/2014/main" id="{8F0562D5-73B1-C7BB-FA30-11EA610B3405}"/>
                </a:ext>
              </a:extLst>
            </p:cNvPr>
            <p:cNvSpPr/>
            <p:nvPr/>
          </p:nvSpPr>
          <p:spPr>
            <a:xfrm>
              <a:off x="8134473" y="4329511"/>
              <a:ext cx="92781" cy="151198"/>
            </a:xfrm>
            <a:custGeom>
              <a:avLst/>
              <a:gdLst/>
              <a:ahLst/>
              <a:cxnLst/>
              <a:rect l="l" t="t" r="r" b="b"/>
              <a:pathLst>
                <a:path w="7371" h="6169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lnTo>
                    <a:pt x="1" y="5275"/>
                  </a:lnTo>
                  <a:cubicBezTo>
                    <a:pt x="1" y="5382"/>
                    <a:pt x="72" y="5454"/>
                    <a:pt x="179" y="5454"/>
                  </a:cubicBezTo>
                  <a:cubicBezTo>
                    <a:pt x="286" y="5454"/>
                    <a:pt x="358" y="5382"/>
                    <a:pt x="358" y="5275"/>
                  </a:cubicBezTo>
                  <a:lnTo>
                    <a:pt x="358" y="560"/>
                  </a:lnTo>
                  <a:cubicBezTo>
                    <a:pt x="358" y="441"/>
                    <a:pt x="453" y="358"/>
                    <a:pt x="572" y="358"/>
                  </a:cubicBezTo>
                  <a:lnTo>
                    <a:pt x="6787" y="358"/>
                  </a:lnTo>
                  <a:cubicBezTo>
                    <a:pt x="6906" y="358"/>
                    <a:pt x="7002" y="441"/>
                    <a:pt x="7002" y="560"/>
                  </a:cubicBezTo>
                  <a:lnTo>
                    <a:pt x="7002" y="5608"/>
                  </a:lnTo>
                  <a:cubicBezTo>
                    <a:pt x="7002" y="5728"/>
                    <a:pt x="6906" y="5811"/>
                    <a:pt x="6787" y="5811"/>
                  </a:cubicBezTo>
                  <a:lnTo>
                    <a:pt x="2191" y="5811"/>
                  </a:lnTo>
                  <a:cubicBezTo>
                    <a:pt x="2084" y="5811"/>
                    <a:pt x="2013" y="5894"/>
                    <a:pt x="2013" y="5989"/>
                  </a:cubicBezTo>
                  <a:cubicBezTo>
                    <a:pt x="2013" y="6097"/>
                    <a:pt x="2084" y="6168"/>
                    <a:pt x="2191" y="6168"/>
                  </a:cubicBezTo>
                  <a:lnTo>
                    <a:pt x="6787" y="6168"/>
                  </a:lnTo>
                  <a:cubicBezTo>
                    <a:pt x="7097" y="6168"/>
                    <a:pt x="7359" y="5918"/>
                    <a:pt x="7359" y="5608"/>
                  </a:cubicBezTo>
                  <a:lnTo>
                    <a:pt x="7359" y="560"/>
                  </a:lnTo>
                  <a:cubicBezTo>
                    <a:pt x="7371" y="251"/>
                    <a:pt x="7097" y="1"/>
                    <a:pt x="6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0909;p82">
              <a:extLst>
                <a:ext uri="{FF2B5EF4-FFF2-40B4-BE49-F238E27FC236}">
                  <a16:creationId xmlns:a16="http://schemas.microsoft.com/office/drawing/2014/main" id="{8E9622A8-3482-29EC-91ED-56606AE99C68}"/>
                </a:ext>
              </a:extLst>
            </p:cNvPr>
            <p:cNvSpPr/>
            <p:nvPr/>
          </p:nvSpPr>
          <p:spPr>
            <a:xfrm>
              <a:off x="8145592" y="4353292"/>
              <a:ext cx="81668" cy="91389"/>
            </a:xfrm>
            <a:custGeom>
              <a:avLst/>
              <a:gdLst/>
              <a:ahLst/>
              <a:cxnLst/>
              <a:rect l="l" t="t" r="r" b="b"/>
              <a:pathLst>
                <a:path w="4275" h="4251" extrusionOk="0">
                  <a:moveTo>
                    <a:pt x="1953" y="739"/>
                  </a:moveTo>
                  <a:cubicBezTo>
                    <a:pt x="2322" y="739"/>
                    <a:pt x="2655" y="882"/>
                    <a:pt x="2917" y="1084"/>
                  </a:cubicBezTo>
                  <a:lnTo>
                    <a:pt x="1822" y="2179"/>
                  </a:lnTo>
                  <a:cubicBezTo>
                    <a:pt x="1750" y="2263"/>
                    <a:pt x="1750" y="2382"/>
                    <a:pt x="1822" y="2441"/>
                  </a:cubicBezTo>
                  <a:cubicBezTo>
                    <a:pt x="1845" y="2465"/>
                    <a:pt x="1905" y="2501"/>
                    <a:pt x="1953" y="2501"/>
                  </a:cubicBezTo>
                  <a:cubicBezTo>
                    <a:pt x="2000" y="2501"/>
                    <a:pt x="2048" y="2477"/>
                    <a:pt x="2084" y="2441"/>
                  </a:cubicBezTo>
                  <a:lnTo>
                    <a:pt x="2643" y="1882"/>
                  </a:lnTo>
                  <a:cubicBezTo>
                    <a:pt x="2715" y="2001"/>
                    <a:pt x="2762" y="2155"/>
                    <a:pt x="2762" y="2298"/>
                  </a:cubicBezTo>
                  <a:cubicBezTo>
                    <a:pt x="2762" y="2739"/>
                    <a:pt x="2405" y="3096"/>
                    <a:pt x="1965" y="3096"/>
                  </a:cubicBezTo>
                  <a:cubicBezTo>
                    <a:pt x="1536" y="3096"/>
                    <a:pt x="1179" y="2739"/>
                    <a:pt x="1179" y="2298"/>
                  </a:cubicBezTo>
                  <a:cubicBezTo>
                    <a:pt x="1179" y="1870"/>
                    <a:pt x="1536" y="1513"/>
                    <a:pt x="1965" y="1513"/>
                  </a:cubicBezTo>
                  <a:cubicBezTo>
                    <a:pt x="2072" y="1513"/>
                    <a:pt x="2143" y="1441"/>
                    <a:pt x="2143" y="1334"/>
                  </a:cubicBezTo>
                  <a:cubicBezTo>
                    <a:pt x="2143" y="1227"/>
                    <a:pt x="2072" y="1155"/>
                    <a:pt x="1965" y="1155"/>
                  </a:cubicBezTo>
                  <a:cubicBezTo>
                    <a:pt x="1334" y="1155"/>
                    <a:pt x="822" y="1679"/>
                    <a:pt x="822" y="2298"/>
                  </a:cubicBezTo>
                  <a:cubicBezTo>
                    <a:pt x="822" y="2941"/>
                    <a:pt x="1345" y="3453"/>
                    <a:pt x="1965" y="3453"/>
                  </a:cubicBezTo>
                  <a:cubicBezTo>
                    <a:pt x="2607" y="3453"/>
                    <a:pt x="3119" y="2929"/>
                    <a:pt x="3119" y="2298"/>
                  </a:cubicBezTo>
                  <a:cubicBezTo>
                    <a:pt x="3119" y="2060"/>
                    <a:pt x="3036" y="1822"/>
                    <a:pt x="2893" y="1632"/>
                  </a:cubicBezTo>
                  <a:lnTo>
                    <a:pt x="3191" y="1334"/>
                  </a:lnTo>
                  <a:cubicBezTo>
                    <a:pt x="3381" y="1608"/>
                    <a:pt x="3512" y="1953"/>
                    <a:pt x="3512" y="2310"/>
                  </a:cubicBezTo>
                  <a:cubicBezTo>
                    <a:pt x="3512" y="3168"/>
                    <a:pt x="2822" y="3870"/>
                    <a:pt x="1953" y="3870"/>
                  </a:cubicBezTo>
                  <a:cubicBezTo>
                    <a:pt x="1095" y="3870"/>
                    <a:pt x="393" y="3168"/>
                    <a:pt x="393" y="2310"/>
                  </a:cubicBezTo>
                  <a:cubicBezTo>
                    <a:pt x="393" y="1441"/>
                    <a:pt x="1095" y="739"/>
                    <a:pt x="1953" y="739"/>
                  </a:cubicBezTo>
                  <a:close/>
                  <a:moveTo>
                    <a:pt x="3500" y="0"/>
                  </a:moveTo>
                  <a:cubicBezTo>
                    <a:pt x="3393" y="0"/>
                    <a:pt x="3322" y="72"/>
                    <a:pt x="3322" y="179"/>
                  </a:cubicBezTo>
                  <a:lnTo>
                    <a:pt x="3322" y="679"/>
                  </a:lnTo>
                  <a:lnTo>
                    <a:pt x="3179" y="834"/>
                  </a:lnTo>
                  <a:cubicBezTo>
                    <a:pt x="2846" y="548"/>
                    <a:pt x="2417" y="381"/>
                    <a:pt x="1941" y="381"/>
                  </a:cubicBezTo>
                  <a:cubicBezTo>
                    <a:pt x="869" y="381"/>
                    <a:pt x="0" y="1251"/>
                    <a:pt x="0" y="2322"/>
                  </a:cubicBezTo>
                  <a:cubicBezTo>
                    <a:pt x="0" y="3394"/>
                    <a:pt x="869" y="4251"/>
                    <a:pt x="1941" y="4251"/>
                  </a:cubicBezTo>
                  <a:cubicBezTo>
                    <a:pt x="3012" y="4251"/>
                    <a:pt x="3870" y="3394"/>
                    <a:pt x="3870" y="2322"/>
                  </a:cubicBezTo>
                  <a:cubicBezTo>
                    <a:pt x="3870" y="1858"/>
                    <a:pt x="3715" y="1429"/>
                    <a:pt x="3429" y="1084"/>
                  </a:cubicBezTo>
                  <a:lnTo>
                    <a:pt x="3572" y="941"/>
                  </a:lnTo>
                  <a:lnTo>
                    <a:pt x="4084" y="941"/>
                  </a:lnTo>
                  <a:cubicBezTo>
                    <a:pt x="4191" y="941"/>
                    <a:pt x="4262" y="858"/>
                    <a:pt x="4262" y="751"/>
                  </a:cubicBezTo>
                  <a:cubicBezTo>
                    <a:pt x="4262" y="655"/>
                    <a:pt x="4191" y="584"/>
                    <a:pt x="4084" y="584"/>
                  </a:cubicBezTo>
                  <a:lnTo>
                    <a:pt x="3929" y="584"/>
                  </a:lnTo>
                  <a:lnTo>
                    <a:pt x="4203" y="310"/>
                  </a:lnTo>
                  <a:cubicBezTo>
                    <a:pt x="4274" y="239"/>
                    <a:pt x="4274" y="120"/>
                    <a:pt x="4203" y="60"/>
                  </a:cubicBezTo>
                  <a:cubicBezTo>
                    <a:pt x="4167" y="24"/>
                    <a:pt x="4120" y="6"/>
                    <a:pt x="4073" y="6"/>
                  </a:cubicBezTo>
                  <a:cubicBezTo>
                    <a:pt x="4027" y="6"/>
                    <a:pt x="3983" y="24"/>
                    <a:pt x="3953" y="60"/>
                  </a:cubicBezTo>
                  <a:lnTo>
                    <a:pt x="3679" y="322"/>
                  </a:lnTo>
                  <a:lnTo>
                    <a:pt x="3679" y="179"/>
                  </a:lnTo>
                  <a:cubicBezTo>
                    <a:pt x="3679" y="72"/>
                    <a:pt x="3608" y="0"/>
                    <a:pt x="35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5" name="Google Shape;11494;p83">
            <a:extLst>
              <a:ext uri="{FF2B5EF4-FFF2-40B4-BE49-F238E27FC236}">
                <a16:creationId xmlns:a16="http://schemas.microsoft.com/office/drawing/2014/main" id="{276130C2-2290-374E-4357-4FDE384A4207}"/>
              </a:ext>
            </a:extLst>
          </p:cNvPr>
          <p:cNvSpPr/>
          <p:nvPr/>
        </p:nvSpPr>
        <p:spPr>
          <a:xfrm>
            <a:off x="999900" y="2596675"/>
            <a:ext cx="349557" cy="362514"/>
          </a:xfrm>
          <a:custGeom>
            <a:avLst/>
            <a:gdLst/>
            <a:ahLst/>
            <a:cxnLst/>
            <a:rect l="l" t="t" r="r" b="b"/>
            <a:pathLst>
              <a:path w="11419" h="11443" extrusionOk="0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6" name="Google Shape;11598;p83">
            <a:extLst>
              <a:ext uri="{FF2B5EF4-FFF2-40B4-BE49-F238E27FC236}">
                <a16:creationId xmlns:a16="http://schemas.microsoft.com/office/drawing/2014/main" id="{83DA793E-0A90-8F00-07E3-DED80B4289D9}"/>
              </a:ext>
            </a:extLst>
          </p:cNvPr>
          <p:cNvGrpSpPr/>
          <p:nvPr/>
        </p:nvGrpSpPr>
        <p:grpSpPr>
          <a:xfrm>
            <a:off x="3604657" y="3629702"/>
            <a:ext cx="354639" cy="331278"/>
            <a:chOff x="3522521" y="1975857"/>
            <a:chExt cx="367013" cy="33127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842" name="Google Shape;11599;p83">
              <a:extLst>
                <a:ext uri="{FF2B5EF4-FFF2-40B4-BE49-F238E27FC236}">
                  <a16:creationId xmlns:a16="http://schemas.microsoft.com/office/drawing/2014/main" id="{5E9F942C-00D0-265A-B860-1F1F413117AE}"/>
                </a:ext>
              </a:extLst>
            </p:cNvPr>
            <p:cNvSpPr/>
            <p:nvPr/>
          </p:nvSpPr>
          <p:spPr>
            <a:xfrm>
              <a:off x="3665841" y="1975857"/>
              <a:ext cx="91302" cy="91682"/>
            </a:xfrm>
            <a:custGeom>
              <a:avLst/>
              <a:gdLst/>
              <a:ahLst/>
              <a:cxnLst/>
              <a:rect l="l" t="t" r="r" b="b"/>
              <a:pathLst>
                <a:path w="2882" h="2894" extrusionOk="0">
                  <a:moveTo>
                    <a:pt x="1429" y="703"/>
                  </a:moveTo>
                  <a:cubicBezTo>
                    <a:pt x="1846" y="703"/>
                    <a:pt x="2167" y="1036"/>
                    <a:pt x="2167" y="1453"/>
                  </a:cubicBezTo>
                  <a:cubicBezTo>
                    <a:pt x="2167" y="1870"/>
                    <a:pt x="1834" y="2191"/>
                    <a:pt x="1429" y="2191"/>
                  </a:cubicBezTo>
                  <a:cubicBezTo>
                    <a:pt x="1024" y="2191"/>
                    <a:pt x="679" y="1870"/>
                    <a:pt x="679" y="1453"/>
                  </a:cubicBezTo>
                  <a:cubicBezTo>
                    <a:pt x="679" y="1048"/>
                    <a:pt x="1013" y="703"/>
                    <a:pt x="1429" y="703"/>
                  </a:cubicBezTo>
                  <a:close/>
                  <a:moveTo>
                    <a:pt x="1441" y="0"/>
                  </a:moveTo>
                  <a:cubicBezTo>
                    <a:pt x="1358" y="0"/>
                    <a:pt x="1274" y="84"/>
                    <a:pt x="1274" y="167"/>
                  </a:cubicBezTo>
                  <a:lnTo>
                    <a:pt x="1274" y="393"/>
                  </a:lnTo>
                  <a:cubicBezTo>
                    <a:pt x="1096" y="417"/>
                    <a:pt x="953" y="476"/>
                    <a:pt x="822" y="584"/>
                  </a:cubicBezTo>
                  <a:lnTo>
                    <a:pt x="655" y="417"/>
                  </a:lnTo>
                  <a:cubicBezTo>
                    <a:pt x="626" y="387"/>
                    <a:pt x="581" y="372"/>
                    <a:pt x="536" y="372"/>
                  </a:cubicBezTo>
                  <a:cubicBezTo>
                    <a:pt x="492" y="372"/>
                    <a:pt x="447" y="387"/>
                    <a:pt x="417" y="417"/>
                  </a:cubicBezTo>
                  <a:cubicBezTo>
                    <a:pt x="358" y="476"/>
                    <a:pt x="358" y="596"/>
                    <a:pt x="417" y="655"/>
                  </a:cubicBezTo>
                  <a:lnTo>
                    <a:pt x="584" y="822"/>
                  </a:lnTo>
                  <a:cubicBezTo>
                    <a:pt x="477" y="953"/>
                    <a:pt x="417" y="1119"/>
                    <a:pt x="381" y="1286"/>
                  </a:cubicBezTo>
                  <a:lnTo>
                    <a:pt x="167" y="1286"/>
                  </a:lnTo>
                  <a:cubicBezTo>
                    <a:pt x="72" y="1286"/>
                    <a:pt x="0" y="1358"/>
                    <a:pt x="0" y="1453"/>
                  </a:cubicBezTo>
                  <a:cubicBezTo>
                    <a:pt x="0" y="1536"/>
                    <a:pt x="72" y="1608"/>
                    <a:pt x="167" y="1608"/>
                  </a:cubicBezTo>
                  <a:lnTo>
                    <a:pt x="381" y="1608"/>
                  </a:lnTo>
                  <a:cubicBezTo>
                    <a:pt x="417" y="1786"/>
                    <a:pt x="477" y="1941"/>
                    <a:pt x="584" y="2072"/>
                  </a:cubicBezTo>
                  <a:lnTo>
                    <a:pt x="417" y="2239"/>
                  </a:lnTo>
                  <a:cubicBezTo>
                    <a:pt x="358" y="2298"/>
                    <a:pt x="358" y="2417"/>
                    <a:pt x="417" y="2477"/>
                  </a:cubicBezTo>
                  <a:cubicBezTo>
                    <a:pt x="441" y="2501"/>
                    <a:pt x="489" y="2524"/>
                    <a:pt x="536" y="2524"/>
                  </a:cubicBezTo>
                  <a:cubicBezTo>
                    <a:pt x="572" y="2524"/>
                    <a:pt x="620" y="2501"/>
                    <a:pt x="655" y="2477"/>
                  </a:cubicBezTo>
                  <a:lnTo>
                    <a:pt x="810" y="2310"/>
                  </a:lnTo>
                  <a:cubicBezTo>
                    <a:pt x="953" y="2417"/>
                    <a:pt x="1108" y="2477"/>
                    <a:pt x="1274" y="2501"/>
                  </a:cubicBezTo>
                  <a:lnTo>
                    <a:pt x="1274" y="2727"/>
                  </a:lnTo>
                  <a:cubicBezTo>
                    <a:pt x="1274" y="2822"/>
                    <a:pt x="1346" y="2893"/>
                    <a:pt x="1441" y="2893"/>
                  </a:cubicBezTo>
                  <a:cubicBezTo>
                    <a:pt x="1536" y="2893"/>
                    <a:pt x="1608" y="2822"/>
                    <a:pt x="1608" y="2727"/>
                  </a:cubicBezTo>
                  <a:lnTo>
                    <a:pt x="1608" y="2501"/>
                  </a:lnTo>
                  <a:cubicBezTo>
                    <a:pt x="1786" y="2477"/>
                    <a:pt x="1929" y="2417"/>
                    <a:pt x="2072" y="2310"/>
                  </a:cubicBezTo>
                  <a:lnTo>
                    <a:pt x="2227" y="2477"/>
                  </a:lnTo>
                  <a:cubicBezTo>
                    <a:pt x="2263" y="2501"/>
                    <a:pt x="2310" y="2524"/>
                    <a:pt x="2346" y="2524"/>
                  </a:cubicBezTo>
                  <a:cubicBezTo>
                    <a:pt x="2394" y="2524"/>
                    <a:pt x="2441" y="2501"/>
                    <a:pt x="2465" y="2477"/>
                  </a:cubicBezTo>
                  <a:cubicBezTo>
                    <a:pt x="2525" y="2417"/>
                    <a:pt x="2525" y="2298"/>
                    <a:pt x="2465" y="2239"/>
                  </a:cubicBezTo>
                  <a:lnTo>
                    <a:pt x="2298" y="2072"/>
                  </a:lnTo>
                  <a:cubicBezTo>
                    <a:pt x="2406" y="1941"/>
                    <a:pt x="2465" y="1774"/>
                    <a:pt x="2501" y="1608"/>
                  </a:cubicBezTo>
                  <a:lnTo>
                    <a:pt x="2715" y="1608"/>
                  </a:lnTo>
                  <a:cubicBezTo>
                    <a:pt x="2810" y="1608"/>
                    <a:pt x="2882" y="1536"/>
                    <a:pt x="2882" y="1453"/>
                  </a:cubicBezTo>
                  <a:cubicBezTo>
                    <a:pt x="2882" y="1358"/>
                    <a:pt x="2810" y="1286"/>
                    <a:pt x="2727" y="1286"/>
                  </a:cubicBezTo>
                  <a:lnTo>
                    <a:pt x="2501" y="1286"/>
                  </a:lnTo>
                  <a:cubicBezTo>
                    <a:pt x="2465" y="1108"/>
                    <a:pt x="2406" y="953"/>
                    <a:pt x="2310" y="822"/>
                  </a:cubicBezTo>
                  <a:lnTo>
                    <a:pt x="2465" y="655"/>
                  </a:lnTo>
                  <a:cubicBezTo>
                    <a:pt x="2525" y="596"/>
                    <a:pt x="2525" y="476"/>
                    <a:pt x="2465" y="417"/>
                  </a:cubicBezTo>
                  <a:cubicBezTo>
                    <a:pt x="2435" y="387"/>
                    <a:pt x="2391" y="372"/>
                    <a:pt x="2346" y="372"/>
                  </a:cubicBezTo>
                  <a:cubicBezTo>
                    <a:pt x="2301" y="372"/>
                    <a:pt x="2257" y="387"/>
                    <a:pt x="2227" y="417"/>
                  </a:cubicBezTo>
                  <a:lnTo>
                    <a:pt x="2072" y="584"/>
                  </a:lnTo>
                  <a:cubicBezTo>
                    <a:pt x="1929" y="476"/>
                    <a:pt x="1775" y="417"/>
                    <a:pt x="1608" y="393"/>
                  </a:cubicBezTo>
                  <a:lnTo>
                    <a:pt x="1608" y="167"/>
                  </a:lnTo>
                  <a:cubicBezTo>
                    <a:pt x="1608" y="84"/>
                    <a:pt x="1536" y="0"/>
                    <a:pt x="1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1600;p83">
              <a:extLst>
                <a:ext uri="{FF2B5EF4-FFF2-40B4-BE49-F238E27FC236}">
                  <a16:creationId xmlns:a16="http://schemas.microsoft.com/office/drawing/2014/main" id="{2A8B1956-8D00-E436-92EE-52D39F529AA2}"/>
                </a:ext>
              </a:extLst>
            </p:cNvPr>
            <p:cNvSpPr/>
            <p:nvPr/>
          </p:nvSpPr>
          <p:spPr>
            <a:xfrm>
              <a:off x="3693751" y="2004147"/>
              <a:ext cx="34721" cy="35101"/>
            </a:xfrm>
            <a:custGeom>
              <a:avLst/>
              <a:gdLst/>
              <a:ahLst/>
              <a:cxnLst/>
              <a:rect l="l" t="t" r="r" b="b"/>
              <a:pathLst>
                <a:path w="1096" h="1108" extrusionOk="0">
                  <a:moveTo>
                    <a:pt x="548" y="345"/>
                  </a:moveTo>
                  <a:cubicBezTo>
                    <a:pt x="667" y="345"/>
                    <a:pt x="751" y="441"/>
                    <a:pt x="751" y="560"/>
                  </a:cubicBezTo>
                  <a:cubicBezTo>
                    <a:pt x="751" y="679"/>
                    <a:pt x="667" y="762"/>
                    <a:pt x="548" y="762"/>
                  </a:cubicBezTo>
                  <a:cubicBezTo>
                    <a:pt x="429" y="762"/>
                    <a:pt x="334" y="679"/>
                    <a:pt x="334" y="560"/>
                  </a:cubicBezTo>
                  <a:cubicBezTo>
                    <a:pt x="334" y="441"/>
                    <a:pt x="429" y="345"/>
                    <a:pt x="548" y="345"/>
                  </a:cubicBezTo>
                  <a:close/>
                  <a:moveTo>
                    <a:pt x="548" y="0"/>
                  </a:moveTo>
                  <a:cubicBezTo>
                    <a:pt x="251" y="0"/>
                    <a:pt x="1" y="262"/>
                    <a:pt x="1" y="560"/>
                  </a:cubicBezTo>
                  <a:cubicBezTo>
                    <a:pt x="1" y="857"/>
                    <a:pt x="251" y="1107"/>
                    <a:pt x="548" y="1107"/>
                  </a:cubicBezTo>
                  <a:cubicBezTo>
                    <a:pt x="846" y="1107"/>
                    <a:pt x="1096" y="857"/>
                    <a:pt x="1096" y="560"/>
                  </a:cubicBezTo>
                  <a:cubicBezTo>
                    <a:pt x="1096" y="262"/>
                    <a:pt x="846" y="0"/>
                    <a:pt x="5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1601;p83">
              <a:extLst>
                <a:ext uri="{FF2B5EF4-FFF2-40B4-BE49-F238E27FC236}">
                  <a16:creationId xmlns:a16="http://schemas.microsoft.com/office/drawing/2014/main" id="{238A61B3-0B9C-4A01-836B-0E33B3F00FA2}"/>
                </a:ext>
              </a:extLst>
            </p:cNvPr>
            <p:cNvSpPr/>
            <p:nvPr/>
          </p:nvSpPr>
          <p:spPr>
            <a:xfrm>
              <a:off x="3679052" y="2008297"/>
              <a:ext cx="210482" cy="228983"/>
            </a:xfrm>
            <a:custGeom>
              <a:avLst/>
              <a:gdLst/>
              <a:ahLst/>
              <a:cxnLst/>
              <a:rect l="l" t="t" r="r" b="b"/>
              <a:pathLst>
                <a:path w="6644" h="7228" extrusionOk="0">
                  <a:moveTo>
                    <a:pt x="4179" y="334"/>
                  </a:moveTo>
                  <a:lnTo>
                    <a:pt x="4179" y="762"/>
                  </a:lnTo>
                  <a:lnTo>
                    <a:pt x="4179" y="786"/>
                  </a:lnTo>
                  <a:cubicBezTo>
                    <a:pt x="4179" y="869"/>
                    <a:pt x="4239" y="941"/>
                    <a:pt x="4334" y="965"/>
                  </a:cubicBezTo>
                  <a:cubicBezTo>
                    <a:pt x="4596" y="988"/>
                    <a:pt x="4846" y="1107"/>
                    <a:pt x="5072" y="1274"/>
                  </a:cubicBezTo>
                  <a:cubicBezTo>
                    <a:pt x="5102" y="1299"/>
                    <a:pt x="5138" y="1311"/>
                    <a:pt x="5174" y="1311"/>
                  </a:cubicBezTo>
                  <a:cubicBezTo>
                    <a:pt x="5225" y="1311"/>
                    <a:pt x="5276" y="1287"/>
                    <a:pt x="5310" y="1238"/>
                  </a:cubicBezTo>
                  <a:lnTo>
                    <a:pt x="5322" y="1227"/>
                  </a:lnTo>
                  <a:lnTo>
                    <a:pt x="5620" y="929"/>
                  </a:lnTo>
                  <a:lnTo>
                    <a:pt x="5715" y="1024"/>
                  </a:lnTo>
                  <a:lnTo>
                    <a:pt x="5418" y="1322"/>
                  </a:lnTo>
                  <a:lnTo>
                    <a:pt x="5406" y="1334"/>
                  </a:lnTo>
                  <a:cubicBezTo>
                    <a:pt x="5322" y="1393"/>
                    <a:pt x="5322" y="1500"/>
                    <a:pt x="5370" y="1572"/>
                  </a:cubicBezTo>
                  <a:cubicBezTo>
                    <a:pt x="5537" y="1798"/>
                    <a:pt x="5632" y="2048"/>
                    <a:pt x="5679" y="2310"/>
                  </a:cubicBezTo>
                  <a:cubicBezTo>
                    <a:pt x="5703" y="2405"/>
                    <a:pt x="5775" y="2465"/>
                    <a:pt x="5858" y="2465"/>
                  </a:cubicBezTo>
                  <a:lnTo>
                    <a:pt x="6311" y="2465"/>
                  </a:lnTo>
                  <a:lnTo>
                    <a:pt x="6311" y="2572"/>
                  </a:lnTo>
                  <a:lnTo>
                    <a:pt x="5846" y="2572"/>
                  </a:lnTo>
                  <a:cubicBezTo>
                    <a:pt x="5763" y="2572"/>
                    <a:pt x="5679" y="2631"/>
                    <a:pt x="5668" y="2715"/>
                  </a:cubicBezTo>
                  <a:cubicBezTo>
                    <a:pt x="5632" y="2989"/>
                    <a:pt x="5525" y="3239"/>
                    <a:pt x="5358" y="3465"/>
                  </a:cubicBezTo>
                  <a:cubicBezTo>
                    <a:pt x="5298" y="3536"/>
                    <a:pt x="5310" y="3643"/>
                    <a:pt x="5382" y="3703"/>
                  </a:cubicBezTo>
                  <a:lnTo>
                    <a:pt x="5406" y="3715"/>
                  </a:lnTo>
                  <a:lnTo>
                    <a:pt x="5715" y="4024"/>
                  </a:lnTo>
                  <a:lnTo>
                    <a:pt x="5620" y="4120"/>
                  </a:lnTo>
                  <a:lnTo>
                    <a:pt x="5310" y="3798"/>
                  </a:lnTo>
                  <a:cubicBezTo>
                    <a:pt x="5310" y="3798"/>
                    <a:pt x="5310" y="3786"/>
                    <a:pt x="5298" y="3786"/>
                  </a:cubicBezTo>
                  <a:cubicBezTo>
                    <a:pt x="5266" y="3747"/>
                    <a:pt x="5218" y="3729"/>
                    <a:pt x="5171" y="3729"/>
                  </a:cubicBezTo>
                  <a:cubicBezTo>
                    <a:pt x="5132" y="3729"/>
                    <a:pt x="5092" y="3741"/>
                    <a:pt x="5060" y="3763"/>
                  </a:cubicBezTo>
                  <a:cubicBezTo>
                    <a:pt x="4846" y="3917"/>
                    <a:pt x="4584" y="4024"/>
                    <a:pt x="4310" y="4072"/>
                  </a:cubicBezTo>
                  <a:cubicBezTo>
                    <a:pt x="4227" y="4084"/>
                    <a:pt x="4167" y="4155"/>
                    <a:pt x="4167" y="4251"/>
                  </a:cubicBezTo>
                  <a:lnTo>
                    <a:pt x="4167" y="4263"/>
                  </a:lnTo>
                  <a:lnTo>
                    <a:pt x="4167" y="4715"/>
                  </a:lnTo>
                  <a:lnTo>
                    <a:pt x="4060" y="4715"/>
                  </a:lnTo>
                  <a:lnTo>
                    <a:pt x="4060" y="4275"/>
                  </a:lnTo>
                  <a:lnTo>
                    <a:pt x="4060" y="4263"/>
                  </a:lnTo>
                  <a:cubicBezTo>
                    <a:pt x="4060" y="4179"/>
                    <a:pt x="4001" y="4096"/>
                    <a:pt x="3917" y="4084"/>
                  </a:cubicBezTo>
                  <a:cubicBezTo>
                    <a:pt x="3644" y="4060"/>
                    <a:pt x="3393" y="3941"/>
                    <a:pt x="3167" y="3774"/>
                  </a:cubicBezTo>
                  <a:cubicBezTo>
                    <a:pt x="3136" y="3749"/>
                    <a:pt x="3099" y="3736"/>
                    <a:pt x="3061" y="3736"/>
                  </a:cubicBezTo>
                  <a:cubicBezTo>
                    <a:pt x="3012" y="3736"/>
                    <a:pt x="2963" y="3758"/>
                    <a:pt x="2929" y="3798"/>
                  </a:cubicBezTo>
                  <a:cubicBezTo>
                    <a:pt x="2929" y="3798"/>
                    <a:pt x="2929" y="3822"/>
                    <a:pt x="2917" y="3822"/>
                  </a:cubicBezTo>
                  <a:lnTo>
                    <a:pt x="2608" y="4132"/>
                  </a:lnTo>
                  <a:lnTo>
                    <a:pt x="2512" y="4036"/>
                  </a:lnTo>
                  <a:lnTo>
                    <a:pt x="2810" y="3739"/>
                  </a:lnTo>
                  <a:lnTo>
                    <a:pt x="2822" y="3727"/>
                  </a:lnTo>
                  <a:cubicBezTo>
                    <a:pt x="2822" y="3727"/>
                    <a:pt x="2846" y="3727"/>
                    <a:pt x="2846" y="3715"/>
                  </a:cubicBezTo>
                  <a:cubicBezTo>
                    <a:pt x="2917" y="3655"/>
                    <a:pt x="2917" y="3548"/>
                    <a:pt x="2870" y="3477"/>
                  </a:cubicBezTo>
                  <a:cubicBezTo>
                    <a:pt x="2703" y="3262"/>
                    <a:pt x="2608" y="3001"/>
                    <a:pt x="2560" y="2727"/>
                  </a:cubicBezTo>
                  <a:cubicBezTo>
                    <a:pt x="2548" y="2643"/>
                    <a:pt x="2465" y="2584"/>
                    <a:pt x="2381" y="2584"/>
                  </a:cubicBezTo>
                  <a:lnTo>
                    <a:pt x="1929" y="2584"/>
                  </a:lnTo>
                  <a:lnTo>
                    <a:pt x="1929" y="2465"/>
                  </a:lnTo>
                  <a:lnTo>
                    <a:pt x="2381" y="2465"/>
                  </a:lnTo>
                  <a:cubicBezTo>
                    <a:pt x="2465" y="2465"/>
                    <a:pt x="2548" y="2405"/>
                    <a:pt x="2560" y="2310"/>
                  </a:cubicBezTo>
                  <a:cubicBezTo>
                    <a:pt x="2584" y="2048"/>
                    <a:pt x="2703" y="1798"/>
                    <a:pt x="2870" y="1572"/>
                  </a:cubicBezTo>
                  <a:cubicBezTo>
                    <a:pt x="2929" y="1500"/>
                    <a:pt x="2917" y="1393"/>
                    <a:pt x="2846" y="1334"/>
                  </a:cubicBezTo>
                  <a:lnTo>
                    <a:pt x="2822" y="1322"/>
                  </a:lnTo>
                  <a:lnTo>
                    <a:pt x="2524" y="1024"/>
                  </a:lnTo>
                  <a:lnTo>
                    <a:pt x="2620" y="929"/>
                  </a:lnTo>
                  <a:lnTo>
                    <a:pt x="2917" y="1227"/>
                  </a:lnTo>
                  <a:lnTo>
                    <a:pt x="2929" y="1238"/>
                  </a:lnTo>
                  <a:cubicBezTo>
                    <a:pt x="2963" y="1286"/>
                    <a:pt x="3012" y="1306"/>
                    <a:pt x="3062" y="1306"/>
                  </a:cubicBezTo>
                  <a:cubicBezTo>
                    <a:pt x="3099" y="1306"/>
                    <a:pt x="3137" y="1295"/>
                    <a:pt x="3167" y="1274"/>
                  </a:cubicBezTo>
                  <a:cubicBezTo>
                    <a:pt x="3393" y="1107"/>
                    <a:pt x="3644" y="1000"/>
                    <a:pt x="3917" y="953"/>
                  </a:cubicBezTo>
                  <a:cubicBezTo>
                    <a:pt x="4001" y="941"/>
                    <a:pt x="4060" y="869"/>
                    <a:pt x="4060" y="774"/>
                  </a:cubicBezTo>
                  <a:lnTo>
                    <a:pt x="4060" y="762"/>
                  </a:lnTo>
                  <a:lnTo>
                    <a:pt x="4060" y="334"/>
                  </a:lnTo>
                  <a:close/>
                  <a:moveTo>
                    <a:pt x="3894" y="0"/>
                  </a:moveTo>
                  <a:cubicBezTo>
                    <a:pt x="3810" y="0"/>
                    <a:pt x="3739" y="84"/>
                    <a:pt x="3739" y="167"/>
                  </a:cubicBezTo>
                  <a:lnTo>
                    <a:pt x="3739" y="667"/>
                  </a:lnTo>
                  <a:cubicBezTo>
                    <a:pt x="3513" y="703"/>
                    <a:pt x="3298" y="798"/>
                    <a:pt x="3108" y="929"/>
                  </a:cubicBezTo>
                  <a:lnTo>
                    <a:pt x="2762" y="584"/>
                  </a:lnTo>
                  <a:cubicBezTo>
                    <a:pt x="2733" y="554"/>
                    <a:pt x="2688" y="539"/>
                    <a:pt x="2643" y="539"/>
                  </a:cubicBezTo>
                  <a:cubicBezTo>
                    <a:pt x="2599" y="539"/>
                    <a:pt x="2554" y="554"/>
                    <a:pt x="2524" y="584"/>
                  </a:cubicBezTo>
                  <a:lnTo>
                    <a:pt x="2203" y="917"/>
                  </a:lnTo>
                  <a:cubicBezTo>
                    <a:pt x="2167" y="941"/>
                    <a:pt x="2155" y="988"/>
                    <a:pt x="2155" y="1036"/>
                  </a:cubicBezTo>
                  <a:cubicBezTo>
                    <a:pt x="2155" y="1084"/>
                    <a:pt x="2167" y="1119"/>
                    <a:pt x="2203" y="1155"/>
                  </a:cubicBezTo>
                  <a:lnTo>
                    <a:pt x="2536" y="1500"/>
                  </a:lnTo>
                  <a:cubicBezTo>
                    <a:pt x="2417" y="1691"/>
                    <a:pt x="2334" y="1893"/>
                    <a:pt x="2274" y="2119"/>
                  </a:cubicBezTo>
                  <a:lnTo>
                    <a:pt x="1786" y="2119"/>
                  </a:lnTo>
                  <a:cubicBezTo>
                    <a:pt x="1691" y="2119"/>
                    <a:pt x="1619" y="2191"/>
                    <a:pt x="1619" y="2286"/>
                  </a:cubicBezTo>
                  <a:lnTo>
                    <a:pt x="1619" y="2751"/>
                  </a:lnTo>
                  <a:cubicBezTo>
                    <a:pt x="1619" y="2834"/>
                    <a:pt x="1691" y="2905"/>
                    <a:pt x="1786" y="2905"/>
                  </a:cubicBezTo>
                  <a:lnTo>
                    <a:pt x="2274" y="2905"/>
                  </a:lnTo>
                  <a:cubicBezTo>
                    <a:pt x="2322" y="3084"/>
                    <a:pt x="2381" y="3251"/>
                    <a:pt x="2465" y="3417"/>
                  </a:cubicBezTo>
                  <a:lnTo>
                    <a:pt x="1084" y="3417"/>
                  </a:lnTo>
                  <a:cubicBezTo>
                    <a:pt x="988" y="3417"/>
                    <a:pt x="917" y="3489"/>
                    <a:pt x="917" y="3584"/>
                  </a:cubicBezTo>
                  <a:cubicBezTo>
                    <a:pt x="917" y="3667"/>
                    <a:pt x="988" y="3739"/>
                    <a:pt x="1084" y="3739"/>
                  </a:cubicBezTo>
                  <a:lnTo>
                    <a:pt x="2334" y="3739"/>
                  </a:lnTo>
                  <a:lnTo>
                    <a:pt x="2203" y="3882"/>
                  </a:lnTo>
                  <a:cubicBezTo>
                    <a:pt x="2143" y="3941"/>
                    <a:pt x="2143" y="4060"/>
                    <a:pt x="2203" y="4120"/>
                  </a:cubicBezTo>
                  <a:lnTo>
                    <a:pt x="2524" y="4441"/>
                  </a:lnTo>
                  <a:cubicBezTo>
                    <a:pt x="2560" y="4477"/>
                    <a:pt x="2608" y="4489"/>
                    <a:pt x="2643" y="4489"/>
                  </a:cubicBezTo>
                  <a:cubicBezTo>
                    <a:pt x="2691" y="4489"/>
                    <a:pt x="2739" y="4477"/>
                    <a:pt x="2762" y="4441"/>
                  </a:cubicBezTo>
                  <a:lnTo>
                    <a:pt x="3108" y="4096"/>
                  </a:lnTo>
                  <a:cubicBezTo>
                    <a:pt x="3286" y="4215"/>
                    <a:pt x="3489" y="4310"/>
                    <a:pt x="3703" y="4358"/>
                  </a:cubicBezTo>
                  <a:lnTo>
                    <a:pt x="3703" y="4370"/>
                  </a:lnTo>
                  <a:lnTo>
                    <a:pt x="3703" y="5144"/>
                  </a:lnTo>
                  <a:lnTo>
                    <a:pt x="155" y="5144"/>
                  </a:lnTo>
                  <a:cubicBezTo>
                    <a:pt x="72" y="5144"/>
                    <a:pt x="0" y="5215"/>
                    <a:pt x="0" y="5310"/>
                  </a:cubicBezTo>
                  <a:cubicBezTo>
                    <a:pt x="0" y="5394"/>
                    <a:pt x="72" y="5465"/>
                    <a:pt x="155" y="5465"/>
                  </a:cubicBezTo>
                  <a:lnTo>
                    <a:pt x="4417" y="5465"/>
                  </a:lnTo>
                  <a:lnTo>
                    <a:pt x="4120" y="7037"/>
                  </a:lnTo>
                  <a:cubicBezTo>
                    <a:pt x="4108" y="7120"/>
                    <a:pt x="4167" y="7215"/>
                    <a:pt x="4251" y="7227"/>
                  </a:cubicBezTo>
                  <a:lnTo>
                    <a:pt x="4286" y="7227"/>
                  </a:lnTo>
                  <a:cubicBezTo>
                    <a:pt x="4358" y="7227"/>
                    <a:pt x="4429" y="7168"/>
                    <a:pt x="4441" y="7096"/>
                  </a:cubicBezTo>
                  <a:lnTo>
                    <a:pt x="4787" y="5322"/>
                  </a:lnTo>
                  <a:cubicBezTo>
                    <a:pt x="4798" y="5275"/>
                    <a:pt x="4787" y="5215"/>
                    <a:pt x="4763" y="5191"/>
                  </a:cubicBezTo>
                  <a:cubicBezTo>
                    <a:pt x="4727" y="5144"/>
                    <a:pt x="4679" y="5132"/>
                    <a:pt x="4620" y="5132"/>
                  </a:cubicBezTo>
                  <a:lnTo>
                    <a:pt x="4048" y="5132"/>
                  </a:lnTo>
                  <a:lnTo>
                    <a:pt x="4048" y="5013"/>
                  </a:lnTo>
                  <a:lnTo>
                    <a:pt x="4370" y="5013"/>
                  </a:lnTo>
                  <a:cubicBezTo>
                    <a:pt x="4465" y="5013"/>
                    <a:pt x="4536" y="4929"/>
                    <a:pt x="4536" y="4846"/>
                  </a:cubicBezTo>
                  <a:lnTo>
                    <a:pt x="4536" y="4358"/>
                  </a:lnTo>
                  <a:cubicBezTo>
                    <a:pt x="4763" y="4310"/>
                    <a:pt x="4965" y="4215"/>
                    <a:pt x="5168" y="4084"/>
                  </a:cubicBezTo>
                  <a:lnTo>
                    <a:pt x="5501" y="4429"/>
                  </a:lnTo>
                  <a:cubicBezTo>
                    <a:pt x="5537" y="4453"/>
                    <a:pt x="5584" y="4477"/>
                    <a:pt x="5620" y="4477"/>
                  </a:cubicBezTo>
                  <a:cubicBezTo>
                    <a:pt x="5668" y="4477"/>
                    <a:pt x="5715" y="4453"/>
                    <a:pt x="5739" y="4429"/>
                  </a:cubicBezTo>
                  <a:lnTo>
                    <a:pt x="6072" y="4096"/>
                  </a:lnTo>
                  <a:cubicBezTo>
                    <a:pt x="6096" y="4072"/>
                    <a:pt x="6108" y="4024"/>
                    <a:pt x="6108" y="3977"/>
                  </a:cubicBezTo>
                  <a:cubicBezTo>
                    <a:pt x="6108" y="3941"/>
                    <a:pt x="6096" y="3894"/>
                    <a:pt x="6072" y="3858"/>
                  </a:cubicBezTo>
                  <a:lnTo>
                    <a:pt x="5727" y="3524"/>
                  </a:lnTo>
                  <a:cubicBezTo>
                    <a:pt x="5846" y="3322"/>
                    <a:pt x="5930" y="3120"/>
                    <a:pt x="5989" y="2893"/>
                  </a:cubicBezTo>
                  <a:lnTo>
                    <a:pt x="6489" y="2893"/>
                  </a:lnTo>
                  <a:cubicBezTo>
                    <a:pt x="6572" y="2893"/>
                    <a:pt x="6644" y="2822"/>
                    <a:pt x="6644" y="2727"/>
                  </a:cubicBezTo>
                  <a:lnTo>
                    <a:pt x="6644" y="2274"/>
                  </a:lnTo>
                  <a:cubicBezTo>
                    <a:pt x="6632" y="2191"/>
                    <a:pt x="6561" y="2119"/>
                    <a:pt x="6477" y="2119"/>
                  </a:cubicBezTo>
                  <a:lnTo>
                    <a:pt x="5977" y="2119"/>
                  </a:lnTo>
                  <a:cubicBezTo>
                    <a:pt x="5941" y="1893"/>
                    <a:pt x="5846" y="1691"/>
                    <a:pt x="5715" y="1500"/>
                  </a:cubicBezTo>
                  <a:lnTo>
                    <a:pt x="6060" y="1155"/>
                  </a:lnTo>
                  <a:cubicBezTo>
                    <a:pt x="6084" y="1119"/>
                    <a:pt x="6096" y="1084"/>
                    <a:pt x="6096" y="1036"/>
                  </a:cubicBezTo>
                  <a:cubicBezTo>
                    <a:pt x="6096" y="988"/>
                    <a:pt x="6084" y="941"/>
                    <a:pt x="6060" y="917"/>
                  </a:cubicBezTo>
                  <a:lnTo>
                    <a:pt x="5727" y="584"/>
                  </a:lnTo>
                  <a:cubicBezTo>
                    <a:pt x="5697" y="554"/>
                    <a:pt x="5653" y="539"/>
                    <a:pt x="5608" y="539"/>
                  </a:cubicBezTo>
                  <a:cubicBezTo>
                    <a:pt x="5563" y="539"/>
                    <a:pt x="5519" y="554"/>
                    <a:pt x="5489" y="584"/>
                  </a:cubicBezTo>
                  <a:lnTo>
                    <a:pt x="5144" y="929"/>
                  </a:lnTo>
                  <a:cubicBezTo>
                    <a:pt x="4953" y="810"/>
                    <a:pt x="4751" y="726"/>
                    <a:pt x="4525" y="667"/>
                  </a:cubicBezTo>
                  <a:lnTo>
                    <a:pt x="4525" y="167"/>
                  </a:lnTo>
                  <a:cubicBezTo>
                    <a:pt x="4525" y="84"/>
                    <a:pt x="4453" y="0"/>
                    <a:pt x="43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1602;p83">
              <a:extLst>
                <a:ext uri="{FF2B5EF4-FFF2-40B4-BE49-F238E27FC236}">
                  <a16:creationId xmlns:a16="http://schemas.microsoft.com/office/drawing/2014/main" id="{3C3F705C-A7A2-424A-86D0-6509CDB0BA3C}"/>
                </a:ext>
              </a:extLst>
            </p:cNvPr>
            <p:cNvSpPr/>
            <p:nvPr/>
          </p:nvSpPr>
          <p:spPr>
            <a:xfrm>
              <a:off x="3772951" y="2050907"/>
              <a:ext cx="73973" cy="73593"/>
            </a:xfrm>
            <a:custGeom>
              <a:avLst/>
              <a:gdLst/>
              <a:ahLst/>
              <a:cxnLst/>
              <a:rect l="l" t="t" r="r" b="b"/>
              <a:pathLst>
                <a:path w="2335" h="2323" extrusionOk="0">
                  <a:moveTo>
                    <a:pt x="1156" y="322"/>
                  </a:moveTo>
                  <a:cubicBezTo>
                    <a:pt x="1620" y="322"/>
                    <a:pt x="1989" y="703"/>
                    <a:pt x="1989" y="1167"/>
                  </a:cubicBezTo>
                  <a:cubicBezTo>
                    <a:pt x="1989" y="1620"/>
                    <a:pt x="1620" y="2001"/>
                    <a:pt x="1156" y="2001"/>
                  </a:cubicBezTo>
                  <a:cubicBezTo>
                    <a:pt x="691" y="2001"/>
                    <a:pt x="322" y="1620"/>
                    <a:pt x="322" y="1167"/>
                  </a:cubicBezTo>
                  <a:cubicBezTo>
                    <a:pt x="322" y="703"/>
                    <a:pt x="691" y="322"/>
                    <a:pt x="1156" y="322"/>
                  </a:cubicBezTo>
                  <a:close/>
                  <a:moveTo>
                    <a:pt x="1156" y="1"/>
                  </a:moveTo>
                  <a:cubicBezTo>
                    <a:pt x="513" y="1"/>
                    <a:pt x="1" y="524"/>
                    <a:pt x="1" y="1167"/>
                  </a:cubicBezTo>
                  <a:cubicBezTo>
                    <a:pt x="1" y="1798"/>
                    <a:pt x="513" y="2322"/>
                    <a:pt x="1156" y="2322"/>
                  </a:cubicBezTo>
                  <a:cubicBezTo>
                    <a:pt x="1799" y="2322"/>
                    <a:pt x="2323" y="1798"/>
                    <a:pt x="2323" y="1167"/>
                  </a:cubicBezTo>
                  <a:cubicBezTo>
                    <a:pt x="2334" y="524"/>
                    <a:pt x="1811" y="1"/>
                    <a:pt x="1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1603;p83">
              <a:extLst>
                <a:ext uri="{FF2B5EF4-FFF2-40B4-BE49-F238E27FC236}">
                  <a16:creationId xmlns:a16="http://schemas.microsoft.com/office/drawing/2014/main" id="{7350D3F2-8FC7-85A4-B0F7-A03903AF8218}"/>
                </a:ext>
              </a:extLst>
            </p:cNvPr>
            <p:cNvSpPr/>
            <p:nvPr/>
          </p:nvSpPr>
          <p:spPr>
            <a:xfrm>
              <a:off x="3790312" y="2069028"/>
              <a:ext cx="38491" cy="38491"/>
            </a:xfrm>
            <a:custGeom>
              <a:avLst/>
              <a:gdLst/>
              <a:ahLst/>
              <a:cxnLst/>
              <a:rect l="l" t="t" r="r" b="b"/>
              <a:pathLst>
                <a:path w="1215" h="1215" extrusionOk="0">
                  <a:moveTo>
                    <a:pt x="608" y="322"/>
                  </a:moveTo>
                  <a:cubicBezTo>
                    <a:pt x="763" y="322"/>
                    <a:pt x="882" y="441"/>
                    <a:pt x="882" y="595"/>
                  </a:cubicBezTo>
                  <a:cubicBezTo>
                    <a:pt x="882" y="738"/>
                    <a:pt x="763" y="857"/>
                    <a:pt x="608" y="857"/>
                  </a:cubicBezTo>
                  <a:cubicBezTo>
                    <a:pt x="465" y="857"/>
                    <a:pt x="346" y="738"/>
                    <a:pt x="346" y="595"/>
                  </a:cubicBezTo>
                  <a:cubicBezTo>
                    <a:pt x="346" y="441"/>
                    <a:pt x="465" y="322"/>
                    <a:pt x="608" y="322"/>
                  </a:cubicBezTo>
                  <a:close/>
                  <a:moveTo>
                    <a:pt x="608" y="0"/>
                  </a:moveTo>
                  <a:cubicBezTo>
                    <a:pt x="286" y="0"/>
                    <a:pt x="1" y="262"/>
                    <a:pt x="1" y="607"/>
                  </a:cubicBezTo>
                  <a:cubicBezTo>
                    <a:pt x="1" y="929"/>
                    <a:pt x="262" y="1215"/>
                    <a:pt x="608" y="1215"/>
                  </a:cubicBezTo>
                  <a:cubicBezTo>
                    <a:pt x="941" y="1215"/>
                    <a:pt x="1215" y="953"/>
                    <a:pt x="1215" y="607"/>
                  </a:cubicBezTo>
                  <a:cubicBezTo>
                    <a:pt x="1215" y="262"/>
                    <a:pt x="953" y="0"/>
                    <a:pt x="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1604;p83">
              <a:extLst>
                <a:ext uri="{FF2B5EF4-FFF2-40B4-BE49-F238E27FC236}">
                  <a16:creationId xmlns:a16="http://schemas.microsoft.com/office/drawing/2014/main" id="{CFEFE6AC-FC60-BD01-866E-7D6F44C28C92}"/>
                </a:ext>
              </a:extLst>
            </p:cNvPr>
            <p:cNvSpPr/>
            <p:nvPr/>
          </p:nvSpPr>
          <p:spPr>
            <a:xfrm>
              <a:off x="3522521" y="2081447"/>
              <a:ext cx="294212" cy="225688"/>
            </a:xfrm>
            <a:custGeom>
              <a:avLst/>
              <a:gdLst/>
              <a:ahLst/>
              <a:cxnLst/>
              <a:rect l="l" t="t" r="r" b="b"/>
              <a:pathLst>
                <a:path w="9287" h="7124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6954"/>
                  </a:lnTo>
                  <a:cubicBezTo>
                    <a:pt x="0" y="7121"/>
                    <a:pt x="143" y="7121"/>
                    <a:pt x="262" y="7121"/>
                  </a:cubicBezTo>
                  <a:cubicBezTo>
                    <a:pt x="351" y="7121"/>
                    <a:pt x="2483" y="7124"/>
                    <a:pt x="4603" y="7124"/>
                  </a:cubicBezTo>
                  <a:cubicBezTo>
                    <a:pt x="6724" y="7124"/>
                    <a:pt x="8835" y="7121"/>
                    <a:pt x="8882" y="7109"/>
                  </a:cubicBezTo>
                  <a:cubicBezTo>
                    <a:pt x="8942" y="7085"/>
                    <a:pt x="8989" y="7026"/>
                    <a:pt x="9001" y="6966"/>
                  </a:cubicBezTo>
                  <a:lnTo>
                    <a:pt x="9287" y="5466"/>
                  </a:lnTo>
                  <a:cubicBezTo>
                    <a:pt x="9275" y="5395"/>
                    <a:pt x="9216" y="5299"/>
                    <a:pt x="9120" y="5287"/>
                  </a:cubicBezTo>
                  <a:cubicBezTo>
                    <a:pt x="9113" y="5286"/>
                    <a:pt x="9106" y="5286"/>
                    <a:pt x="9099" y="5286"/>
                  </a:cubicBezTo>
                  <a:cubicBezTo>
                    <a:pt x="9021" y="5286"/>
                    <a:pt x="8941" y="5342"/>
                    <a:pt x="8930" y="5418"/>
                  </a:cubicBezTo>
                  <a:lnTo>
                    <a:pt x="8680" y="6788"/>
                  </a:lnTo>
                  <a:lnTo>
                    <a:pt x="357" y="6788"/>
                  </a:lnTo>
                  <a:lnTo>
                    <a:pt x="1036" y="3192"/>
                  </a:lnTo>
                  <a:lnTo>
                    <a:pt x="4429" y="3192"/>
                  </a:lnTo>
                  <a:cubicBezTo>
                    <a:pt x="4524" y="3192"/>
                    <a:pt x="4596" y="3120"/>
                    <a:pt x="4596" y="3025"/>
                  </a:cubicBezTo>
                  <a:cubicBezTo>
                    <a:pt x="4596" y="2930"/>
                    <a:pt x="4524" y="2858"/>
                    <a:pt x="4429" y="2858"/>
                  </a:cubicBezTo>
                  <a:lnTo>
                    <a:pt x="905" y="2858"/>
                  </a:lnTo>
                  <a:cubicBezTo>
                    <a:pt x="834" y="2858"/>
                    <a:pt x="750" y="2918"/>
                    <a:pt x="738" y="2989"/>
                  </a:cubicBezTo>
                  <a:lnTo>
                    <a:pt x="322" y="5168"/>
                  </a:lnTo>
                  <a:lnTo>
                    <a:pt x="322" y="334"/>
                  </a:lnTo>
                  <a:lnTo>
                    <a:pt x="2453" y="334"/>
                  </a:lnTo>
                  <a:lnTo>
                    <a:pt x="3536" y="1418"/>
                  </a:lnTo>
                  <a:cubicBezTo>
                    <a:pt x="3572" y="1442"/>
                    <a:pt x="3608" y="1465"/>
                    <a:pt x="3655" y="1465"/>
                  </a:cubicBezTo>
                  <a:lnTo>
                    <a:pt x="5358" y="1465"/>
                  </a:lnTo>
                  <a:cubicBezTo>
                    <a:pt x="5441" y="1465"/>
                    <a:pt x="5513" y="1394"/>
                    <a:pt x="5513" y="1299"/>
                  </a:cubicBezTo>
                  <a:cubicBezTo>
                    <a:pt x="5513" y="1204"/>
                    <a:pt x="5441" y="1132"/>
                    <a:pt x="5358" y="1132"/>
                  </a:cubicBezTo>
                  <a:lnTo>
                    <a:pt x="3727" y="1132"/>
                  </a:lnTo>
                  <a:lnTo>
                    <a:pt x="2643" y="49"/>
                  </a:lnTo>
                  <a:cubicBezTo>
                    <a:pt x="2619" y="13"/>
                    <a:pt x="2572" y="1"/>
                    <a:pt x="25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1605;p83">
              <a:extLst>
                <a:ext uri="{FF2B5EF4-FFF2-40B4-BE49-F238E27FC236}">
                  <a16:creationId xmlns:a16="http://schemas.microsoft.com/office/drawing/2014/main" id="{AAA4F4FE-BE70-815C-1A4D-D217B20A2317}"/>
                </a:ext>
              </a:extLst>
            </p:cNvPr>
            <p:cNvSpPr/>
            <p:nvPr/>
          </p:nvSpPr>
          <p:spPr>
            <a:xfrm>
              <a:off x="3810682" y="2248812"/>
              <a:ext cx="1774" cy="253"/>
            </a:xfrm>
            <a:custGeom>
              <a:avLst/>
              <a:gdLst/>
              <a:ahLst/>
              <a:cxnLst/>
              <a:rect l="l" t="t" r="r" b="b"/>
              <a:pathLst>
                <a:path w="56" h="8" extrusionOk="0">
                  <a:moveTo>
                    <a:pt x="1" y="1"/>
                  </a:moveTo>
                  <a:cubicBezTo>
                    <a:pt x="1" y="1"/>
                    <a:pt x="7" y="2"/>
                    <a:pt x="24" y="4"/>
                  </a:cubicBezTo>
                  <a:cubicBezTo>
                    <a:pt x="44" y="7"/>
                    <a:pt x="52" y="8"/>
                    <a:pt x="53" y="8"/>
                  </a:cubicBezTo>
                  <a:cubicBezTo>
                    <a:pt x="55" y="8"/>
                    <a:pt x="3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1" name="Google Shape;841;p37">
            <a:extLst>
              <a:ext uri="{FF2B5EF4-FFF2-40B4-BE49-F238E27FC236}">
                <a16:creationId xmlns:a16="http://schemas.microsoft.com/office/drawing/2014/main" id="{6EAFE711-388E-E712-C682-196FDCFA67C1}"/>
              </a:ext>
            </a:extLst>
          </p:cNvPr>
          <p:cNvSpPr txBox="1"/>
          <p:nvPr/>
        </p:nvSpPr>
        <p:spPr>
          <a:xfrm>
            <a:off x="3794863" y="2683020"/>
            <a:ext cx="1626133" cy="369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uFill>
                  <a:noFill/>
                </a:uFill>
                <a:latin typeface="Calibri" panose="020F0502020204030204" pitchFamily="34" charset="0"/>
                <a:ea typeface="Catamaran"/>
                <a:cs typeface="Calibri" panose="020F0502020204030204" pitchFamily="34" charset="0"/>
                <a:sym typeface="Catamaran"/>
              </a:rPr>
              <a:t>Application  Flow</a:t>
            </a:r>
            <a:endParaRPr sz="1200" dirty="0">
              <a:solidFill>
                <a:schemeClr val="dk1"/>
              </a:solidFill>
              <a:latin typeface="Calibri" panose="020F0502020204030204" pitchFamily="34" charset="0"/>
              <a:ea typeface="Catamaran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841" name="Google Shape;841;p37"/>
          <p:cNvSpPr txBox="1"/>
          <p:nvPr/>
        </p:nvSpPr>
        <p:spPr>
          <a:xfrm>
            <a:off x="1305940" y="1678544"/>
            <a:ext cx="1250141" cy="369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uFill>
                  <a:noFill/>
                </a:uFill>
                <a:latin typeface="Calibri" panose="020F0502020204030204" pitchFamily="34" charset="0"/>
                <a:ea typeface="Catamaran"/>
                <a:cs typeface="Calibri" panose="020F0502020204030204" pitchFamily="34" charset="0"/>
                <a:sym typeface="Catamaran"/>
              </a:rPr>
              <a:t>Introduction</a:t>
            </a:r>
            <a:endParaRPr sz="1100" dirty="0">
              <a:solidFill>
                <a:schemeClr val="dk1"/>
              </a:solidFill>
              <a:latin typeface="Calibri" panose="020F0502020204030204" pitchFamily="34" charset="0"/>
              <a:ea typeface="Catamaran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859" name="Google Shape;841;p37">
            <a:extLst>
              <a:ext uri="{FF2B5EF4-FFF2-40B4-BE49-F238E27FC236}">
                <a16:creationId xmlns:a16="http://schemas.microsoft.com/office/drawing/2014/main" id="{1FECD33E-8422-AD61-BF57-B3AF19D449F7}"/>
              </a:ext>
            </a:extLst>
          </p:cNvPr>
          <p:cNvSpPr txBox="1"/>
          <p:nvPr/>
        </p:nvSpPr>
        <p:spPr>
          <a:xfrm>
            <a:off x="1238286" y="2146313"/>
            <a:ext cx="1216943" cy="369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uFill>
                  <a:noFill/>
                </a:uFill>
                <a:latin typeface="Calibri" panose="020F0502020204030204" pitchFamily="34" charset="0"/>
                <a:ea typeface="Catamaran"/>
                <a:cs typeface="Calibri" panose="020F0502020204030204" pitchFamily="34" charset="0"/>
                <a:sym typeface="Catamaran"/>
              </a:rPr>
              <a:t>Objectives</a:t>
            </a:r>
            <a:endParaRPr lang="en" sz="1200" dirty="0">
              <a:solidFill>
                <a:schemeClr val="dk1"/>
              </a:solidFill>
              <a:uFill>
                <a:noFill/>
              </a:uFill>
              <a:latin typeface="Calibri" panose="020F0502020204030204" pitchFamily="34" charset="0"/>
              <a:ea typeface="Catamaran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860" name="Google Shape;841;p37">
            <a:extLst>
              <a:ext uri="{FF2B5EF4-FFF2-40B4-BE49-F238E27FC236}">
                <a16:creationId xmlns:a16="http://schemas.microsoft.com/office/drawing/2014/main" id="{A6E7D404-C26A-BBAB-79A5-6AD27C904F72}"/>
              </a:ext>
            </a:extLst>
          </p:cNvPr>
          <p:cNvSpPr txBox="1"/>
          <p:nvPr/>
        </p:nvSpPr>
        <p:spPr>
          <a:xfrm>
            <a:off x="3920457" y="3186145"/>
            <a:ext cx="1266112" cy="369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uFill>
                  <a:noFill/>
                </a:uFill>
                <a:latin typeface="Calibri" panose="020F0502020204030204" pitchFamily="34" charset="0"/>
                <a:ea typeface="Catamaran"/>
                <a:cs typeface="Calibri" panose="020F0502020204030204" pitchFamily="34" charset="0"/>
                <a:sym typeface="Catamaran"/>
              </a:rPr>
              <a:t>Screenshots</a:t>
            </a:r>
            <a:endParaRPr sz="1000" dirty="0">
              <a:solidFill>
                <a:schemeClr val="dk1"/>
              </a:solidFill>
              <a:latin typeface="Calibri" panose="020F0502020204030204" pitchFamily="34" charset="0"/>
              <a:ea typeface="Catamaran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862" name="Google Shape;841;p37">
            <a:extLst>
              <a:ext uri="{FF2B5EF4-FFF2-40B4-BE49-F238E27FC236}">
                <a16:creationId xmlns:a16="http://schemas.microsoft.com/office/drawing/2014/main" id="{EA458EEC-C5E2-449B-5307-055944A017A4}"/>
              </a:ext>
            </a:extLst>
          </p:cNvPr>
          <p:cNvSpPr txBox="1"/>
          <p:nvPr/>
        </p:nvSpPr>
        <p:spPr>
          <a:xfrm>
            <a:off x="1059169" y="3158455"/>
            <a:ext cx="1626133" cy="369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alibri" panose="020F0502020204030204" pitchFamily="34" charset="0"/>
                <a:ea typeface="Catamaran"/>
                <a:cs typeface="Calibri" panose="020F0502020204030204" pitchFamily="34" charset="0"/>
                <a:sym typeface="Catamaran"/>
              </a:rPr>
              <a:t>ERD Diagram</a:t>
            </a:r>
            <a:endParaRPr sz="1100" dirty="0">
              <a:solidFill>
                <a:schemeClr val="dk1"/>
              </a:solidFill>
              <a:latin typeface="Calibri" panose="020F0502020204030204" pitchFamily="34" charset="0"/>
              <a:ea typeface="Catamaran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863" name="Google Shape;841;p37">
            <a:extLst>
              <a:ext uri="{FF2B5EF4-FFF2-40B4-BE49-F238E27FC236}">
                <a16:creationId xmlns:a16="http://schemas.microsoft.com/office/drawing/2014/main" id="{627644F1-EB19-D39F-0681-85ED7178BCD4}"/>
              </a:ext>
            </a:extLst>
          </p:cNvPr>
          <p:cNvSpPr txBox="1"/>
          <p:nvPr/>
        </p:nvSpPr>
        <p:spPr>
          <a:xfrm>
            <a:off x="1301991" y="2659757"/>
            <a:ext cx="1626133" cy="369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uFill>
                  <a:noFill/>
                </a:uFill>
                <a:latin typeface="Calibri" panose="020F0502020204030204" pitchFamily="34" charset="0"/>
                <a:ea typeface="Catamaran"/>
                <a:cs typeface="Calibri" panose="020F0502020204030204" pitchFamily="34" charset="0"/>
                <a:sym typeface="Catamaran"/>
              </a:rPr>
              <a:t>Tools and Platforms</a:t>
            </a:r>
            <a:endParaRPr sz="1000" dirty="0">
              <a:solidFill>
                <a:schemeClr val="dk1"/>
              </a:solidFill>
              <a:latin typeface="Calibri" panose="020F0502020204030204" pitchFamily="34" charset="0"/>
              <a:ea typeface="Catamaran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864" name="Google Shape;841;p37">
            <a:extLst>
              <a:ext uri="{FF2B5EF4-FFF2-40B4-BE49-F238E27FC236}">
                <a16:creationId xmlns:a16="http://schemas.microsoft.com/office/drawing/2014/main" id="{F7DB0B8C-E57C-54F6-948A-78A143A50684}"/>
              </a:ext>
            </a:extLst>
          </p:cNvPr>
          <p:cNvSpPr txBox="1"/>
          <p:nvPr/>
        </p:nvSpPr>
        <p:spPr>
          <a:xfrm>
            <a:off x="3844472" y="2206877"/>
            <a:ext cx="1626133" cy="369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uFill>
                  <a:noFill/>
                </a:uFill>
                <a:latin typeface="Calibri" panose="020F0502020204030204" pitchFamily="34" charset="0"/>
                <a:ea typeface="Catamaran"/>
                <a:cs typeface="Calibri" panose="020F0502020204030204" pitchFamily="34" charset="0"/>
                <a:sym typeface="Catamaran"/>
              </a:rPr>
              <a:t>Data Flow Diagram</a:t>
            </a:r>
          </a:p>
        </p:txBody>
      </p:sp>
      <p:grpSp>
        <p:nvGrpSpPr>
          <p:cNvPr id="3" name="Google Shape;12969;p86">
            <a:extLst>
              <a:ext uri="{FF2B5EF4-FFF2-40B4-BE49-F238E27FC236}">
                <a16:creationId xmlns:a16="http://schemas.microsoft.com/office/drawing/2014/main" id="{B3D1D2C5-A1D5-8AD8-1C5B-E655009F0E47}"/>
              </a:ext>
            </a:extLst>
          </p:cNvPr>
          <p:cNvGrpSpPr/>
          <p:nvPr/>
        </p:nvGrpSpPr>
        <p:grpSpPr>
          <a:xfrm>
            <a:off x="1004985" y="1620203"/>
            <a:ext cx="315338" cy="281868"/>
            <a:chOff x="879350" y="2903255"/>
            <a:chExt cx="374580" cy="33542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" name="Google Shape;12970;p86">
              <a:extLst>
                <a:ext uri="{FF2B5EF4-FFF2-40B4-BE49-F238E27FC236}">
                  <a16:creationId xmlns:a16="http://schemas.microsoft.com/office/drawing/2014/main" id="{10A712FD-1062-E598-58AD-E498537D4CFC}"/>
                </a:ext>
              </a:extLst>
            </p:cNvPr>
            <p:cNvSpPr/>
            <p:nvPr/>
          </p:nvSpPr>
          <p:spPr>
            <a:xfrm>
              <a:off x="897275" y="2903255"/>
              <a:ext cx="356655" cy="335425"/>
            </a:xfrm>
            <a:custGeom>
              <a:avLst/>
              <a:gdLst/>
              <a:ahLst/>
              <a:cxnLst/>
              <a:rect l="l" t="t" r="r" b="b"/>
              <a:pathLst>
                <a:path w="11205" h="10538" extrusionOk="0">
                  <a:moveTo>
                    <a:pt x="9835" y="3192"/>
                  </a:moveTo>
                  <a:lnTo>
                    <a:pt x="9835" y="3680"/>
                  </a:lnTo>
                  <a:lnTo>
                    <a:pt x="2692" y="3680"/>
                  </a:lnTo>
                  <a:cubicBezTo>
                    <a:pt x="2608" y="3680"/>
                    <a:pt x="2525" y="3751"/>
                    <a:pt x="2525" y="3847"/>
                  </a:cubicBezTo>
                  <a:cubicBezTo>
                    <a:pt x="2525" y="3930"/>
                    <a:pt x="2608" y="4013"/>
                    <a:pt x="2692" y="4013"/>
                  </a:cubicBezTo>
                  <a:lnTo>
                    <a:pt x="10824" y="4013"/>
                  </a:lnTo>
                  <a:cubicBezTo>
                    <a:pt x="10847" y="4013"/>
                    <a:pt x="10883" y="4037"/>
                    <a:pt x="10883" y="4073"/>
                  </a:cubicBezTo>
                  <a:lnTo>
                    <a:pt x="10883" y="6478"/>
                  </a:lnTo>
                  <a:cubicBezTo>
                    <a:pt x="10883" y="6514"/>
                    <a:pt x="10847" y="6537"/>
                    <a:pt x="10824" y="6537"/>
                  </a:cubicBezTo>
                  <a:lnTo>
                    <a:pt x="382" y="6537"/>
                  </a:lnTo>
                  <a:cubicBezTo>
                    <a:pt x="358" y="6537"/>
                    <a:pt x="322" y="6502"/>
                    <a:pt x="322" y="6478"/>
                  </a:cubicBezTo>
                  <a:lnTo>
                    <a:pt x="322" y="4073"/>
                  </a:lnTo>
                  <a:cubicBezTo>
                    <a:pt x="322" y="4037"/>
                    <a:pt x="358" y="4013"/>
                    <a:pt x="382" y="4013"/>
                  </a:cubicBezTo>
                  <a:lnTo>
                    <a:pt x="2025" y="4013"/>
                  </a:lnTo>
                  <a:cubicBezTo>
                    <a:pt x="2108" y="4013"/>
                    <a:pt x="2192" y="3930"/>
                    <a:pt x="2192" y="3847"/>
                  </a:cubicBezTo>
                  <a:cubicBezTo>
                    <a:pt x="2192" y="3751"/>
                    <a:pt x="2108" y="3680"/>
                    <a:pt x="2025" y="3680"/>
                  </a:cubicBezTo>
                  <a:lnTo>
                    <a:pt x="1394" y="3680"/>
                  </a:lnTo>
                  <a:lnTo>
                    <a:pt x="1394" y="3192"/>
                  </a:lnTo>
                  <a:close/>
                  <a:moveTo>
                    <a:pt x="9824" y="6871"/>
                  </a:moveTo>
                  <a:lnTo>
                    <a:pt x="9824" y="7359"/>
                  </a:lnTo>
                  <a:lnTo>
                    <a:pt x="1382" y="7359"/>
                  </a:lnTo>
                  <a:lnTo>
                    <a:pt x="1382" y="6871"/>
                  </a:lnTo>
                  <a:close/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lnTo>
                    <a:pt x="1" y="2799"/>
                  </a:lnTo>
                  <a:cubicBezTo>
                    <a:pt x="1" y="3013"/>
                    <a:pt x="179" y="3192"/>
                    <a:pt x="382" y="3192"/>
                  </a:cubicBezTo>
                  <a:lnTo>
                    <a:pt x="1061" y="3192"/>
                  </a:lnTo>
                  <a:lnTo>
                    <a:pt x="1061" y="3680"/>
                  </a:lnTo>
                  <a:lnTo>
                    <a:pt x="382" y="3680"/>
                  </a:lnTo>
                  <a:cubicBezTo>
                    <a:pt x="179" y="3680"/>
                    <a:pt x="1" y="3859"/>
                    <a:pt x="1" y="4073"/>
                  </a:cubicBezTo>
                  <a:lnTo>
                    <a:pt x="1" y="6478"/>
                  </a:lnTo>
                  <a:cubicBezTo>
                    <a:pt x="1" y="6692"/>
                    <a:pt x="179" y="6871"/>
                    <a:pt x="382" y="6871"/>
                  </a:cubicBezTo>
                  <a:lnTo>
                    <a:pt x="1061" y="6871"/>
                  </a:lnTo>
                  <a:lnTo>
                    <a:pt x="1061" y="7359"/>
                  </a:lnTo>
                  <a:lnTo>
                    <a:pt x="382" y="7359"/>
                  </a:lnTo>
                  <a:cubicBezTo>
                    <a:pt x="179" y="7359"/>
                    <a:pt x="1" y="7538"/>
                    <a:pt x="1" y="7740"/>
                  </a:cubicBezTo>
                  <a:lnTo>
                    <a:pt x="1" y="10157"/>
                  </a:lnTo>
                  <a:cubicBezTo>
                    <a:pt x="1" y="10359"/>
                    <a:pt x="179" y="10538"/>
                    <a:pt x="382" y="10538"/>
                  </a:cubicBezTo>
                  <a:lnTo>
                    <a:pt x="5002" y="10538"/>
                  </a:lnTo>
                  <a:cubicBezTo>
                    <a:pt x="5085" y="10538"/>
                    <a:pt x="5168" y="10466"/>
                    <a:pt x="5168" y="10383"/>
                  </a:cubicBezTo>
                  <a:cubicBezTo>
                    <a:pt x="5168" y="10288"/>
                    <a:pt x="5085" y="10216"/>
                    <a:pt x="5002" y="10216"/>
                  </a:cubicBezTo>
                  <a:lnTo>
                    <a:pt x="382" y="10216"/>
                  </a:lnTo>
                  <a:cubicBezTo>
                    <a:pt x="358" y="10216"/>
                    <a:pt x="322" y="10181"/>
                    <a:pt x="322" y="10157"/>
                  </a:cubicBezTo>
                  <a:lnTo>
                    <a:pt x="322" y="7740"/>
                  </a:lnTo>
                  <a:cubicBezTo>
                    <a:pt x="322" y="7716"/>
                    <a:pt x="358" y="7680"/>
                    <a:pt x="382" y="7680"/>
                  </a:cubicBezTo>
                  <a:lnTo>
                    <a:pt x="10824" y="7680"/>
                  </a:lnTo>
                  <a:cubicBezTo>
                    <a:pt x="10847" y="7680"/>
                    <a:pt x="10883" y="7716"/>
                    <a:pt x="10883" y="7740"/>
                  </a:cubicBezTo>
                  <a:lnTo>
                    <a:pt x="10883" y="10157"/>
                  </a:lnTo>
                  <a:cubicBezTo>
                    <a:pt x="10883" y="10181"/>
                    <a:pt x="10847" y="10216"/>
                    <a:pt x="10824" y="10216"/>
                  </a:cubicBezTo>
                  <a:lnTo>
                    <a:pt x="5716" y="10216"/>
                  </a:lnTo>
                  <a:cubicBezTo>
                    <a:pt x="5621" y="10216"/>
                    <a:pt x="5549" y="10288"/>
                    <a:pt x="5549" y="10383"/>
                  </a:cubicBezTo>
                  <a:cubicBezTo>
                    <a:pt x="5549" y="10466"/>
                    <a:pt x="5621" y="10538"/>
                    <a:pt x="5716" y="10538"/>
                  </a:cubicBezTo>
                  <a:lnTo>
                    <a:pt x="10824" y="10538"/>
                  </a:lnTo>
                  <a:cubicBezTo>
                    <a:pt x="11026" y="10538"/>
                    <a:pt x="11205" y="10359"/>
                    <a:pt x="11205" y="10157"/>
                  </a:cubicBezTo>
                  <a:lnTo>
                    <a:pt x="11205" y="7740"/>
                  </a:lnTo>
                  <a:cubicBezTo>
                    <a:pt x="11205" y="7538"/>
                    <a:pt x="11026" y="7359"/>
                    <a:pt x="10824" y="7359"/>
                  </a:cubicBezTo>
                  <a:lnTo>
                    <a:pt x="10145" y="7359"/>
                  </a:lnTo>
                  <a:lnTo>
                    <a:pt x="10145" y="6871"/>
                  </a:lnTo>
                  <a:lnTo>
                    <a:pt x="10824" y="6871"/>
                  </a:lnTo>
                  <a:cubicBezTo>
                    <a:pt x="11026" y="6871"/>
                    <a:pt x="11205" y="6692"/>
                    <a:pt x="11205" y="6478"/>
                  </a:cubicBezTo>
                  <a:lnTo>
                    <a:pt x="11205" y="4073"/>
                  </a:lnTo>
                  <a:cubicBezTo>
                    <a:pt x="11205" y="3859"/>
                    <a:pt x="11026" y="3680"/>
                    <a:pt x="10824" y="3680"/>
                  </a:cubicBezTo>
                  <a:lnTo>
                    <a:pt x="10145" y="3680"/>
                  </a:lnTo>
                  <a:lnTo>
                    <a:pt x="10145" y="3192"/>
                  </a:lnTo>
                  <a:lnTo>
                    <a:pt x="10824" y="3192"/>
                  </a:lnTo>
                  <a:cubicBezTo>
                    <a:pt x="11026" y="3192"/>
                    <a:pt x="11205" y="3013"/>
                    <a:pt x="11205" y="2799"/>
                  </a:cubicBezTo>
                  <a:lnTo>
                    <a:pt x="11205" y="394"/>
                  </a:lnTo>
                  <a:cubicBezTo>
                    <a:pt x="11205" y="180"/>
                    <a:pt x="11026" y="1"/>
                    <a:pt x="10824" y="1"/>
                  </a:cubicBezTo>
                  <a:lnTo>
                    <a:pt x="9716" y="1"/>
                  </a:lnTo>
                  <a:cubicBezTo>
                    <a:pt x="9633" y="1"/>
                    <a:pt x="9550" y="72"/>
                    <a:pt x="9550" y="168"/>
                  </a:cubicBezTo>
                  <a:cubicBezTo>
                    <a:pt x="9550" y="251"/>
                    <a:pt x="9633" y="334"/>
                    <a:pt x="9716" y="334"/>
                  </a:cubicBezTo>
                  <a:lnTo>
                    <a:pt x="10824" y="334"/>
                  </a:lnTo>
                  <a:cubicBezTo>
                    <a:pt x="10847" y="334"/>
                    <a:pt x="10883" y="358"/>
                    <a:pt x="10883" y="394"/>
                  </a:cubicBezTo>
                  <a:lnTo>
                    <a:pt x="10883" y="2799"/>
                  </a:lnTo>
                  <a:cubicBezTo>
                    <a:pt x="10883" y="2835"/>
                    <a:pt x="10847" y="2858"/>
                    <a:pt x="10824" y="2858"/>
                  </a:cubicBezTo>
                  <a:lnTo>
                    <a:pt x="382" y="2858"/>
                  </a:lnTo>
                  <a:cubicBezTo>
                    <a:pt x="358" y="2858"/>
                    <a:pt x="322" y="2835"/>
                    <a:pt x="322" y="2799"/>
                  </a:cubicBezTo>
                  <a:lnTo>
                    <a:pt x="322" y="394"/>
                  </a:lnTo>
                  <a:cubicBezTo>
                    <a:pt x="322" y="358"/>
                    <a:pt x="358" y="334"/>
                    <a:pt x="382" y="334"/>
                  </a:cubicBezTo>
                  <a:lnTo>
                    <a:pt x="9062" y="334"/>
                  </a:lnTo>
                  <a:cubicBezTo>
                    <a:pt x="9157" y="334"/>
                    <a:pt x="9228" y="251"/>
                    <a:pt x="9228" y="168"/>
                  </a:cubicBezTo>
                  <a:cubicBezTo>
                    <a:pt x="9228" y="72"/>
                    <a:pt x="9157" y="1"/>
                    <a:pt x="9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971;p86">
              <a:extLst>
                <a:ext uri="{FF2B5EF4-FFF2-40B4-BE49-F238E27FC236}">
                  <a16:creationId xmlns:a16="http://schemas.microsoft.com/office/drawing/2014/main" id="{DDA39E0F-2254-85D9-010A-374ECE6B51E0}"/>
                </a:ext>
              </a:extLst>
            </p:cNvPr>
            <p:cNvSpPr/>
            <p:nvPr/>
          </p:nvSpPr>
          <p:spPr>
            <a:xfrm>
              <a:off x="1137046" y="2932825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70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972;p86">
              <a:extLst>
                <a:ext uri="{FF2B5EF4-FFF2-40B4-BE49-F238E27FC236}">
                  <a16:creationId xmlns:a16="http://schemas.microsoft.com/office/drawing/2014/main" id="{9C5A1C1E-8D31-0B85-47B8-608556EABF7D}"/>
                </a:ext>
              </a:extLst>
            </p:cNvPr>
            <p:cNvSpPr/>
            <p:nvPr/>
          </p:nvSpPr>
          <p:spPr>
            <a:xfrm>
              <a:off x="1080579" y="2932825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70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973;p86">
              <a:extLst>
                <a:ext uri="{FF2B5EF4-FFF2-40B4-BE49-F238E27FC236}">
                  <a16:creationId xmlns:a16="http://schemas.microsoft.com/office/drawing/2014/main" id="{31F1BE89-06C9-DD53-F361-3BBEC1C50F7B}"/>
                </a:ext>
              </a:extLst>
            </p:cNvPr>
            <p:cNvSpPr/>
            <p:nvPr/>
          </p:nvSpPr>
          <p:spPr>
            <a:xfrm>
              <a:off x="879350" y="2949122"/>
              <a:ext cx="187988" cy="10631"/>
            </a:xfrm>
            <a:custGeom>
              <a:avLst/>
              <a:gdLst/>
              <a:ahLst/>
              <a:cxnLst/>
              <a:rect l="l" t="t" r="r" b="b"/>
              <a:pathLst>
                <a:path w="5906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739" y="334"/>
                  </a:lnTo>
                  <a:cubicBezTo>
                    <a:pt x="5834" y="334"/>
                    <a:pt x="5906" y="263"/>
                    <a:pt x="5906" y="167"/>
                  </a:cubicBezTo>
                  <a:cubicBezTo>
                    <a:pt x="5906" y="84"/>
                    <a:pt x="5834" y="1"/>
                    <a:pt x="57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974;p86">
              <a:extLst>
                <a:ext uri="{FF2B5EF4-FFF2-40B4-BE49-F238E27FC236}">
                  <a16:creationId xmlns:a16="http://schemas.microsoft.com/office/drawing/2014/main" id="{A1BB42BA-2C7B-0284-A54C-3D4EF4BAE1A0}"/>
                </a:ext>
              </a:extLst>
            </p:cNvPr>
            <p:cNvSpPr/>
            <p:nvPr/>
          </p:nvSpPr>
          <p:spPr>
            <a:xfrm>
              <a:off x="1137046" y="3050309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82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975;p86">
              <a:extLst>
                <a:ext uri="{FF2B5EF4-FFF2-40B4-BE49-F238E27FC236}">
                  <a16:creationId xmlns:a16="http://schemas.microsoft.com/office/drawing/2014/main" id="{A9CB334A-C439-4303-4927-BD81F3184C63}"/>
                </a:ext>
              </a:extLst>
            </p:cNvPr>
            <p:cNvSpPr/>
            <p:nvPr/>
          </p:nvSpPr>
          <p:spPr>
            <a:xfrm>
              <a:off x="1080579" y="3050309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82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976;p86">
              <a:extLst>
                <a:ext uri="{FF2B5EF4-FFF2-40B4-BE49-F238E27FC236}">
                  <a16:creationId xmlns:a16="http://schemas.microsoft.com/office/drawing/2014/main" id="{4CEA18C2-1B21-38F4-25F1-50DBD0B7F1D9}"/>
                </a:ext>
              </a:extLst>
            </p:cNvPr>
            <p:cNvSpPr/>
            <p:nvPr/>
          </p:nvSpPr>
          <p:spPr>
            <a:xfrm>
              <a:off x="879350" y="3066988"/>
              <a:ext cx="187988" cy="10249"/>
            </a:xfrm>
            <a:custGeom>
              <a:avLst/>
              <a:gdLst/>
              <a:ahLst/>
              <a:cxnLst/>
              <a:rect l="l" t="t" r="r" b="b"/>
              <a:pathLst>
                <a:path w="590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72"/>
                    <a:pt x="5834" y="0"/>
                    <a:pt x="57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977;p86">
              <a:extLst>
                <a:ext uri="{FF2B5EF4-FFF2-40B4-BE49-F238E27FC236}">
                  <a16:creationId xmlns:a16="http://schemas.microsoft.com/office/drawing/2014/main" id="{BC55CB09-E442-8857-1ADF-8E6712352B38}"/>
                </a:ext>
              </a:extLst>
            </p:cNvPr>
            <p:cNvSpPr/>
            <p:nvPr/>
          </p:nvSpPr>
          <p:spPr>
            <a:xfrm>
              <a:off x="1137046" y="3167794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10"/>
                  </a:moveTo>
                  <a:cubicBezTo>
                    <a:pt x="882" y="310"/>
                    <a:pt x="1036" y="477"/>
                    <a:pt x="1036" y="667"/>
                  </a:cubicBezTo>
                  <a:cubicBezTo>
                    <a:pt x="1036" y="870"/>
                    <a:pt x="882" y="1024"/>
                    <a:pt x="679" y="1024"/>
                  </a:cubicBezTo>
                  <a:cubicBezTo>
                    <a:pt x="489" y="1024"/>
                    <a:pt x="322" y="858"/>
                    <a:pt x="322" y="667"/>
                  </a:cubicBezTo>
                  <a:cubicBezTo>
                    <a:pt x="322" y="477"/>
                    <a:pt x="489" y="310"/>
                    <a:pt x="679" y="310"/>
                  </a:cubicBezTo>
                  <a:close/>
                  <a:moveTo>
                    <a:pt x="679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978;p86">
              <a:extLst>
                <a:ext uri="{FF2B5EF4-FFF2-40B4-BE49-F238E27FC236}">
                  <a16:creationId xmlns:a16="http://schemas.microsoft.com/office/drawing/2014/main" id="{F6D8C44C-3A95-C2E5-B413-40C801B1277C}"/>
                </a:ext>
              </a:extLst>
            </p:cNvPr>
            <p:cNvSpPr/>
            <p:nvPr/>
          </p:nvSpPr>
          <p:spPr>
            <a:xfrm>
              <a:off x="1080579" y="3167794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10"/>
                  </a:moveTo>
                  <a:cubicBezTo>
                    <a:pt x="882" y="310"/>
                    <a:pt x="1048" y="477"/>
                    <a:pt x="1048" y="667"/>
                  </a:cubicBezTo>
                  <a:cubicBezTo>
                    <a:pt x="1048" y="870"/>
                    <a:pt x="882" y="1024"/>
                    <a:pt x="691" y="1024"/>
                  </a:cubicBezTo>
                  <a:cubicBezTo>
                    <a:pt x="489" y="1024"/>
                    <a:pt x="334" y="858"/>
                    <a:pt x="334" y="667"/>
                  </a:cubicBezTo>
                  <a:cubicBezTo>
                    <a:pt x="334" y="477"/>
                    <a:pt x="489" y="310"/>
                    <a:pt x="691" y="310"/>
                  </a:cubicBezTo>
                  <a:close/>
                  <a:moveTo>
                    <a:pt x="691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979;p86">
              <a:extLst>
                <a:ext uri="{FF2B5EF4-FFF2-40B4-BE49-F238E27FC236}">
                  <a16:creationId xmlns:a16="http://schemas.microsoft.com/office/drawing/2014/main" id="{4B2E3BA8-AC76-492B-674B-A701BF99FCFA}"/>
                </a:ext>
              </a:extLst>
            </p:cNvPr>
            <p:cNvSpPr/>
            <p:nvPr/>
          </p:nvSpPr>
          <p:spPr>
            <a:xfrm>
              <a:off x="879350" y="3184473"/>
              <a:ext cx="187988" cy="10249"/>
            </a:xfrm>
            <a:custGeom>
              <a:avLst/>
              <a:gdLst/>
              <a:ahLst/>
              <a:cxnLst/>
              <a:rect l="l" t="t" r="r" b="b"/>
              <a:pathLst>
                <a:path w="590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48"/>
                    <a:pt x="5834" y="0"/>
                    <a:pt x="57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980;p86">
              <a:extLst>
                <a:ext uri="{FF2B5EF4-FFF2-40B4-BE49-F238E27FC236}">
                  <a16:creationId xmlns:a16="http://schemas.microsoft.com/office/drawing/2014/main" id="{36ADFFBB-DF18-EF8A-E207-33588276F686}"/>
                </a:ext>
              </a:extLst>
            </p:cNvPr>
            <p:cNvSpPr/>
            <p:nvPr/>
          </p:nvSpPr>
          <p:spPr>
            <a:xfrm>
              <a:off x="879350" y="3083285"/>
              <a:ext cx="25432" cy="10631"/>
            </a:xfrm>
            <a:custGeom>
              <a:avLst/>
              <a:gdLst/>
              <a:ahLst/>
              <a:cxnLst/>
              <a:rect l="l" t="t" r="r" b="b"/>
              <a:pathLst>
                <a:path w="799" h="334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643" y="334"/>
                  </a:lnTo>
                  <a:cubicBezTo>
                    <a:pt x="727" y="334"/>
                    <a:pt x="798" y="262"/>
                    <a:pt x="798" y="167"/>
                  </a:cubicBezTo>
                  <a:cubicBezTo>
                    <a:pt x="798" y="84"/>
                    <a:pt x="727" y="0"/>
                    <a:pt x="6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2945;p86">
            <a:extLst>
              <a:ext uri="{FF2B5EF4-FFF2-40B4-BE49-F238E27FC236}">
                <a16:creationId xmlns:a16="http://schemas.microsoft.com/office/drawing/2014/main" id="{B6AAAB5B-5D75-DAB7-30DB-3A12EC782EF8}"/>
              </a:ext>
            </a:extLst>
          </p:cNvPr>
          <p:cNvSpPr/>
          <p:nvPr/>
        </p:nvSpPr>
        <p:spPr>
          <a:xfrm>
            <a:off x="997991" y="2045223"/>
            <a:ext cx="335834" cy="369548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9" name="Google Shape;13255;p86">
            <a:extLst>
              <a:ext uri="{FF2B5EF4-FFF2-40B4-BE49-F238E27FC236}">
                <a16:creationId xmlns:a16="http://schemas.microsoft.com/office/drawing/2014/main" id="{BD39BD76-C75B-8185-D488-798A672842AE}"/>
              </a:ext>
            </a:extLst>
          </p:cNvPr>
          <p:cNvGrpSpPr/>
          <p:nvPr/>
        </p:nvGrpSpPr>
        <p:grpSpPr>
          <a:xfrm>
            <a:off x="1060016" y="3112385"/>
            <a:ext cx="249671" cy="309286"/>
            <a:chOff x="4674791" y="1977447"/>
            <a:chExt cx="344528" cy="34411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870" name="Google Shape;13256;p86">
              <a:extLst>
                <a:ext uri="{FF2B5EF4-FFF2-40B4-BE49-F238E27FC236}">
                  <a16:creationId xmlns:a16="http://schemas.microsoft.com/office/drawing/2014/main" id="{7597848B-CB86-DF81-AF35-101334272B45}"/>
                </a:ext>
              </a:extLst>
            </p:cNvPr>
            <p:cNvSpPr/>
            <p:nvPr/>
          </p:nvSpPr>
          <p:spPr>
            <a:xfrm>
              <a:off x="4696022" y="1996768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76" y="310"/>
                  </a:moveTo>
                  <a:cubicBezTo>
                    <a:pt x="548" y="310"/>
                    <a:pt x="631" y="369"/>
                    <a:pt x="631" y="465"/>
                  </a:cubicBezTo>
                  <a:cubicBezTo>
                    <a:pt x="631" y="536"/>
                    <a:pt x="572" y="607"/>
                    <a:pt x="476" y="607"/>
                  </a:cubicBezTo>
                  <a:cubicBezTo>
                    <a:pt x="405" y="607"/>
                    <a:pt x="334" y="548"/>
                    <a:pt x="334" y="465"/>
                  </a:cubicBezTo>
                  <a:cubicBezTo>
                    <a:pt x="334" y="381"/>
                    <a:pt x="393" y="310"/>
                    <a:pt x="476" y="310"/>
                  </a:cubicBezTo>
                  <a:close/>
                  <a:moveTo>
                    <a:pt x="465" y="0"/>
                  </a:moveTo>
                  <a:cubicBezTo>
                    <a:pt x="215" y="0"/>
                    <a:pt x="0" y="203"/>
                    <a:pt x="0" y="465"/>
                  </a:cubicBezTo>
                  <a:cubicBezTo>
                    <a:pt x="0" y="715"/>
                    <a:pt x="215" y="917"/>
                    <a:pt x="465" y="917"/>
                  </a:cubicBezTo>
                  <a:cubicBezTo>
                    <a:pt x="715" y="917"/>
                    <a:pt x="929" y="715"/>
                    <a:pt x="929" y="465"/>
                  </a:cubicBezTo>
                  <a:cubicBezTo>
                    <a:pt x="929" y="203"/>
                    <a:pt x="715" y="0"/>
                    <a:pt x="4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3257;p86">
              <a:extLst>
                <a:ext uri="{FF2B5EF4-FFF2-40B4-BE49-F238E27FC236}">
                  <a16:creationId xmlns:a16="http://schemas.microsoft.com/office/drawing/2014/main" id="{E01AF91A-74B1-652A-E577-66BE01A18026}"/>
                </a:ext>
              </a:extLst>
            </p:cNvPr>
            <p:cNvSpPr/>
            <p:nvPr/>
          </p:nvSpPr>
          <p:spPr>
            <a:xfrm>
              <a:off x="4733899" y="1996768"/>
              <a:ext cx="29602" cy="29220"/>
            </a:xfrm>
            <a:custGeom>
              <a:avLst/>
              <a:gdLst/>
              <a:ahLst/>
              <a:cxnLst/>
              <a:rect l="l" t="t" r="r" b="b"/>
              <a:pathLst>
                <a:path w="930" h="918" extrusionOk="0">
                  <a:moveTo>
                    <a:pt x="465" y="310"/>
                  </a:moveTo>
                  <a:cubicBezTo>
                    <a:pt x="549" y="310"/>
                    <a:pt x="608" y="369"/>
                    <a:pt x="608" y="465"/>
                  </a:cubicBezTo>
                  <a:cubicBezTo>
                    <a:pt x="608" y="536"/>
                    <a:pt x="549" y="607"/>
                    <a:pt x="465" y="607"/>
                  </a:cubicBezTo>
                  <a:cubicBezTo>
                    <a:pt x="394" y="607"/>
                    <a:pt x="310" y="548"/>
                    <a:pt x="310" y="465"/>
                  </a:cubicBezTo>
                  <a:cubicBezTo>
                    <a:pt x="310" y="381"/>
                    <a:pt x="370" y="310"/>
                    <a:pt x="465" y="310"/>
                  </a:cubicBezTo>
                  <a:close/>
                  <a:moveTo>
                    <a:pt x="465" y="0"/>
                  </a:moveTo>
                  <a:cubicBezTo>
                    <a:pt x="215" y="0"/>
                    <a:pt x="1" y="203"/>
                    <a:pt x="1" y="465"/>
                  </a:cubicBezTo>
                  <a:cubicBezTo>
                    <a:pt x="1" y="715"/>
                    <a:pt x="215" y="917"/>
                    <a:pt x="465" y="917"/>
                  </a:cubicBezTo>
                  <a:cubicBezTo>
                    <a:pt x="715" y="917"/>
                    <a:pt x="930" y="715"/>
                    <a:pt x="930" y="465"/>
                  </a:cubicBezTo>
                  <a:cubicBezTo>
                    <a:pt x="930" y="203"/>
                    <a:pt x="715" y="0"/>
                    <a:pt x="4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3258;p86">
              <a:extLst>
                <a:ext uri="{FF2B5EF4-FFF2-40B4-BE49-F238E27FC236}">
                  <a16:creationId xmlns:a16="http://schemas.microsoft.com/office/drawing/2014/main" id="{3C9A1AC4-2381-C094-4E00-A19BD786EC7E}"/>
                </a:ext>
              </a:extLst>
            </p:cNvPr>
            <p:cNvSpPr/>
            <p:nvPr/>
          </p:nvSpPr>
          <p:spPr>
            <a:xfrm>
              <a:off x="4771809" y="1996768"/>
              <a:ext cx="29602" cy="29220"/>
            </a:xfrm>
            <a:custGeom>
              <a:avLst/>
              <a:gdLst/>
              <a:ahLst/>
              <a:cxnLst/>
              <a:rect l="l" t="t" r="r" b="b"/>
              <a:pathLst>
                <a:path w="930" h="918" extrusionOk="0">
                  <a:moveTo>
                    <a:pt x="465" y="310"/>
                  </a:moveTo>
                  <a:cubicBezTo>
                    <a:pt x="536" y="310"/>
                    <a:pt x="608" y="369"/>
                    <a:pt x="608" y="465"/>
                  </a:cubicBezTo>
                  <a:cubicBezTo>
                    <a:pt x="608" y="536"/>
                    <a:pt x="548" y="607"/>
                    <a:pt x="465" y="607"/>
                  </a:cubicBezTo>
                  <a:cubicBezTo>
                    <a:pt x="393" y="607"/>
                    <a:pt x="310" y="548"/>
                    <a:pt x="310" y="465"/>
                  </a:cubicBezTo>
                  <a:cubicBezTo>
                    <a:pt x="310" y="381"/>
                    <a:pt x="370" y="310"/>
                    <a:pt x="465" y="310"/>
                  </a:cubicBezTo>
                  <a:close/>
                  <a:moveTo>
                    <a:pt x="465" y="0"/>
                  </a:moveTo>
                  <a:cubicBezTo>
                    <a:pt x="215" y="0"/>
                    <a:pt x="0" y="203"/>
                    <a:pt x="0" y="465"/>
                  </a:cubicBezTo>
                  <a:cubicBezTo>
                    <a:pt x="0" y="715"/>
                    <a:pt x="215" y="917"/>
                    <a:pt x="465" y="917"/>
                  </a:cubicBezTo>
                  <a:cubicBezTo>
                    <a:pt x="715" y="917"/>
                    <a:pt x="929" y="715"/>
                    <a:pt x="929" y="465"/>
                  </a:cubicBezTo>
                  <a:cubicBezTo>
                    <a:pt x="929" y="203"/>
                    <a:pt x="715" y="0"/>
                    <a:pt x="4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3259;p86">
              <a:extLst>
                <a:ext uri="{FF2B5EF4-FFF2-40B4-BE49-F238E27FC236}">
                  <a16:creationId xmlns:a16="http://schemas.microsoft.com/office/drawing/2014/main" id="{05161C85-A48C-F9BE-6FEA-387F23B185C1}"/>
                </a:ext>
              </a:extLst>
            </p:cNvPr>
            <p:cNvSpPr/>
            <p:nvPr/>
          </p:nvSpPr>
          <p:spPr>
            <a:xfrm>
              <a:off x="4674791" y="1977447"/>
              <a:ext cx="344528" cy="344114"/>
            </a:xfrm>
            <a:custGeom>
              <a:avLst/>
              <a:gdLst/>
              <a:ahLst/>
              <a:cxnLst/>
              <a:rect l="l" t="t" r="r" b="b"/>
              <a:pathLst>
                <a:path w="10824" h="10811" extrusionOk="0">
                  <a:moveTo>
                    <a:pt x="10466" y="2155"/>
                  </a:moveTo>
                  <a:lnTo>
                    <a:pt x="10466" y="10120"/>
                  </a:lnTo>
                  <a:lnTo>
                    <a:pt x="10478" y="10120"/>
                  </a:lnTo>
                  <a:cubicBezTo>
                    <a:pt x="10478" y="10323"/>
                    <a:pt x="10311" y="10501"/>
                    <a:pt x="10085" y="10501"/>
                  </a:cubicBezTo>
                  <a:lnTo>
                    <a:pt x="667" y="10501"/>
                  </a:lnTo>
                  <a:cubicBezTo>
                    <a:pt x="465" y="10501"/>
                    <a:pt x="286" y="10335"/>
                    <a:pt x="286" y="10120"/>
                  </a:cubicBezTo>
                  <a:lnTo>
                    <a:pt x="286" y="2155"/>
                  </a:lnTo>
                  <a:close/>
                  <a:moveTo>
                    <a:pt x="703" y="0"/>
                  </a:moveTo>
                  <a:cubicBezTo>
                    <a:pt x="310" y="0"/>
                    <a:pt x="0" y="310"/>
                    <a:pt x="0" y="691"/>
                  </a:cubicBezTo>
                  <a:lnTo>
                    <a:pt x="0" y="10120"/>
                  </a:lnTo>
                  <a:cubicBezTo>
                    <a:pt x="0" y="10501"/>
                    <a:pt x="310" y="10811"/>
                    <a:pt x="703" y="10811"/>
                  </a:cubicBezTo>
                  <a:lnTo>
                    <a:pt x="10121" y="10811"/>
                  </a:lnTo>
                  <a:cubicBezTo>
                    <a:pt x="10502" y="10811"/>
                    <a:pt x="10823" y="10501"/>
                    <a:pt x="10823" y="10120"/>
                  </a:cubicBezTo>
                  <a:lnTo>
                    <a:pt x="10823" y="691"/>
                  </a:lnTo>
                  <a:cubicBezTo>
                    <a:pt x="10799" y="310"/>
                    <a:pt x="10490" y="0"/>
                    <a:pt x="10109" y="0"/>
                  </a:cubicBezTo>
                  <a:lnTo>
                    <a:pt x="5025" y="0"/>
                  </a:lnTo>
                  <a:cubicBezTo>
                    <a:pt x="4942" y="0"/>
                    <a:pt x="4870" y="71"/>
                    <a:pt x="4870" y="155"/>
                  </a:cubicBezTo>
                  <a:cubicBezTo>
                    <a:pt x="4870" y="250"/>
                    <a:pt x="4942" y="321"/>
                    <a:pt x="5025" y="321"/>
                  </a:cubicBezTo>
                  <a:lnTo>
                    <a:pt x="10109" y="321"/>
                  </a:lnTo>
                  <a:cubicBezTo>
                    <a:pt x="10311" y="321"/>
                    <a:pt x="10490" y="488"/>
                    <a:pt x="10490" y="714"/>
                  </a:cubicBezTo>
                  <a:lnTo>
                    <a:pt x="10490" y="1857"/>
                  </a:lnTo>
                  <a:lnTo>
                    <a:pt x="310" y="1857"/>
                  </a:lnTo>
                  <a:lnTo>
                    <a:pt x="310" y="714"/>
                  </a:lnTo>
                  <a:cubicBezTo>
                    <a:pt x="310" y="500"/>
                    <a:pt x="477" y="321"/>
                    <a:pt x="703" y="321"/>
                  </a:cubicBezTo>
                  <a:lnTo>
                    <a:pt x="4049" y="321"/>
                  </a:lnTo>
                  <a:cubicBezTo>
                    <a:pt x="4132" y="321"/>
                    <a:pt x="4215" y="250"/>
                    <a:pt x="4215" y="155"/>
                  </a:cubicBezTo>
                  <a:cubicBezTo>
                    <a:pt x="4215" y="71"/>
                    <a:pt x="4132" y="0"/>
                    <a:pt x="40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3260;p86">
              <a:extLst>
                <a:ext uri="{FF2B5EF4-FFF2-40B4-BE49-F238E27FC236}">
                  <a16:creationId xmlns:a16="http://schemas.microsoft.com/office/drawing/2014/main" id="{B9025F30-1A1D-EDE6-EEC0-11517C3BB5CC}"/>
                </a:ext>
              </a:extLst>
            </p:cNvPr>
            <p:cNvSpPr/>
            <p:nvPr/>
          </p:nvSpPr>
          <p:spPr>
            <a:xfrm>
              <a:off x="4696022" y="2073160"/>
              <a:ext cx="13655" cy="27469"/>
            </a:xfrm>
            <a:custGeom>
              <a:avLst/>
              <a:gdLst/>
              <a:ahLst/>
              <a:cxnLst/>
              <a:rect l="l" t="t" r="r" b="b"/>
              <a:pathLst>
                <a:path w="429" h="863" extrusionOk="0">
                  <a:moveTo>
                    <a:pt x="249" y="1"/>
                  </a:moveTo>
                  <a:cubicBezTo>
                    <a:pt x="198" y="1"/>
                    <a:pt x="148" y="22"/>
                    <a:pt x="119" y="65"/>
                  </a:cubicBezTo>
                  <a:cubicBezTo>
                    <a:pt x="48" y="184"/>
                    <a:pt x="0" y="327"/>
                    <a:pt x="0" y="470"/>
                  </a:cubicBezTo>
                  <a:lnTo>
                    <a:pt x="0" y="708"/>
                  </a:lnTo>
                  <a:cubicBezTo>
                    <a:pt x="0" y="779"/>
                    <a:pt x="72" y="863"/>
                    <a:pt x="167" y="863"/>
                  </a:cubicBezTo>
                  <a:cubicBezTo>
                    <a:pt x="250" y="863"/>
                    <a:pt x="334" y="779"/>
                    <a:pt x="334" y="696"/>
                  </a:cubicBezTo>
                  <a:lnTo>
                    <a:pt x="334" y="470"/>
                  </a:lnTo>
                  <a:cubicBezTo>
                    <a:pt x="334" y="398"/>
                    <a:pt x="357" y="303"/>
                    <a:pt x="393" y="243"/>
                  </a:cubicBezTo>
                  <a:cubicBezTo>
                    <a:pt x="429" y="172"/>
                    <a:pt x="417" y="65"/>
                    <a:pt x="346" y="29"/>
                  </a:cubicBezTo>
                  <a:cubicBezTo>
                    <a:pt x="317" y="10"/>
                    <a:pt x="283" y="1"/>
                    <a:pt x="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3261;p86">
              <a:extLst>
                <a:ext uri="{FF2B5EF4-FFF2-40B4-BE49-F238E27FC236}">
                  <a16:creationId xmlns:a16="http://schemas.microsoft.com/office/drawing/2014/main" id="{DD6900B6-1A5F-5B2E-DCDE-AEE4DA01A9FD}"/>
                </a:ext>
              </a:extLst>
            </p:cNvPr>
            <p:cNvSpPr/>
            <p:nvPr/>
          </p:nvSpPr>
          <p:spPr>
            <a:xfrm>
              <a:off x="4711173" y="2279419"/>
              <a:ext cx="28456" cy="10695"/>
            </a:xfrm>
            <a:custGeom>
              <a:avLst/>
              <a:gdLst/>
              <a:ahLst/>
              <a:cxnLst/>
              <a:rect l="l" t="t" r="r" b="b"/>
              <a:pathLst>
                <a:path w="894" h="336" extrusionOk="0">
                  <a:moveTo>
                    <a:pt x="170" y="1"/>
                  </a:moveTo>
                  <a:cubicBezTo>
                    <a:pt x="96" y="1"/>
                    <a:pt x="34" y="57"/>
                    <a:pt x="12" y="133"/>
                  </a:cubicBezTo>
                  <a:cubicBezTo>
                    <a:pt x="0" y="228"/>
                    <a:pt x="60" y="300"/>
                    <a:pt x="131" y="312"/>
                  </a:cubicBezTo>
                  <a:cubicBezTo>
                    <a:pt x="179" y="312"/>
                    <a:pt x="215" y="336"/>
                    <a:pt x="251" y="336"/>
                  </a:cubicBezTo>
                  <a:lnTo>
                    <a:pt x="727" y="336"/>
                  </a:lnTo>
                  <a:cubicBezTo>
                    <a:pt x="822" y="336"/>
                    <a:pt x="893" y="252"/>
                    <a:pt x="893" y="169"/>
                  </a:cubicBezTo>
                  <a:cubicBezTo>
                    <a:pt x="893" y="74"/>
                    <a:pt x="822" y="2"/>
                    <a:pt x="727" y="2"/>
                  </a:cubicBezTo>
                  <a:lnTo>
                    <a:pt x="191" y="2"/>
                  </a:lnTo>
                  <a:cubicBezTo>
                    <a:pt x="184" y="1"/>
                    <a:pt x="177" y="1"/>
                    <a:pt x="1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3262;p86">
              <a:extLst>
                <a:ext uri="{FF2B5EF4-FFF2-40B4-BE49-F238E27FC236}">
                  <a16:creationId xmlns:a16="http://schemas.microsoft.com/office/drawing/2014/main" id="{3B6F6A04-A33F-726A-D21F-39D33AC3A79F}"/>
                </a:ext>
              </a:extLst>
            </p:cNvPr>
            <p:cNvSpPr/>
            <p:nvPr/>
          </p:nvSpPr>
          <p:spPr>
            <a:xfrm>
              <a:off x="4714197" y="2064216"/>
              <a:ext cx="28456" cy="10631"/>
            </a:xfrm>
            <a:custGeom>
              <a:avLst/>
              <a:gdLst/>
              <a:ahLst/>
              <a:cxnLst/>
              <a:rect l="l" t="t" r="r" b="b"/>
              <a:pathLst>
                <a:path w="894" h="334" extrusionOk="0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3" y="262"/>
                    <a:pt x="72" y="334"/>
                    <a:pt x="156" y="334"/>
                  </a:cubicBezTo>
                  <a:lnTo>
                    <a:pt x="727" y="334"/>
                  </a:lnTo>
                  <a:cubicBezTo>
                    <a:pt x="810" y="334"/>
                    <a:pt x="894" y="262"/>
                    <a:pt x="894" y="167"/>
                  </a:cubicBezTo>
                  <a:cubicBezTo>
                    <a:pt x="894" y="84"/>
                    <a:pt x="810" y="1"/>
                    <a:pt x="7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3263;p86">
              <a:extLst>
                <a:ext uri="{FF2B5EF4-FFF2-40B4-BE49-F238E27FC236}">
                  <a16:creationId xmlns:a16="http://schemas.microsoft.com/office/drawing/2014/main" id="{96C77CFF-5AC6-1217-C0AB-2D52A43EB28A}"/>
                </a:ext>
              </a:extLst>
            </p:cNvPr>
            <p:cNvSpPr/>
            <p:nvPr/>
          </p:nvSpPr>
          <p:spPr>
            <a:xfrm>
              <a:off x="4747173" y="2279482"/>
              <a:ext cx="28456" cy="10631"/>
            </a:xfrm>
            <a:custGeom>
              <a:avLst/>
              <a:gdLst/>
              <a:ahLst/>
              <a:cxnLst/>
              <a:rect l="l" t="t" r="r" b="b"/>
              <a:pathLst>
                <a:path w="894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727" y="334"/>
                  </a:lnTo>
                  <a:cubicBezTo>
                    <a:pt x="822" y="334"/>
                    <a:pt x="894" y="250"/>
                    <a:pt x="894" y="167"/>
                  </a:cubicBezTo>
                  <a:cubicBezTo>
                    <a:pt x="894" y="72"/>
                    <a:pt x="822" y="0"/>
                    <a:pt x="7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3264;p86">
              <a:extLst>
                <a:ext uri="{FF2B5EF4-FFF2-40B4-BE49-F238E27FC236}">
                  <a16:creationId xmlns:a16="http://schemas.microsoft.com/office/drawing/2014/main" id="{5EDA50E4-0A6A-4CCD-30ED-B016B1AE8266}"/>
                </a:ext>
              </a:extLst>
            </p:cNvPr>
            <p:cNvSpPr/>
            <p:nvPr/>
          </p:nvSpPr>
          <p:spPr>
            <a:xfrm>
              <a:off x="4750196" y="2064216"/>
              <a:ext cx="28456" cy="10631"/>
            </a:xfrm>
            <a:custGeom>
              <a:avLst/>
              <a:gdLst/>
              <a:ahLst/>
              <a:cxnLst/>
              <a:rect l="l" t="t" r="r" b="b"/>
              <a:pathLst>
                <a:path w="894" h="334" extrusionOk="0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2"/>
                    <a:pt x="72" y="334"/>
                    <a:pt x="156" y="334"/>
                  </a:cubicBezTo>
                  <a:lnTo>
                    <a:pt x="727" y="334"/>
                  </a:lnTo>
                  <a:cubicBezTo>
                    <a:pt x="810" y="334"/>
                    <a:pt x="894" y="262"/>
                    <a:pt x="894" y="167"/>
                  </a:cubicBezTo>
                  <a:cubicBezTo>
                    <a:pt x="894" y="84"/>
                    <a:pt x="810" y="1"/>
                    <a:pt x="7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3265;p86">
              <a:extLst>
                <a:ext uri="{FF2B5EF4-FFF2-40B4-BE49-F238E27FC236}">
                  <a16:creationId xmlns:a16="http://schemas.microsoft.com/office/drawing/2014/main" id="{08D35C7E-9AA2-020B-2293-63B1CCF72F33}"/>
                </a:ext>
              </a:extLst>
            </p:cNvPr>
            <p:cNvSpPr/>
            <p:nvPr/>
          </p:nvSpPr>
          <p:spPr>
            <a:xfrm>
              <a:off x="4696022" y="2107791"/>
              <a:ext cx="10631" cy="28838"/>
            </a:xfrm>
            <a:custGeom>
              <a:avLst/>
              <a:gdLst/>
              <a:ahLst/>
              <a:cxnLst/>
              <a:rect l="l" t="t" r="r" b="b"/>
              <a:pathLst>
                <a:path w="334" h="906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739"/>
                  </a:lnTo>
                  <a:cubicBezTo>
                    <a:pt x="0" y="822"/>
                    <a:pt x="72" y="906"/>
                    <a:pt x="167" y="906"/>
                  </a:cubicBezTo>
                  <a:cubicBezTo>
                    <a:pt x="250" y="906"/>
                    <a:pt x="334" y="822"/>
                    <a:pt x="334" y="739"/>
                  </a:cubicBezTo>
                  <a:lnTo>
                    <a:pt x="334" y="167"/>
                  </a:lnTo>
                  <a:cubicBezTo>
                    <a:pt x="334" y="84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3266;p86">
              <a:extLst>
                <a:ext uri="{FF2B5EF4-FFF2-40B4-BE49-F238E27FC236}">
                  <a16:creationId xmlns:a16="http://schemas.microsoft.com/office/drawing/2014/main" id="{F1AE0EC6-0608-77DA-F7D7-FC8FB1F74531}"/>
                </a:ext>
              </a:extLst>
            </p:cNvPr>
            <p:cNvSpPr/>
            <p:nvPr/>
          </p:nvSpPr>
          <p:spPr>
            <a:xfrm>
              <a:off x="4695640" y="2251058"/>
              <a:ext cx="12541" cy="28074"/>
            </a:xfrm>
            <a:custGeom>
              <a:avLst/>
              <a:gdLst/>
              <a:ahLst/>
              <a:cxnLst/>
              <a:rect l="l" t="t" r="r" b="b"/>
              <a:pathLst>
                <a:path w="394" h="882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88"/>
                  </a:lnTo>
                  <a:cubicBezTo>
                    <a:pt x="0" y="596"/>
                    <a:pt x="12" y="703"/>
                    <a:pt x="60" y="786"/>
                  </a:cubicBezTo>
                  <a:cubicBezTo>
                    <a:pt x="107" y="846"/>
                    <a:pt x="167" y="881"/>
                    <a:pt x="227" y="881"/>
                  </a:cubicBezTo>
                  <a:cubicBezTo>
                    <a:pt x="238" y="881"/>
                    <a:pt x="262" y="881"/>
                    <a:pt x="286" y="869"/>
                  </a:cubicBezTo>
                  <a:cubicBezTo>
                    <a:pt x="358" y="834"/>
                    <a:pt x="393" y="727"/>
                    <a:pt x="358" y="655"/>
                  </a:cubicBezTo>
                  <a:cubicBezTo>
                    <a:pt x="322" y="596"/>
                    <a:pt x="322" y="548"/>
                    <a:pt x="322" y="488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3267;p86">
              <a:extLst>
                <a:ext uri="{FF2B5EF4-FFF2-40B4-BE49-F238E27FC236}">
                  <a16:creationId xmlns:a16="http://schemas.microsoft.com/office/drawing/2014/main" id="{DFF0221A-9CFC-C0A8-B212-F27CF26A2100}"/>
                </a:ext>
              </a:extLst>
            </p:cNvPr>
            <p:cNvSpPr/>
            <p:nvPr/>
          </p:nvSpPr>
          <p:spPr>
            <a:xfrm>
              <a:off x="4782790" y="2279482"/>
              <a:ext cx="28456" cy="10631"/>
            </a:xfrm>
            <a:custGeom>
              <a:avLst/>
              <a:gdLst/>
              <a:ahLst/>
              <a:cxnLst/>
              <a:rect l="l" t="t" r="r" b="b"/>
              <a:pathLst>
                <a:path w="894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3" y="250"/>
                    <a:pt x="72" y="334"/>
                    <a:pt x="167" y="334"/>
                  </a:cubicBezTo>
                  <a:lnTo>
                    <a:pt x="727" y="334"/>
                  </a:lnTo>
                  <a:cubicBezTo>
                    <a:pt x="822" y="334"/>
                    <a:pt x="894" y="250"/>
                    <a:pt x="894" y="167"/>
                  </a:cubicBezTo>
                  <a:cubicBezTo>
                    <a:pt x="894" y="72"/>
                    <a:pt x="822" y="0"/>
                    <a:pt x="7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3268;p86">
              <a:extLst>
                <a:ext uri="{FF2B5EF4-FFF2-40B4-BE49-F238E27FC236}">
                  <a16:creationId xmlns:a16="http://schemas.microsoft.com/office/drawing/2014/main" id="{DEE31E17-A3F4-8868-C72E-74D131E102B3}"/>
                </a:ext>
              </a:extLst>
            </p:cNvPr>
            <p:cNvSpPr/>
            <p:nvPr/>
          </p:nvSpPr>
          <p:spPr>
            <a:xfrm>
              <a:off x="4696022" y="2143409"/>
              <a:ext cx="10631" cy="28456"/>
            </a:xfrm>
            <a:custGeom>
              <a:avLst/>
              <a:gdLst/>
              <a:ahLst/>
              <a:cxnLst/>
              <a:rect l="l" t="t" r="r" b="b"/>
              <a:pathLst>
                <a:path w="334" h="894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739"/>
                  </a:lnTo>
                  <a:cubicBezTo>
                    <a:pt x="0" y="822"/>
                    <a:pt x="72" y="894"/>
                    <a:pt x="167" y="894"/>
                  </a:cubicBezTo>
                  <a:cubicBezTo>
                    <a:pt x="250" y="894"/>
                    <a:pt x="334" y="822"/>
                    <a:pt x="334" y="739"/>
                  </a:cubicBezTo>
                  <a:lnTo>
                    <a:pt x="334" y="168"/>
                  </a:ln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3269;p86">
              <a:extLst>
                <a:ext uri="{FF2B5EF4-FFF2-40B4-BE49-F238E27FC236}">
                  <a16:creationId xmlns:a16="http://schemas.microsoft.com/office/drawing/2014/main" id="{64EDE772-58D2-0F37-9D44-7E7A2483C79F}"/>
                </a:ext>
              </a:extLst>
            </p:cNvPr>
            <p:cNvSpPr/>
            <p:nvPr/>
          </p:nvSpPr>
          <p:spPr>
            <a:xfrm>
              <a:off x="4696022" y="2215440"/>
              <a:ext cx="10631" cy="28074"/>
            </a:xfrm>
            <a:custGeom>
              <a:avLst/>
              <a:gdLst/>
              <a:ahLst/>
              <a:cxnLst/>
              <a:rect l="l" t="t" r="r" b="b"/>
              <a:pathLst>
                <a:path w="334" h="882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738"/>
                  </a:lnTo>
                  <a:cubicBezTo>
                    <a:pt x="0" y="810"/>
                    <a:pt x="72" y="881"/>
                    <a:pt x="167" y="881"/>
                  </a:cubicBezTo>
                  <a:cubicBezTo>
                    <a:pt x="250" y="881"/>
                    <a:pt x="334" y="810"/>
                    <a:pt x="334" y="715"/>
                  </a:cubicBezTo>
                  <a:lnTo>
                    <a:pt x="334" y="167"/>
                  </a:lnTo>
                  <a:cubicBezTo>
                    <a:pt x="334" y="83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13270;p86">
              <a:extLst>
                <a:ext uri="{FF2B5EF4-FFF2-40B4-BE49-F238E27FC236}">
                  <a16:creationId xmlns:a16="http://schemas.microsoft.com/office/drawing/2014/main" id="{883AB4A6-C6BF-F0D0-C487-346AD0951F8E}"/>
                </a:ext>
              </a:extLst>
            </p:cNvPr>
            <p:cNvSpPr/>
            <p:nvPr/>
          </p:nvSpPr>
          <p:spPr>
            <a:xfrm>
              <a:off x="4696022" y="2179441"/>
              <a:ext cx="10631" cy="28424"/>
            </a:xfrm>
            <a:custGeom>
              <a:avLst/>
              <a:gdLst/>
              <a:ahLst/>
              <a:cxnLst/>
              <a:rect l="l" t="t" r="r" b="b"/>
              <a:pathLst>
                <a:path w="334" h="893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738"/>
                  </a:lnTo>
                  <a:cubicBezTo>
                    <a:pt x="0" y="822"/>
                    <a:pt x="72" y="893"/>
                    <a:pt x="167" y="893"/>
                  </a:cubicBezTo>
                  <a:cubicBezTo>
                    <a:pt x="250" y="893"/>
                    <a:pt x="334" y="822"/>
                    <a:pt x="334" y="738"/>
                  </a:cubicBezTo>
                  <a:lnTo>
                    <a:pt x="334" y="167"/>
                  </a:lnTo>
                  <a:cubicBezTo>
                    <a:pt x="334" y="71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3271;p86">
              <a:extLst>
                <a:ext uri="{FF2B5EF4-FFF2-40B4-BE49-F238E27FC236}">
                  <a16:creationId xmlns:a16="http://schemas.microsoft.com/office/drawing/2014/main" id="{D1EBDD59-C206-BCF2-4077-5722570A56B6}"/>
                </a:ext>
              </a:extLst>
            </p:cNvPr>
            <p:cNvSpPr/>
            <p:nvPr/>
          </p:nvSpPr>
          <p:spPr>
            <a:xfrm>
              <a:off x="4854790" y="2146847"/>
              <a:ext cx="10281" cy="28456"/>
            </a:xfrm>
            <a:custGeom>
              <a:avLst/>
              <a:gdLst/>
              <a:ahLst/>
              <a:cxnLst/>
              <a:rect l="l" t="t" r="r" b="b"/>
              <a:pathLst>
                <a:path w="323" h="89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26"/>
                  </a:lnTo>
                  <a:cubicBezTo>
                    <a:pt x="1" y="822"/>
                    <a:pt x="72" y="893"/>
                    <a:pt x="168" y="893"/>
                  </a:cubicBezTo>
                  <a:cubicBezTo>
                    <a:pt x="251" y="893"/>
                    <a:pt x="322" y="822"/>
                    <a:pt x="322" y="726"/>
                  </a:cubicBezTo>
                  <a:lnTo>
                    <a:pt x="322" y="167"/>
                  </a:lnTo>
                  <a:cubicBezTo>
                    <a:pt x="311" y="72"/>
                    <a:pt x="251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3272;p86">
              <a:extLst>
                <a:ext uri="{FF2B5EF4-FFF2-40B4-BE49-F238E27FC236}">
                  <a16:creationId xmlns:a16="http://schemas.microsoft.com/office/drawing/2014/main" id="{47B58B9E-79A0-15A7-9A73-20D84749DA05}"/>
                </a:ext>
              </a:extLst>
            </p:cNvPr>
            <p:cNvSpPr/>
            <p:nvPr/>
          </p:nvSpPr>
          <p:spPr>
            <a:xfrm>
              <a:off x="4854790" y="2110847"/>
              <a:ext cx="10281" cy="28424"/>
            </a:xfrm>
            <a:custGeom>
              <a:avLst/>
              <a:gdLst/>
              <a:ahLst/>
              <a:cxnLst/>
              <a:rect l="l" t="t" r="r" b="b"/>
              <a:pathLst>
                <a:path w="323" h="893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726"/>
                  </a:lnTo>
                  <a:cubicBezTo>
                    <a:pt x="1" y="822"/>
                    <a:pt x="72" y="893"/>
                    <a:pt x="168" y="893"/>
                  </a:cubicBezTo>
                  <a:cubicBezTo>
                    <a:pt x="251" y="893"/>
                    <a:pt x="322" y="822"/>
                    <a:pt x="322" y="726"/>
                  </a:cubicBezTo>
                  <a:lnTo>
                    <a:pt x="322" y="167"/>
                  </a:lnTo>
                  <a:cubicBezTo>
                    <a:pt x="311" y="71"/>
                    <a:pt x="251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3273;p86">
              <a:extLst>
                <a:ext uri="{FF2B5EF4-FFF2-40B4-BE49-F238E27FC236}">
                  <a16:creationId xmlns:a16="http://schemas.microsoft.com/office/drawing/2014/main" id="{6A91A015-7112-E953-6553-92491398F528}"/>
                </a:ext>
              </a:extLst>
            </p:cNvPr>
            <p:cNvSpPr/>
            <p:nvPr/>
          </p:nvSpPr>
          <p:spPr>
            <a:xfrm>
              <a:off x="4854790" y="2182846"/>
              <a:ext cx="10281" cy="28456"/>
            </a:xfrm>
            <a:custGeom>
              <a:avLst/>
              <a:gdLst/>
              <a:ahLst/>
              <a:cxnLst/>
              <a:rect l="l" t="t" r="r" b="b"/>
              <a:pathLst>
                <a:path w="323" h="89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26"/>
                  </a:lnTo>
                  <a:cubicBezTo>
                    <a:pt x="1" y="822"/>
                    <a:pt x="72" y="893"/>
                    <a:pt x="168" y="893"/>
                  </a:cubicBezTo>
                  <a:cubicBezTo>
                    <a:pt x="251" y="893"/>
                    <a:pt x="322" y="822"/>
                    <a:pt x="322" y="726"/>
                  </a:cubicBezTo>
                  <a:lnTo>
                    <a:pt x="322" y="155"/>
                  </a:lnTo>
                  <a:cubicBezTo>
                    <a:pt x="311" y="60"/>
                    <a:pt x="251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3274;p86">
              <a:extLst>
                <a:ext uri="{FF2B5EF4-FFF2-40B4-BE49-F238E27FC236}">
                  <a16:creationId xmlns:a16="http://schemas.microsoft.com/office/drawing/2014/main" id="{BD007ABB-E9D0-F5B0-8535-650A79A16BBA}"/>
                </a:ext>
              </a:extLst>
            </p:cNvPr>
            <p:cNvSpPr/>
            <p:nvPr/>
          </p:nvSpPr>
          <p:spPr>
            <a:xfrm>
              <a:off x="4852912" y="2075738"/>
              <a:ext cx="12159" cy="27915"/>
            </a:xfrm>
            <a:custGeom>
              <a:avLst/>
              <a:gdLst/>
              <a:ahLst/>
              <a:cxnLst/>
              <a:rect l="l" t="t" r="r" b="b"/>
              <a:pathLst>
                <a:path w="382" h="877" extrusionOk="0">
                  <a:moveTo>
                    <a:pt x="185" y="0"/>
                  </a:moveTo>
                  <a:cubicBezTo>
                    <a:pt x="162" y="0"/>
                    <a:pt x="139" y="6"/>
                    <a:pt x="119" y="20"/>
                  </a:cubicBezTo>
                  <a:cubicBezTo>
                    <a:pt x="48" y="43"/>
                    <a:pt x="0" y="151"/>
                    <a:pt x="48" y="222"/>
                  </a:cubicBezTo>
                  <a:cubicBezTo>
                    <a:pt x="48" y="270"/>
                    <a:pt x="60" y="329"/>
                    <a:pt x="60" y="389"/>
                  </a:cubicBezTo>
                  <a:lnTo>
                    <a:pt x="60" y="722"/>
                  </a:lnTo>
                  <a:cubicBezTo>
                    <a:pt x="60" y="805"/>
                    <a:pt x="131" y="877"/>
                    <a:pt x="227" y="877"/>
                  </a:cubicBezTo>
                  <a:cubicBezTo>
                    <a:pt x="310" y="877"/>
                    <a:pt x="381" y="805"/>
                    <a:pt x="381" y="722"/>
                  </a:cubicBezTo>
                  <a:lnTo>
                    <a:pt x="381" y="389"/>
                  </a:lnTo>
                  <a:cubicBezTo>
                    <a:pt x="381" y="281"/>
                    <a:pt x="370" y="186"/>
                    <a:pt x="322" y="91"/>
                  </a:cubicBezTo>
                  <a:cubicBezTo>
                    <a:pt x="305" y="39"/>
                    <a:pt x="244" y="0"/>
                    <a:pt x="1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3275;p86">
              <a:extLst>
                <a:ext uri="{FF2B5EF4-FFF2-40B4-BE49-F238E27FC236}">
                  <a16:creationId xmlns:a16="http://schemas.microsoft.com/office/drawing/2014/main" id="{70B1870C-969F-82B5-AF31-8B6699288DDA}"/>
                </a:ext>
              </a:extLst>
            </p:cNvPr>
            <p:cNvSpPr/>
            <p:nvPr/>
          </p:nvSpPr>
          <p:spPr>
            <a:xfrm>
              <a:off x="4854790" y="2218464"/>
              <a:ext cx="10281" cy="28456"/>
            </a:xfrm>
            <a:custGeom>
              <a:avLst/>
              <a:gdLst/>
              <a:ahLst/>
              <a:cxnLst/>
              <a:rect l="l" t="t" r="r" b="b"/>
              <a:pathLst>
                <a:path w="323" h="89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27"/>
                  </a:lnTo>
                  <a:cubicBezTo>
                    <a:pt x="1" y="822"/>
                    <a:pt x="72" y="893"/>
                    <a:pt x="168" y="893"/>
                  </a:cubicBezTo>
                  <a:cubicBezTo>
                    <a:pt x="251" y="893"/>
                    <a:pt x="322" y="822"/>
                    <a:pt x="322" y="727"/>
                  </a:cubicBezTo>
                  <a:lnTo>
                    <a:pt x="322" y="167"/>
                  </a:lnTo>
                  <a:cubicBezTo>
                    <a:pt x="311" y="72"/>
                    <a:pt x="251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3276;p86">
              <a:extLst>
                <a:ext uri="{FF2B5EF4-FFF2-40B4-BE49-F238E27FC236}">
                  <a16:creationId xmlns:a16="http://schemas.microsoft.com/office/drawing/2014/main" id="{DACD0E57-B41E-C743-6AC4-A730E1B098E8}"/>
                </a:ext>
              </a:extLst>
            </p:cNvPr>
            <p:cNvSpPr/>
            <p:nvPr/>
          </p:nvSpPr>
          <p:spPr>
            <a:xfrm>
              <a:off x="4821464" y="2064598"/>
              <a:ext cx="29188" cy="10249"/>
            </a:xfrm>
            <a:custGeom>
              <a:avLst/>
              <a:gdLst/>
              <a:ahLst/>
              <a:cxnLst/>
              <a:rect l="l" t="t" r="r" b="b"/>
              <a:pathLst>
                <a:path w="917" h="322" extrusionOk="0">
                  <a:moveTo>
                    <a:pt x="167" y="0"/>
                  </a:moveTo>
                  <a:cubicBezTo>
                    <a:pt x="84" y="0"/>
                    <a:pt x="0" y="72"/>
                    <a:pt x="0" y="155"/>
                  </a:cubicBezTo>
                  <a:cubicBezTo>
                    <a:pt x="0" y="250"/>
                    <a:pt x="84" y="322"/>
                    <a:pt x="167" y="322"/>
                  </a:cubicBezTo>
                  <a:lnTo>
                    <a:pt x="738" y="322"/>
                  </a:lnTo>
                  <a:cubicBezTo>
                    <a:pt x="810" y="322"/>
                    <a:pt x="881" y="262"/>
                    <a:pt x="893" y="191"/>
                  </a:cubicBezTo>
                  <a:cubicBezTo>
                    <a:pt x="917" y="96"/>
                    <a:pt x="857" y="24"/>
                    <a:pt x="762" y="12"/>
                  </a:cubicBezTo>
                  <a:cubicBezTo>
                    <a:pt x="715" y="12"/>
                    <a:pt x="691" y="0"/>
                    <a:pt x="6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3277;p86">
              <a:extLst>
                <a:ext uri="{FF2B5EF4-FFF2-40B4-BE49-F238E27FC236}">
                  <a16:creationId xmlns:a16="http://schemas.microsoft.com/office/drawing/2014/main" id="{172E8F0C-CC0F-C3D7-4323-6E88888F3C0D}"/>
                </a:ext>
              </a:extLst>
            </p:cNvPr>
            <p:cNvSpPr/>
            <p:nvPr/>
          </p:nvSpPr>
          <p:spPr>
            <a:xfrm>
              <a:off x="4785464" y="2064216"/>
              <a:ext cx="28456" cy="10631"/>
            </a:xfrm>
            <a:custGeom>
              <a:avLst/>
              <a:gdLst/>
              <a:ahLst/>
              <a:cxnLst/>
              <a:rect l="l" t="t" r="r" b="b"/>
              <a:pathLst>
                <a:path w="894" h="33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cubicBezTo>
                    <a:pt x="24" y="262"/>
                    <a:pt x="83" y="334"/>
                    <a:pt x="167" y="334"/>
                  </a:cubicBezTo>
                  <a:lnTo>
                    <a:pt x="738" y="334"/>
                  </a:lnTo>
                  <a:cubicBezTo>
                    <a:pt x="822" y="334"/>
                    <a:pt x="893" y="262"/>
                    <a:pt x="893" y="167"/>
                  </a:cubicBezTo>
                  <a:cubicBezTo>
                    <a:pt x="893" y="84"/>
                    <a:pt x="822" y="1"/>
                    <a:pt x="7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3278;p86">
              <a:extLst>
                <a:ext uri="{FF2B5EF4-FFF2-40B4-BE49-F238E27FC236}">
                  <a16:creationId xmlns:a16="http://schemas.microsoft.com/office/drawing/2014/main" id="{9069F532-6EBA-DA73-A532-31F56B29D90B}"/>
                </a:ext>
              </a:extLst>
            </p:cNvPr>
            <p:cNvSpPr/>
            <p:nvPr/>
          </p:nvSpPr>
          <p:spPr>
            <a:xfrm>
              <a:off x="4818790" y="2279482"/>
              <a:ext cx="28456" cy="10631"/>
            </a:xfrm>
            <a:custGeom>
              <a:avLst/>
              <a:gdLst/>
              <a:ahLst/>
              <a:cxnLst/>
              <a:rect l="l" t="t" r="r" b="b"/>
              <a:pathLst>
                <a:path w="894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727" y="334"/>
                  </a:lnTo>
                  <a:cubicBezTo>
                    <a:pt x="822" y="334"/>
                    <a:pt x="894" y="250"/>
                    <a:pt x="894" y="167"/>
                  </a:cubicBezTo>
                  <a:cubicBezTo>
                    <a:pt x="894" y="72"/>
                    <a:pt x="822" y="0"/>
                    <a:pt x="7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3279;p86">
              <a:extLst>
                <a:ext uri="{FF2B5EF4-FFF2-40B4-BE49-F238E27FC236}">
                  <a16:creationId xmlns:a16="http://schemas.microsoft.com/office/drawing/2014/main" id="{CA366501-C029-5F7E-A0B2-4FFE7BA7FC90}"/>
                </a:ext>
              </a:extLst>
            </p:cNvPr>
            <p:cNvSpPr/>
            <p:nvPr/>
          </p:nvSpPr>
          <p:spPr>
            <a:xfrm>
              <a:off x="4851002" y="2253700"/>
              <a:ext cx="14069" cy="28074"/>
            </a:xfrm>
            <a:custGeom>
              <a:avLst/>
              <a:gdLst/>
              <a:ahLst/>
              <a:cxnLst/>
              <a:rect l="l" t="t" r="r" b="b"/>
              <a:pathLst>
                <a:path w="442" h="882" extrusionOk="0">
                  <a:moveTo>
                    <a:pt x="275" y="1"/>
                  </a:moveTo>
                  <a:cubicBezTo>
                    <a:pt x="191" y="1"/>
                    <a:pt x="120" y="84"/>
                    <a:pt x="120" y="167"/>
                  </a:cubicBezTo>
                  <a:lnTo>
                    <a:pt x="120" y="405"/>
                  </a:lnTo>
                  <a:cubicBezTo>
                    <a:pt x="120" y="489"/>
                    <a:pt x="84" y="572"/>
                    <a:pt x="60" y="632"/>
                  </a:cubicBezTo>
                  <a:cubicBezTo>
                    <a:pt x="1" y="703"/>
                    <a:pt x="25" y="810"/>
                    <a:pt x="108" y="858"/>
                  </a:cubicBezTo>
                  <a:cubicBezTo>
                    <a:pt x="132" y="870"/>
                    <a:pt x="168" y="882"/>
                    <a:pt x="191" y="882"/>
                  </a:cubicBezTo>
                  <a:cubicBezTo>
                    <a:pt x="239" y="882"/>
                    <a:pt x="299" y="858"/>
                    <a:pt x="322" y="810"/>
                  </a:cubicBezTo>
                  <a:cubicBezTo>
                    <a:pt x="406" y="691"/>
                    <a:pt x="441" y="560"/>
                    <a:pt x="441" y="405"/>
                  </a:cubicBezTo>
                  <a:lnTo>
                    <a:pt x="441" y="167"/>
                  </a:lnTo>
                  <a:cubicBezTo>
                    <a:pt x="441" y="84"/>
                    <a:pt x="370" y="1"/>
                    <a:pt x="2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3280;p86">
              <a:extLst>
                <a:ext uri="{FF2B5EF4-FFF2-40B4-BE49-F238E27FC236}">
                  <a16:creationId xmlns:a16="http://schemas.microsoft.com/office/drawing/2014/main" id="{F0BD9BF2-261C-8CC8-2113-DAB5E4168838}"/>
                </a:ext>
              </a:extLst>
            </p:cNvPr>
            <p:cNvSpPr/>
            <p:nvPr/>
          </p:nvSpPr>
          <p:spPr>
            <a:xfrm>
              <a:off x="4883596" y="2064980"/>
              <a:ext cx="107299" cy="99310"/>
            </a:xfrm>
            <a:custGeom>
              <a:avLst/>
              <a:gdLst/>
              <a:ahLst/>
              <a:cxnLst/>
              <a:rect l="l" t="t" r="r" b="b"/>
              <a:pathLst>
                <a:path w="3371" h="3120" extrusionOk="0">
                  <a:moveTo>
                    <a:pt x="2620" y="310"/>
                  </a:moveTo>
                  <a:cubicBezTo>
                    <a:pt x="2680" y="310"/>
                    <a:pt x="2739" y="322"/>
                    <a:pt x="2787" y="346"/>
                  </a:cubicBezTo>
                  <a:lnTo>
                    <a:pt x="1656" y="1334"/>
                  </a:lnTo>
                  <a:lnTo>
                    <a:pt x="525" y="346"/>
                  </a:lnTo>
                  <a:cubicBezTo>
                    <a:pt x="584" y="322"/>
                    <a:pt x="644" y="310"/>
                    <a:pt x="703" y="310"/>
                  </a:cubicBezTo>
                  <a:close/>
                  <a:moveTo>
                    <a:pt x="3013" y="572"/>
                  </a:moveTo>
                  <a:cubicBezTo>
                    <a:pt x="3025" y="619"/>
                    <a:pt x="3037" y="667"/>
                    <a:pt x="3037" y="727"/>
                  </a:cubicBezTo>
                  <a:lnTo>
                    <a:pt x="3037" y="2394"/>
                  </a:lnTo>
                  <a:cubicBezTo>
                    <a:pt x="3037" y="2453"/>
                    <a:pt x="3025" y="2501"/>
                    <a:pt x="3013" y="2548"/>
                  </a:cubicBezTo>
                  <a:lnTo>
                    <a:pt x="1906" y="1560"/>
                  </a:lnTo>
                  <a:lnTo>
                    <a:pt x="3013" y="572"/>
                  </a:lnTo>
                  <a:close/>
                  <a:moveTo>
                    <a:pt x="310" y="596"/>
                  </a:moveTo>
                  <a:lnTo>
                    <a:pt x="1418" y="1572"/>
                  </a:lnTo>
                  <a:lnTo>
                    <a:pt x="310" y="2560"/>
                  </a:lnTo>
                  <a:cubicBezTo>
                    <a:pt x="298" y="2513"/>
                    <a:pt x="287" y="2465"/>
                    <a:pt x="287" y="2405"/>
                  </a:cubicBezTo>
                  <a:lnTo>
                    <a:pt x="287" y="727"/>
                  </a:lnTo>
                  <a:cubicBezTo>
                    <a:pt x="287" y="679"/>
                    <a:pt x="298" y="619"/>
                    <a:pt x="310" y="596"/>
                  </a:cubicBezTo>
                  <a:close/>
                  <a:moveTo>
                    <a:pt x="715" y="0"/>
                  </a:moveTo>
                  <a:cubicBezTo>
                    <a:pt x="501" y="0"/>
                    <a:pt x="322" y="84"/>
                    <a:pt x="191" y="227"/>
                  </a:cubicBezTo>
                  <a:lnTo>
                    <a:pt x="179" y="238"/>
                  </a:lnTo>
                  <a:cubicBezTo>
                    <a:pt x="60" y="369"/>
                    <a:pt x="1" y="536"/>
                    <a:pt x="1" y="715"/>
                  </a:cubicBezTo>
                  <a:lnTo>
                    <a:pt x="1" y="2382"/>
                  </a:lnTo>
                  <a:cubicBezTo>
                    <a:pt x="1" y="2560"/>
                    <a:pt x="60" y="2727"/>
                    <a:pt x="168" y="2846"/>
                  </a:cubicBezTo>
                  <a:cubicBezTo>
                    <a:pt x="156" y="2870"/>
                    <a:pt x="156" y="2870"/>
                    <a:pt x="168" y="2882"/>
                  </a:cubicBezTo>
                  <a:lnTo>
                    <a:pt x="191" y="2917"/>
                  </a:lnTo>
                  <a:cubicBezTo>
                    <a:pt x="334" y="3048"/>
                    <a:pt x="513" y="3120"/>
                    <a:pt x="703" y="3120"/>
                  </a:cubicBezTo>
                  <a:lnTo>
                    <a:pt x="1132" y="3120"/>
                  </a:lnTo>
                  <a:cubicBezTo>
                    <a:pt x="1227" y="3120"/>
                    <a:pt x="1299" y="3048"/>
                    <a:pt x="1299" y="2953"/>
                  </a:cubicBezTo>
                  <a:cubicBezTo>
                    <a:pt x="1299" y="2870"/>
                    <a:pt x="1227" y="2798"/>
                    <a:pt x="1132" y="2798"/>
                  </a:cubicBezTo>
                  <a:lnTo>
                    <a:pt x="703" y="2798"/>
                  </a:lnTo>
                  <a:cubicBezTo>
                    <a:pt x="644" y="2798"/>
                    <a:pt x="584" y="2775"/>
                    <a:pt x="537" y="2763"/>
                  </a:cubicBezTo>
                  <a:lnTo>
                    <a:pt x="1668" y="1762"/>
                  </a:lnTo>
                  <a:lnTo>
                    <a:pt x="2799" y="2763"/>
                  </a:lnTo>
                  <a:cubicBezTo>
                    <a:pt x="2751" y="2775"/>
                    <a:pt x="2692" y="2798"/>
                    <a:pt x="2632" y="2798"/>
                  </a:cubicBezTo>
                  <a:lnTo>
                    <a:pt x="2096" y="2798"/>
                  </a:lnTo>
                  <a:cubicBezTo>
                    <a:pt x="2013" y="2798"/>
                    <a:pt x="1942" y="2870"/>
                    <a:pt x="1942" y="2953"/>
                  </a:cubicBezTo>
                  <a:cubicBezTo>
                    <a:pt x="1942" y="3048"/>
                    <a:pt x="2013" y="3120"/>
                    <a:pt x="2096" y="3120"/>
                  </a:cubicBezTo>
                  <a:lnTo>
                    <a:pt x="2632" y="3120"/>
                  </a:lnTo>
                  <a:cubicBezTo>
                    <a:pt x="2846" y="3120"/>
                    <a:pt x="3025" y="3036"/>
                    <a:pt x="3156" y="2905"/>
                  </a:cubicBezTo>
                  <a:lnTo>
                    <a:pt x="3168" y="2882"/>
                  </a:lnTo>
                  <a:cubicBezTo>
                    <a:pt x="3287" y="2751"/>
                    <a:pt x="3370" y="2584"/>
                    <a:pt x="3370" y="2394"/>
                  </a:cubicBezTo>
                  <a:lnTo>
                    <a:pt x="3370" y="727"/>
                  </a:lnTo>
                  <a:cubicBezTo>
                    <a:pt x="3370" y="322"/>
                    <a:pt x="3037" y="0"/>
                    <a:pt x="26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3281;p86">
              <a:extLst>
                <a:ext uri="{FF2B5EF4-FFF2-40B4-BE49-F238E27FC236}">
                  <a16:creationId xmlns:a16="http://schemas.microsoft.com/office/drawing/2014/main" id="{C84CD2AD-63BC-B547-B625-43644D4125FA}"/>
                </a:ext>
              </a:extLst>
            </p:cNvPr>
            <p:cNvSpPr/>
            <p:nvPr/>
          </p:nvSpPr>
          <p:spPr>
            <a:xfrm>
              <a:off x="4882864" y="2190422"/>
              <a:ext cx="107267" cy="99692"/>
            </a:xfrm>
            <a:custGeom>
              <a:avLst/>
              <a:gdLst/>
              <a:ahLst/>
              <a:cxnLst/>
              <a:rect l="l" t="t" r="r" b="b"/>
              <a:pathLst>
                <a:path w="3370" h="3132" extrusionOk="0">
                  <a:moveTo>
                    <a:pt x="2643" y="310"/>
                  </a:moveTo>
                  <a:cubicBezTo>
                    <a:pt x="2703" y="310"/>
                    <a:pt x="2762" y="334"/>
                    <a:pt x="2810" y="346"/>
                  </a:cubicBezTo>
                  <a:lnTo>
                    <a:pt x="1679" y="1346"/>
                  </a:lnTo>
                  <a:lnTo>
                    <a:pt x="548" y="346"/>
                  </a:lnTo>
                  <a:cubicBezTo>
                    <a:pt x="607" y="334"/>
                    <a:pt x="667" y="310"/>
                    <a:pt x="726" y="310"/>
                  </a:cubicBezTo>
                  <a:close/>
                  <a:moveTo>
                    <a:pt x="333" y="584"/>
                  </a:moveTo>
                  <a:lnTo>
                    <a:pt x="1441" y="1560"/>
                  </a:lnTo>
                  <a:lnTo>
                    <a:pt x="333" y="2548"/>
                  </a:lnTo>
                  <a:cubicBezTo>
                    <a:pt x="321" y="2501"/>
                    <a:pt x="310" y="2453"/>
                    <a:pt x="310" y="2393"/>
                  </a:cubicBezTo>
                  <a:lnTo>
                    <a:pt x="310" y="727"/>
                  </a:lnTo>
                  <a:cubicBezTo>
                    <a:pt x="310" y="691"/>
                    <a:pt x="321" y="631"/>
                    <a:pt x="333" y="584"/>
                  </a:cubicBezTo>
                  <a:close/>
                  <a:moveTo>
                    <a:pt x="3036" y="584"/>
                  </a:moveTo>
                  <a:cubicBezTo>
                    <a:pt x="3048" y="631"/>
                    <a:pt x="3060" y="667"/>
                    <a:pt x="3060" y="727"/>
                  </a:cubicBezTo>
                  <a:lnTo>
                    <a:pt x="3060" y="2393"/>
                  </a:lnTo>
                  <a:cubicBezTo>
                    <a:pt x="3060" y="2441"/>
                    <a:pt x="3048" y="2501"/>
                    <a:pt x="3036" y="2548"/>
                  </a:cubicBezTo>
                  <a:lnTo>
                    <a:pt x="1929" y="1560"/>
                  </a:lnTo>
                  <a:lnTo>
                    <a:pt x="3036" y="584"/>
                  </a:lnTo>
                  <a:close/>
                  <a:moveTo>
                    <a:pt x="1691" y="1786"/>
                  </a:moveTo>
                  <a:lnTo>
                    <a:pt x="2822" y="2786"/>
                  </a:lnTo>
                  <a:cubicBezTo>
                    <a:pt x="2762" y="2798"/>
                    <a:pt x="2703" y="2810"/>
                    <a:pt x="2643" y="2810"/>
                  </a:cubicBezTo>
                  <a:lnTo>
                    <a:pt x="726" y="2810"/>
                  </a:lnTo>
                  <a:cubicBezTo>
                    <a:pt x="667" y="2810"/>
                    <a:pt x="607" y="2798"/>
                    <a:pt x="560" y="2786"/>
                  </a:cubicBezTo>
                  <a:lnTo>
                    <a:pt x="1691" y="1786"/>
                  </a:lnTo>
                  <a:close/>
                  <a:moveTo>
                    <a:pt x="726" y="0"/>
                  </a:moveTo>
                  <a:cubicBezTo>
                    <a:pt x="512" y="0"/>
                    <a:pt x="333" y="96"/>
                    <a:pt x="202" y="227"/>
                  </a:cubicBezTo>
                  <a:lnTo>
                    <a:pt x="191" y="238"/>
                  </a:lnTo>
                  <a:cubicBezTo>
                    <a:pt x="71" y="369"/>
                    <a:pt x="0" y="536"/>
                    <a:pt x="0" y="727"/>
                  </a:cubicBezTo>
                  <a:lnTo>
                    <a:pt x="0" y="2393"/>
                  </a:lnTo>
                  <a:cubicBezTo>
                    <a:pt x="0" y="2596"/>
                    <a:pt x="71" y="2751"/>
                    <a:pt x="191" y="2894"/>
                  </a:cubicBezTo>
                  <a:cubicBezTo>
                    <a:pt x="333" y="3036"/>
                    <a:pt x="512" y="3132"/>
                    <a:pt x="726" y="3132"/>
                  </a:cubicBezTo>
                  <a:lnTo>
                    <a:pt x="2643" y="3132"/>
                  </a:lnTo>
                  <a:cubicBezTo>
                    <a:pt x="2858" y="3132"/>
                    <a:pt x="3036" y="3036"/>
                    <a:pt x="3167" y="2905"/>
                  </a:cubicBezTo>
                  <a:lnTo>
                    <a:pt x="3179" y="2894"/>
                  </a:lnTo>
                  <a:cubicBezTo>
                    <a:pt x="3298" y="2751"/>
                    <a:pt x="3369" y="2596"/>
                    <a:pt x="3369" y="2393"/>
                  </a:cubicBezTo>
                  <a:lnTo>
                    <a:pt x="3369" y="727"/>
                  </a:lnTo>
                  <a:cubicBezTo>
                    <a:pt x="3369" y="536"/>
                    <a:pt x="3298" y="369"/>
                    <a:pt x="3179" y="238"/>
                  </a:cubicBezTo>
                  <a:lnTo>
                    <a:pt x="3167" y="227"/>
                  </a:lnTo>
                  <a:cubicBezTo>
                    <a:pt x="3036" y="96"/>
                    <a:pt x="2858" y="0"/>
                    <a:pt x="26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6" name="Google Shape;841;p37">
            <a:extLst>
              <a:ext uri="{FF2B5EF4-FFF2-40B4-BE49-F238E27FC236}">
                <a16:creationId xmlns:a16="http://schemas.microsoft.com/office/drawing/2014/main" id="{22AD0B53-AA28-4D05-6E01-9EECEB15FAAD}"/>
              </a:ext>
            </a:extLst>
          </p:cNvPr>
          <p:cNvSpPr txBox="1"/>
          <p:nvPr/>
        </p:nvSpPr>
        <p:spPr>
          <a:xfrm>
            <a:off x="4060092" y="3478184"/>
            <a:ext cx="1940458" cy="369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uFill>
                  <a:noFill/>
                </a:uFill>
                <a:latin typeface="Calibri" panose="020F0502020204030204" pitchFamily="34" charset="0"/>
                <a:ea typeface="Catamaran"/>
                <a:cs typeface="Calibri" panose="020F0502020204030204" pitchFamily="34" charset="0"/>
                <a:sym typeface="Catamaran"/>
              </a:rPr>
              <a:t>Hardware and Software Requirements</a:t>
            </a:r>
            <a:endParaRPr sz="1200" dirty="0">
              <a:solidFill>
                <a:schemeClr val="dk1"/>
              </a:solidFill>
              <a:latin typeface="Calibri" panose="020F0502020204030204" pitchFamily="34" charset="0"/>
              <a:ea typeface="Catamaran"/>
              <a:cs typeface="Calibri" panose="020F0502020204030204" pitchFamily="34" charset="0"/>
              <a:sym typeface="Catamaran"/>
            </a:endParaRPr>
          </a:p>
        </p:txBody>
      </p:sp>
      <p:grpSp>
        <p:nvGrpSpPr>
          <p:cNvPr id="899" name="Google Shape;10127;p81">
            <a:extLst>
              <a:ext uri="{FF2B5EF4-FFF2-40B4-BE49-F238E27FC236}">
                <a16:creationId xmlns:a16="http://schemas.microsoft.com/office/drawing/2014/main" id="{A4C23DCE-3A24-2ECF-6F27-246C2067D606}"/>
              </a:ext>
            </a:extLst>
          </p:cNvPr>
          <p:cNvGrpSpPr/>
          <p:nvPr/>
        </p:nvGrpSpPr>
        <p:grpSpPr>
          <a:xfrm>
            <a:off x="3543608" y="2180397"/>
            <a:ext cx="351819" cy="323264"/>
            <a:chOff x="841435" y="1510916"/>
            <a:chExt cx="364095" cy="32326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900" name="Google Shape;10128;p81">
              <a:extLst>
                <a:ext uri="{FF2B5EF4-FFF2-40B4-BE49-F238E27FC236}">
                  <a16:creationId xmlns:a16="http://schemas.microsoft.com/office/drawing/2014/main" id="{067144BD-1429-BC83-D85E-F33B623DE996}"/>
                </a:ext>
              </a:extLst>
            </p:cNvPr>
            <p:cNvSpPr/>
            <p:nvPr/>
          </p:nvSpPr>
          <p:spPr>
            <a:xfrm>
              <a:off x="852385" y="1510916"/>
              <a:ext cx="353145" cy="187785"/>
            </a:xfrm>
            <a:custGeom>
              <a:avLst/>
              <a:gdLst/>
              <a:ahLst/>
              <a:cxnLst/>
              <a:rect l="l" t="t" r="r" b="b"/>
              <a:pathLst>
                <a:path w="11086" h="5895" extrusionOk="0">
                  <a:moveTo>
                    <a:pt x="6145" y="334"/>
                  </a:moveTo>
                  <a:lnTo>
                    <a:pt x="6145" y="703"/>
                  </a:lnTo>
                  <a:lnTo>
                    <a:pt x="4942" y="703"/>
                  </a:lnTo>
                  <a:lnTo>
                    <a:pt x="4942" y="334"/>
                  </a:lnTo>
                  <a:close/>
                  <a:moveTo>
                    <a:pt x="10764" y="1025"/>
                  </a:moveTo>
                  <a:lnTo>
                    <a:pt x="10764" y="1596"/>
                  </a:lnTo>
                  <a:lnTo>
                    <a:pt x="346" y="1596"/>
                  </a:lnTo>
                  <a:lnTo>
                    <a:pt x="346" y="1025"/>
                  </a:lnTo>
                  <a:close/>
                  <a:moveTo>
                    <a:pt x="4775" y="1"/>
                  </a:moveTo>
                  <a:cubicBezTo>
                    <a:pt x="4692" y="1"/>
                    <a:pt x="4621" y="84"/>
                    <a:pt x="4621" y="167"/>
                  </a:cubicBezTo>
                  <a:lnTo>
                    <a:pt x="4621" y="703"/>
                  </a:lnTo>
                  <a:lnTo>
                    <a:pt x="168" y="703"/>
                  </a:lnTo>
                  <a:cubicBezTo>
                    <a:pt x="72" y="703"/>
                    <a:pt x="1" y="775"/>
                    <a:pt x="1" y="870"/>
                  </a:cubicBezTo>
                  <a:lnTo>
                    <a:pt x="1" y="1751"/>
                  </a:lnTo>
                  <a:cubicBezTo>
                    <a:pt x="1" y="1834"/>
                    <a:pt x="72" y="1906"/>
                    <a:pt x="168" y="1906"/>
                  </a:cubicBezTo>
                  <a:lnTo>
                    <a:pt x="656" y="1906"/>
                  </a:lnTo>
                  <a:lnTo>
                    <a:pt x="656" y="2620"/>
                  </a:lnTo>
                  <a:cubicBezTo>
                    <a:pt x="656" y="2715"/>
                    <a:pt x="727" y="2787"/>
                    <a:pt x="822" y="2787"/>
                  </a:cubicBezTo>
                  <a:cubicBezTo>
                    <a:pt x="906" y="2787"/>
                    <a:pt x="989" y="2715"/>
                    <a:pt x="989" y="2620"/>
                  </a:cubicBezTo>
                  <a:lnTo>
                    <a:pt x="989" y="1906"/>
                  </a:lnTo>
                  <a:lnTo>
                    <a:pt x="10109" y="1906"/>
                  </a:lnTo>
                  <a:lnTo>
                    <a:pt x="10109" y="5740"/>
                  </a:lnTo>
                  <a:cubicBezTo>
                    <a:pt x="10109" y="5823"/>
                    <a:pt x="10181" y="5894"/>
                    <a:pt x="10276" y="5894"/>
                  </a:cubicBezTo>
                  <a:cubicBezTo>
                    <a:pt x="10359" y="5894"/>
                    <a:pt x="10431" y="5823"/>
                    <a:pt x="10431" y="5740"/>
                  </a:cubicBezTo>
                  <a:lnTo>
                    <a:pt x="10431" y="1918"/>
                  </a:lnTo>
                  <a:lnTo>
                    <a:pt x="10931" y="1918"/>
                  </a:lnTo>
                  <a:cubicBezTo>
                    <a:pt x="11014" y="1918"/>
                    <a:pt x="11086" y="1846"/>
                    <a:pt x="11086" y="1763"/>
                  </a:cubicBezTo>
                  <a:lnTo>
                    <a:pt x="11086" y="882"/>
                  </a:lnTo>
                  <a:cubicBezTo>
                    <a:pt x="11086" y="775"/>
                    <a:pt x="11014" y="703"/>
                    <a:pt x="10931" y="703"/>
                  </a:cubicBezTo>
                  <a:lnTo>
                    <a:pt x="6478" y="703"/>
                  </a:lnTo>
                  <a:lnTo>
                    <a:pt x="6478" y="167"/>
                  </a:lnTo>
                  <a:cubicBezTo>
                    <a:pt x="6478" y="84"/>
                    <a:pt x="6406" y="1"/>
                    <a:pt x="6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0129;p81">
              <a:extLst>
                <a:ext uri="{FF2B5EF4-FFF2-40B4-BE49-F238E27FC236}">
                  <a16:creationId xmlns:a16="http://schemas.microsoft.com/office/drawing/2014/main" id="{874BFABE-5A26-569C-1A62-F4797B0A47D4}"/>
                </a:ext>
              </a:extLst>
            </p:cNvPr>
            <p:cNvSpPr/>
            <p:nvPr/>
          </p:nvSpPr>
          <p:spPr>
            <a:xfrm>
              <a:off x="841435" y="1581188"/>
              <a:ext cx="353145" cy="252992"/>
            </a:xfrm>
            <a:custGeom>
              <a:avLst/>
              <a:gdLst/>
              <a:ahLst/>
              <a:cxnLst/>
              <a:rect l="l" t="t" r="r" b="b"/>
              <a:pathLst>
                <a:path w="11086" h="7942" extrusionOk="0">
                  <a:moveTo>
                    <a:pt x="10764" y="4382"/>
                  </a:moveTo>
                  <a:lnTo>
                    <a:pt x="10764" y="4953"/>
                  </a:lnTo>
                  <a:lnTo>
                    <a:pt x="346" y="4953"/>
                  </a:lnTo>
                  <a:lnTo>
                    <a:pt x="346" y="4382"/>
                  </a:lnTo>
                  <a:close/>
                  <a:moveTo>
                    <a:pt x="6406" y="5275"/>
                  </a:moveTo>
                  <a:lnTo>
                    <a:pt x="6895" y="6168"/>
                  </a:lnTo>
                  <a:lnTo>
                    <a:pt x="4228" y="6168"/>
                  </a:lnTo>
                  <a:lnTo>
                    <a:pt x="4716" y="5275"/>
                  </a:lnTo>
                  <a:close/>
                  <a:moveTo>
                    <a:pt x="4335" y="5275"/>
                  </a:moveTo>
                  <a:lnTo>
                    <a:pt x="3049" y="7608"/>
                  </a:lnTo>
                  <a:lnTo>
                    <a:pt x="2573" y="7608"/>
                  </a:lnTo>
                  <a:lnTo>
                    <a:pt x="3859" y="5275"/>
                  </a:lnTo>
                  <a:close/>
                  <a:moveTo>
                    <a:pt x="7240" y="5275"/>
                  </a:moveTo>
                  <a:lnTo>
                    <a:pt x="8514" y="7608"/>
                  </a:lnTo>
                  <a:lnTo>
                    <a:pt x="8038" y="7608"/>
                  </a:lnTo>
                  <a:lnTo>
                    <a:pt x="6764" y="5275"/>
                  </a:lnTo>
                  <a:close/>
                  <a:moveTo>
                    <a:pt x="822" y="0"/>
                  </a:moveTo>
                  <a:cubicBezTo>
                    <a:pt x="727" y="0"/>
                    <a:pt x="656" y="84"/>
                    <a:pt x="656" y="167"/>
                  </a:cubicBezTo>
                  <a:lnTo>
                    <a:pt x="656" y="4072"/>
                  </a:lnTo>
                  <a:lnTo>
                    <a:pt x="168" y="4072"/>
                  </a:lnTo>
                  <a:cubicBezTo>
                    <a:pt x="72" y="4072"/>
                    <a:pt x="1" y="4144"/>
                    <a:pt x="1" y="4239"/>
                  </a:cubicBezTo>
                  <a:lnTo>
                    <a:pt x="1" y="5108"/>
                  </a:lnTo>
                  <a:cubicBezTo>
                    <a:pt x="1" y="5203"/>
                    <a:pt x="72" y="5275"/>
                    <a:pt x="168" y="5275"/>
                  </a:cubicBezTo>
                  <a:lnTo>
                    <a:pt x="3489" y="5275"/>
                  </a:lnTo>
                  <a:lnTo>
                    <a:pt x="2144" y="7704"/>
                  </a:lnTo>
                  <a:cubicBezTo>
                    <a:pt x="2120" y="7751"/>
                    <a:pt x="2120" y="7811"/>
                    <a:pt x="2144" y="7870"/>
                  </a:cubicBezTo>
                  <a:cubicBezTo>
                    <a:pt x="2180" y="7906"/>
                    <a:pt x="2239" y="7942"/>
                    <a:pt x="2275" y="7942"/>
                  </a:cubicBezTo>
                  <a:lnTo>
                    <a:pt x="3132" y="7942"/>
                  </a:lnTo>
                  <a:cubicBezTo>
                    <a:pt x="3192" y="7942"/>
                    <a:pt x="3251" y="7906"/>
                    <a:pt x="3275" y="7846"/>
                  </a:cubicBezTo>
                  <a:lnTo>
                    <a:pt x="3644" y="7168"/>
                  </a:lnTo>
                  <a:lnTo>
                    <a:pt x="4644" y="7168"/>
                  </a:lnTo>
                  <a:cubicBezTo>
                    <a:pt x="4728" y="7168"/>
                    <a:pt x="4811" y="7096"/>
                    <a:pt x="4811" y="7001"/>
                  </a:cubicBezTo>
                  <a:cubicBezTo>
                    <a:pt x="4811" y="6906"/>
                    <a:pt x="4728" y="6834"/>
                    <a:pt x="4644" y="6834"/>
                  </a:cubicBezTo>
                  <a:lnTo>
                    <a:pt x="3823" y="6834"/>
                  </a:lnTo>
                  <a:lnTo>
                    <a:pt x="4037" y="6465"/>
                  </a:lnTo>
                  <a:lnTo>
                    <a:pt x="7061" y="6465"/>
                  </a:lnTo>
                  <a:lnTo>
                    <a:pt x="7252" y="6834"/>
                  </a:lnTo>
                  <a:lnTo>
                    <a:pt x="5299" y="6834"/>
                  </a:lnTo>
                  <a:cubicBezTo>
                    <a:pt x="5216" y="6834"/>
                    <a:pt x="5133" y="6906"/>
                    <a:pt x="5133" y="7001"/>
                  </a:cubicBezTo>
                  <a:cubicBezTo>
                    <a:pt x="5133" y="7096"/>
                    <a:pt x="5216" y="7168"/>
                    <a:pt x="5299" y="7168"/>
                  </a:cubicBezTo>
                  <a:lnTo>
                    <a:pt x="7430" y="7168"/>
                  </a:lnTo>
                  <a:lnTo>
                    <a:pt x="7800" y="7846"/>
                  </a:lnTo>
                  <a:cubicBezTo>
                    <a:pt x="7835" y="7894"/>
                    <a:pt x="7895" y="7942"/>
                    <a:pt x="7954" y="7942"/>
                  </a:cubicBezTo>
                  <a:lnTo>
                    <a:pt x="8800" y="7942"/>
                  </a:lnTo>
                  <a:cubicBezTo>
                    <a:pt x="8859" y="7942"/>
                    <a:pt x="8907" y="7906"/>
                    <a:pt x="8931" y="7870"/>
                  </a:cubicBezTo>
                  <a:cubicBezTo>
                    <a:pt x="8966" y="7823"/>
                    <a:pt x="8966" y="7763"/>
                    <a:pt x="8931" y="7704"/>
                  </a:cubicBezTo>
                  <a:lnTo>
                    <a:pt x="7597" y="5275"/>
                  </a:lnTo>
                  <a:lnTo>
                    <a:pt x="10931" y="5275"/>
                  </a:lnTo>
                  <a:cubicBezTo>
                    <a:pt x="11014" y="5275"/>
                    <a:pt x="11086" y="5203"/>
                    <a:pt x="11086" y="5108"/>
                  </a:cubicBezTo>
                  <a:lnTo>
                    <a:pt x="11086" y="4239"/>
                  </a:lnTo>
                  <a:cubicBezTo>
                    <a:pt x="11086" y="4144"/>
                    <a:pt x="11014" y="4072"/>
                    <a:pt x="10931" y="4072"/>
                  </a:cubicBezTo>
                  <a:lnTo>
                    <a:pt x="10431" y="4072"/>
                  </a:lnTo>
                  <a:lnTo>
                    <a:pt x="10431" y="3263"/>
                  </a:lnTo>
                  <a:cubicBezTo>
                    <a:pt x="10431" y="3179"/>
                    <a:pt x="10359" y="3108"/>
                    <a:pt x="10276" y="3108"/>
                  </a:cubicBezTo>
                  <a:cubicBezTo>
                    <a:pt x="10181" y="3108"/>
                    <a:pt x="10109" y="3179"/>
                    <a:pt x="10109" y="3263"/>
                  </a:cubicBezTo>
                  <a:lnTo>
                    <a:pt x="10109" y="4072"/>
                  </a:lnTo>
                  <a:lnTo>
                    <a:pt x="989" y="4072"/>
                  </a:lnTo>
                  <a:lnTo>
                    <a:pt x="989" y="167"/>
                  </a:lnTo>
                  <a:cubicBezTo>
                    <a:pt x="989" y="84"/>
                    <a:pt x="906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0130;p81">
              <a:extLst>
                <a:ext uri="{FF2B5EF4-FFF2-40B4-BE49-F238E27FC236}">
                  <a16:creationId xmlns:a16="http://schemas.microsoft.com/office/drawing/2014/main" id="{5659E5B4-09F2-A981-AF03-22B48224AC4F}"/>
                </a:ext>
              </a:extLst>
            </p:cNvPr>
            <p:cNvSpPr/>
            <p:nvPr/>
          </p:nvSpPr>
          <p:spPr>
            <a:xfrm>
              <a:off x="928264" y="1584501"/>
              <a:ext cx="198775" cy="140735"/>
            </a:xfrm>
            <a:custGeom>
              <a:avLst/>
              <a:gdLst/>
              <a:ahLst/>
              <a:cxnLst/>
              <a:rect l="l" t="t" r="r" b="b"/>
              <a:pathLst>
                <a:path w="6240" h="4418" extrusionOk="0">
                  <a:moveTo>
                    <a:pt x="5608" y="322"/>
                  </a:moveTo>
                  <a:cubicBezTo>
                    <a:pt x="5787" y="322"/>
                    <a:pt x="5929" y="465"/>
                    <a:pt x="5929" y="643"/>
                  </a:cubicBezTo>
                  <a:cubicBezTo>
                    <a:pt x="5929" y="798"/>
                    <a:pt x="5775" y="953"/>
                    <a:pt x="5608" y="953"/>
                  </a:cubicBezTo>
                  <a:cubicBezTo>
                    <a:pt x="5453" y="953"/>
                    <a:pt x="5298" y="822"/>
                    <a:pt x="5298" y="643"/>
                  </a:cubicBezTo>
                  <a:cubicBezTo>
                    <a:pt x="5298" y="477"/>
                    <a:pt x="5429" y="322"/>
                    <a:pt x="5608" y="322"/>
                  </a:cubicBezTo>
                  <a:close/>
                  <a:moveTo>
                    <a:pt x="2131" y="1334"/>
                  </a:moveTo>
                  <a:cubicBezTo>
                    <a:pt x="2310" y="1334"/>
                    <a:pt x="2441" y="1477"/>
                    <a:pt x="2441" y="1656"/>
                  </a:cubicBezTo>
                  <a:cubicBezTo>
                    <a:pt x="2441" y="1834"/>
                    <a:pt x="2310" y="1965"/>
                    <a:pt x="2131" y="1965"/>
                  </a:cubicBezTo>
                  <a:cubicBezTo>
                    <a:pt x="1965" y="1965"/>
                    <a:pt x="1822" y="1834"/>
                    <a:pt x="1822" y="1656"/>
                  </a:cubicBezTo>
                  <a:cubicBezTo>
                    <a:pt x="1822" y="1489"/>
                    <a:pt x="1953" y="1334"/>
                    <a:pt x="2131" y="1334"/>
                  </a:cubicBezTo>
                  <a:close/>
                  <a:moveTo>
                    <a:pt x="4036" y="2429"/>
                  </a:moveTo>
                  <a:cubicBezTo>
                    <a:pt x="4215" y="2429"/>
                    <a:pt x="4346" y="2560"/>
                    <a:pt x="4346" y="2739"/>
                  </a:cubicBezTo>
                  <a:cubicBezTo>
                    <a:pt x="4346" y="2918"/>
                    <a:pt x="4203" y="3049"/>
                    <a:pt x="4036" y="3049"/>
                  </a:cubicBezTo>
                  <a:cubicBezTo>
                    <a:pt x="3870" y="3049"/>
                    <a:pt x="3727" y="2918"/>
                    <a:pt x="3727" y="2739"/>
                  </a:cubicBezTo>
                  <a:cubicBezTo>
                    <a:pt x="3727" y="2572"/>
                    <a:pt x="3858" y="2429"/>
                    <a:pt x="4036" y="2429"/>
                  </a:cubicBezTo>
                  <a:close/>
                  <a:moveTo>
                    <a:pt x="595" y="3501"/>
                  </a:moveTo>
                  <a:cubicBezTo>
                    <a:pt x="774" y="3501"/>
                    <a:pt x="905" y="3632"/>
                    <a:pt x="905" y="3811"/>
                  </a:cubicBezTo>
                  <a:cubicBezTo>
                    <a:pt x="905" y="3989"/>
                    <a:pt x="762" y="4120"/>
                    <a:pt x="595" y="4120"/>
                  </a:cubicBezTo>
                  <a:cubicBezTo>
                    <a:pt x="429" y="4120"/>
                    <a:pt x="286" y="3989"/>
                    <a:pt x="286" y="3811"/>
                  </a:cubicBezTo>
                  <a:cubicBezTo>
                    <a:pt x="286" y="3644"/>
                    <a:pt x="417" y="3501"/>
                    <a:pt x="595" y="3501"/>
                  </a:cubicBezTo>
                  <a:close/>
                  <a:moveTo>
                    <a:pt x="5608" y="1"/>
                  </a:moveTo>
                  <a:cubicBezTo>
                    <a:pt x="5275" y="1"/>
                    <a:pt x="4989" y="286"/>
                    <a:pt x="4989" y="632"/>
                  </a:cubicBezTo>
                  <a:cubicBezTo>
                    <a:pt x="4989" y="786"/>
                    <a:pt x="5048" y="941"/>
                    <a:pt x="5156" y="1048"/>
                  </a:cubicBezTo>
                  <a:lnTo>
                    <a:pt x="4239" y="2132"/>
                  </a:lnTo>
                  <a:cubicBezTo>
                    <a:pt x="4179" y="2120"/>
                    <a:pt x="4108" y="2096"/>
                    <a:pt x="4048" y="2096"/>
                  </a:cubicBezTo>
                  <a:cubicBezTo>
                    <a:pt x="3858" y="2096"/>
                    <a:pt x="3679" y="2191"/>
                    <a:pt x="3560" y="2334"/>
                  </a:cubicBezTo>
                  <a:lnTo>
                    <a:pt x="2739" y="1882"/>
                  </a:lnTo>
                  <a:cubicBezTo>
                    <a:pt x="2774" y="1798"/>
                    <a:pt x="2786" y="1727"/>
                    <a:pt x="2786" y="1656"/>
                  </a:cubicBezTo>
                  <a:cubicBezTo>
                    <a:pt x="2786" y="1310"/>
                    <a:pt x="2500" y="1024"/>
                    <a:pt x="2155" y="1024"/>
                  </a:cubicBezTo>
                  <a:cubicBezTo>
                    <a:pt x="1822" y="1024"/>
                    <a:pt x="1536" y="1310"/>
                    <a:pt x="1536" y="1656"/>
                  </a:cubicBezTo>
                  <a:cubicBezTo>
                    <a:pt x="1536" y="1822"/>
                    <a:pt x="1596" y="1953"/>
                    <a:pt x="1703" y="2072"/>
                  </a:cubicBezTo>
                  <a:lnTo>
                    <a:pt x="834" y="3203"/>
                  </a:lnTo>
                  <a:cubicBezTo>
                    <a:pt x="774" y="3191"/>
                    <a:pt x="703" y="3168"/>
                    <a:pt x="631" y="3168"/>
                  </a:cubicBezTo>
                  <a:cubicBezTo>
                    <a:pt x="286" y="3168"/>
                    <a:pt x="0" y="3453"/>
                    <a:pt x="0" y="3799"/>
                  </a:cubicBezTo>
                  <a:cubicBezTo>
                    <a:pt x="0" y="4144"/>
                    <a:pt x="286" y="4418"/>
                    <a:pt x="631" y="4418"/>
                  </a:cubicBezTo>
                  <a:cubicBezTo>
                    <a:pt x="965" y="4418"/>
                    <a:pt x="1250" y="4144"/>
                    <a:pt x="1250" y="3799"/>
                  </a:cubicBezTo>
                  <a:cubicBezTo>
                    <a:pt x="1250" y="3632"/>
                    <a:pt x="1191" y="3501"/>
                    <a:pt x="1084" y="3382"/>
                  </a:cubicBezTo>
                  <a:lnTo>
                    <a:pt x="1953" y="2251"/>
                  </a:lnTo>
                  <a:cubicBezTo>
                    <a:pt x="2012" y="2263"/>
                    <a:pt x="2084" y="2275"/>
                    <a:pt x="2155" y="2275"/>
                  </a:cubicBezTo>
                  <a:cubicBezTo>
                    <a:pt x="2310" y="2275"/>
                    <a:pt x="2441" y="2215"/>
                    <a:pt x="2560" y="2144"/>
                  </a:cubicBezTo>
                  <a:lnTo>
                    <a:pt x="3441" y="2632"/>
                  </a:lnTo>
                  <a:cubicBezTo>
                    <a:pt x="3441" y="2668"/>
                    <a:pt x="3429" y="2691"/>
                    <a:pt x="3429" y="2739"/>
                  </a:cubicBezTo>
                  <a:cubicBezTo>
                    <a:pt x="3429" y="3084"/>
                    <a:pt x="3703" y="3370"/>
                    <a:pt x="4048" y="3370"/>
                  </a:cubicBezTo>
                  <a:cubicBezTo>
                    <a:pt x="4394" y="3370"/>
                    <a:pt x="4679" y="3084"/>
                    <a:pt x="4679" y="2739"/>
                  </a:cubicBezTo>
                  <a:cubicBezTo>
                    <a:pt x="4679" y="2572"/>
                    <a:pt x="4620" y="2429"/>
                    <a:pt x="4513" y="2322"/>
                  </a:cubicBezTo>
                  <a:lnTo>
                    <a:pt x="5418" y="1239"/>
                  </a:lnTo>
                  <a:cubicBezTo>
                    <a:pt x="5477" y="1251"/>
                    <a:pt x="5548" y="1263"/>
                    <a:pt x="5608" y="1263"/>
                  </a:cubicBezTo>
                  <a:cubicBezTo>
                    <a:pt x="5953" y="1263"/>
                    <a:pt x="6239" y="989"/>
                    <a:pt x="6239" y="643"/>
                  </a:cubicBezTo>
                  <a:cubicBezTo>
                    <a:pt x="6239" y="286"/>
                    <a:pt x="5953" y="1"/>
                    <a:pt x="5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11764;p83">
            <a:extLst>
              <a:ext uri="{FF2B5EF4-FFF2-40B4-BE49-F238E27FC236}">
                <a16:creationId xmlns:a16="http://schemas.microsoft.com/office/drawing/2014/main" id="{564EC9F9-3133-BFA4-D457-0B93BA15B34E}"/>
              </a:ext>
            </a:extLst>
          </p:cNvPr>
          <p:cNvGrpSpPr/>
          <p:nvPr/>
        </p:nvGrpSpPr>
        <p:grpSpPr>
          <a:xfrm>
            <a:off x="3513399" y="1630459"/>
            <a:ext cx="346852" cy="369550"/>
            <a:chOff x="6200938" y="1500594"/>
            <a:chExt cx="322154" cy="35535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915" name="Google Shape;11765;p83">
              <a:extLst>
                <a:ext uri="{FF2B5EF4-FFF2-40B4-BE49-F238E27FC236}">
                  <a16:creationId xmlns:a16="http://schemas.microsoft.com/office/drawing/2014/main" id="{A59E3E15-CCAF-2B4B-34E4-787799189938}"/>
                </a:ext>
              </a:extLst>
            </p:cNvPr>
            <p:cNvSpPr/>
            <p:nvPr/>
          </p:nvSpPr>
          <p:spPr>
            <a:xfrm>
              <a:off x="6325789" y="1605835"/>
              <a:ext cx="10581" cy="16252"/>
            </a:xfrm>
            <a:custGeom>
              <a:avLst/>
              <a:gdLst/>
              <a:ahLst/>
              <a:cxnLst/>
              <a:rect l="l" t="t" r="r" b="b"/>
              <a:pathLst>
                <a:path w="334" h="513" extrusionOk="0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84" y="512"/>
                    <a:pt x="167" y="512"/>
                  </a:cubicBezTo>
                  <a:cubicBezTo>
                    <a:pt x="262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1766;p83">
              <a:extLst>
                <a:ext uri="{FF2B5EF4-FFF2-40B4-BE49-F238E27FC236}">
                  <a16:creationId xmlns:a16="http://schemas.microsoft.com/office/drawing/2014/main" id="{4E63481D-6BFC-2A92-C215-2149A9CA8DA8}"/>
                </a:ext>
              </a:extLst>
            </p:cNvPr>
            <p:cNvSpPr/>
            <p:nvPr/>
          </p:nvSpPr>
          <p:spPr>
            <a:xfrm>
              <a:off x="6387280" y="1605835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72" y="512"/>
                    <a:pt x="167" y="512"/>
                  </a:cubicBezTo>
                  <a:cubicBezTo>
                    <a:pt x="250" y="512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1767;p83">
              <a:extLst>
                <a:ext uri="{FF2B5EF4-FFF2-40B4-BE49-F238E27FC236}">
                  <a16:creationId xmlns:a16="http://schemas.microsoft.com/office/drawing/2014/main" id="{21AAC172-15F0-78BD-4FD2-3E711DBEA7AC}"/>
                </a:ext>
              </a:extLst>
            </p:cNvPr>
            <p:cNvSpPr/>
            <p:nvPr/>
          </p:nvSpPr>
          <p:spPr>
            <a:xfrm>
              <a:off x="6345779" y="1650725"/>
              <a:ext cx="32472" cy="10201"/>
            </a:xfrm>
            <a:custGeom>
              <a:avLst/>
              <a:gdLst/>
              <a:ahLst/>
              <a:cxnLst/>
              <a:rect l="l" t="t" r="r" b="b"/>
              <a:pathLst>
                <a:path w="1025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858" y="322"/>
                  </a:lnTo>
                  <a:cubicBezTo>
                    <a:pt x="953" y="322"/>
                    <a:pt x="1024" y="250"/>
                    <a:pt x="1024" y="167"/>
                  </a:cubicBezTo>
                  <a:cubicBezTo>
                    <a:pt x="1024" y="72"/>
                    <a:pt x="953" y="0"/>
                    <a:pt x="8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1768;p83">
              <a:extLst>
                <a:ext uri="{FF2B5EF4-FFF2-40B4-BE49-F238E27FC236}">
                  <a16:creationId xmlns:a16="http://schemas.microsoft.com/office/drawing/2014/main" id="{9A2744C3-CBCC-5FF4-D782-46CB7B745005}"/>
                </a:ext>
              </a:extLst>
            </p:cNvPr>
            <p:cNvSpPr/>
            <p:nvPr/>
          </p:nvSpPr>
          <p:spPr>
            <a:xfrm>
              <a:off x="6200938" y="1500594"/>
              <a:ext cx="322154" cy="355355"/>
            </a:xfrm>
            <a:custGeom>
              <a:avLst/>
              <a:gdLst/>
              <a:ahLst/>
              <a:cxnLst/>
              <a:rect l="l" t="t" r="r" b="b"/>
              <a:pathLst>
                <a:path w="10169" h="11217" extrusionOk="0">
                  <a:moveTo>
                    <a:pt x="5072" y="322"/>
                  </a:moveTo>
                  <a:cubicBezTo>
                    <a:pt x="5251" y="322"/>
                    <a:pt x="5442" y="334"/>
                    <a:pt x="5608" y="381"/>
                  </a:cubicBezTo>
                  <a:lnTo>
                    <a:pt x="5608" y="1727"/>
                  </a:lnTo>
                  <a:cubicBezTo>
                    <a:pt x="5608" y="1822"/>
                    <a:pt x="5680" y="1893"/>
                    <a:pt x="5775" y="1893"/>
                  </a:cubicBezTo>
                  <a:cubicBezTo>
                    <a:pt x="5858" y="1893"/>
                    <a:pt x="5942" y="1822"/>
                    <a:pt x="5942" y="1727"/>
                  </a:cubicBezTo>
                  <a:lnTo>
                    <a:pt x="5942" y="465"/>
                  </a:lnTo>
                  <a:cubicBezTo>
                    <a:pt x="6835" y="798"/>
                    <a:pt x="7466" y="1632"/>
                    <a:pt x="7525" y="2608"/>
                  </a:cubicBezTo>
                  <a:lnTo>
                    <a:pt x="5942" y="2608"/>
                  </a:lnTo>
                  <a:lnTo>
                    <a:pt x="5942" y="2417"/>
                  </a:lnTo>
                  <a:cubicBezTo>
                    <a:pt x="5942" y="2322"/>
                    <a:pt x="5858" y="2251"/>
                    <a:pt x="5775" y="2251"/>
                  </a:cubicBezTo>
                  <a:cubicBezTo>
                    <a:pt x="5680" y="2251"/>
                    <a:pt x="5608" y="2322"/>
                    <a:pt x="5608" y="2417"/>
                  </a:cubicBezTo>
                  <a:lnTo>
                    <a:pt x="5608" y="2608"/>
                  </a:lnTo>
                  <a:lnTo>
                    <a:pt x="4537" y="2608"/>
                  </a:lnTo>
                  <a:lnTo>
                    <a:pt x="4537" y="381"/>
                  </a:lnTo>
                  <a:cubicBezTo>
                    <a:pt x="4715" y="334"/>
                    <a:pt x="4894" y="322"/>
                    <a:pt x="5072" y="322"/>
                  </a:cubicBezTo>
                  <a:close/>
                  <a:moveTo>
                    <a:pt x="4215" y="477"/>
                  </a:moveTo>
                  <a:lnTo>
                    <a:pt x="4215" y="2620"/>
                  </a:lnTo>
                  <a:lnTo>
                    <a:pt x="2620" y="2620"/>
                  </a:lnTo>
                  <a:cubicBezTo>
                    <a:pt x="2679" y="1643"/>
                    <a:pt x="3322" y="810"/>
                    <a:pt x="4215" y="477"/>
                  </a:cubicBezTo>
                  <a:close/>
                  <a:moveTo>
                    <a:pt x="7204" y="2941"/>
                  </a:moveTo>
                  <a:lnTo>
                    <a:pt x="7204" y="4013"/>
                  </a:lnTo>
                  <a:cubicBezTo>
                    <a:pt x="7204" y="4072"/>
                    <a:pt x="7204" y="4132"/>
                    <a:pt x="7192" y="4203"/>
                  </a:cubicBezTo>
                  <a:lnTo>
                    <a:pt x="2965" y="4203"/>
                  </a:lnTo>
                  <a:cubicBezTo>
                    <a:pt x="2965" y="4144"/>
                    <a:pt x="2953" y="4084"/>
                    <a:pt x="2953" y="4013"/>
                  </a:cubicBezTo>
                  <a:lnTo>
                    <a:pt x="2953" y="3656"/>
                  </a:lnTo>
                  <a:cubicBezTo>
                    <a:pt x="2953" y="3560"/>
                    <a:pt x="2870" y="3489"/>
                    <a:pt x="2786" y="3489"/>
                  </a:cubicBezTo>
                  <a:cubicBezTo>
                    <a:pt x="2691" y="3489"/>
                    <a:pt x="2620" y="3560"/>
                    <a:pt x="2620" y="3656"/>
                  </a:cubicBezTo>
                  <a:lnTo>
                    <a:pt x="2620" y="4013"/>
                  </a:lnTo>
                  <a:lnTo>
                    <a:pt x="2620" y="4203"/>
                  </a:lnTo>
                  <a:lnTo>
                    <a:pt x="2441" y="4203"/>
                  </a:lnTo>
                  <a:cubicBezTo>
                    <a:pt x="2334" y="4203"/>
                    <a:pt x="2251" y="4108"/>
                    <a:pt x="2251" y="4013"/>
                  </a:cubicBezTo>
                  <a:lnTo>
                    <a:pt x="2251" y="3132"/>
                  </a:lnTo>
                  <a:cubicBezTo>
                    <a:pt x="2251" y="3025"/>
                    <a:pt x="2334" y="2941"/>
                    <a:pt x="2441" y="2941"/>
                  </a:cubicBezTo>
                  <a:lnTo>
                    <a:pt x="2632" y="2941"/>
                  </a:lnTo>
                  <a:lnTo>
                    <a:pt x="2632" y="2953"/>
                  </a:lnTo>
                  <a:cubicBezTo>
                    <a:pt x="2632" y="3036"/>
                    <a:pt x="2715" y="3120"/>
                    <a:pt x="2798" y="3120"/>
                  </a:cubicBezTo>
                  <a:cubicBezTo>
                    <a:pt x="2882" y="3120"/>
                    <a:pt x="2965" y="3036"/>
                    <a:pt x="2965" y="2953"/>
                  </a:cubicBezTo>
                  <a:lnTo>
                    <a:pt x="2965" y="2941"/>
                  </a:lnTo>
                  <a:close/>
                  <a:moveTo>
                    <a:pt x="7692" y="2953"/>
                  </a:moveTo>
                  <a:cubicBezTo>
                    <a:pt x="7811" y="2953"/>
                    <a:pt x="7894" y="3036"/>
                    <a:pt x="7894" y="3144"/>
                  </a:cubicBezTo>
                  <a:lnTo>
                    <a:pt x="7894" y="4025"/>
                  </a:lnTo>
                  <a:cubicBezTo>
                    <a:pt x="7894" y="4120"/>
                    <a:pt x="7799" y="4215"/>
                    <a:pt x="7692" y="4215"/>
                  </a:cubicBezTo>
                  <a:lnTo>
                    <a:pt x="7501" y="4215"/>
                  </a:lnTo>
                  <a:lnTo>
                    <a:pt x="7501" y="4025"/>
                  </a:lnTo>
                  <a:lnTo>
                    <a:pt x="7501" y="2953"/>
                  </a:lnTo>
                  <a:close/>
                  <a:moveTo>
                    <a:pt x="7513" y="4513"/>
                  </a:moveTo>
                  <a:lnTo>
                    <a:pt x="7418" y="5096"/>
                  </a:lnTo>
                  <a:cubicBezTo>
                    <a:pt x="7394" y="5180"/>
                    <a:pt x="7323" y="5239"/>
                    <a:pt x="7239" y="5239"/>
                  </a:cubicBezTo>
                  <a:lnTo>
                    <a:pt x="7192" y="5239"/>
                  </a:lnTo>
                  <a:cubicBezTo>
                    <a:pt x="7323" y="5025"/>
                    <a:pt x="7418" y="4763"/>
                    <a:pt x="7478" y="4513"/>
                  </a:cubicBezTo>
                  <a:close/>
                  <a:moveTo>
                    <a:pt x="3691" y="4525"/>
                  </a:moveTo>
                  <a:lnTo>
                    <a:pt x="3822" y="5263"/>
                  </a:lnTo>
                  <a:lnTo>
                    <a:pt x="3346" y="5263"/>
                  </a:lnTo>
                  <a:cubicBezTo>
                    <a:pt x="3203" y="5037"/>
                    <a:pt x="3084" y="4799"/>
                    <a:pt x="3013" y="4525"/>
                  </a:cubicBezTo>
                  <a:close/>
                  <a:moveTo>
                    <a:pt x="6108" y="4525"/>
                  </a:moveTo>
                  <a:lnTo>
                    <a:pt x="5965" y="5263"/>
                  </a:lnTo>
                  <a:lnTo>
                    <a:pt x="4168" y="5263"/>
                  </a:lnTo>
                  <a:lnTo>
                    <a:pt x="4037" y="4525"/>
                  </a:lnTo>
                  <a:close/>
                  <a:moveTo>
                    <a:pt x="7144" y="4525"/>
                  </a:moveTo>
                  <a:cubicBezTo>
                    <a:pt x="7073" y="4787"/>
                    <a:pt x="6966" y="5025"/>
                    <a:pt x="6823" y="5227"/>
                  </a:cubicBezTo>
                  <a:cubicBezTo>
                    <a:pt x="6823" y="5239"/>
                    <a:pt x="6799" y="5239"/>
                    <a:pt x="6799" y="5263"/>
                  </a:cubicBezTo>
                  <a:lnTo>
                    <a:pt x="6323" y="5263"/>
                  </a:lnTo>
                  <a:lnTo>
                    <a:pt x="6465" y="4525"/>
                  </a:lnTo>
                  <a:close/>
                  <a:moveTo>
                    <a:pt x="2691" y="4549"/>
                  </a:moveTo>
                  <a:cubicBezTo>
                    <a:pt x="2751" y="4799"/>
                    <a:pt x="2846" y="5049"/>
                    <a:pt x="2977" y="5275"/>
                  </a:cubicBezTo>
                  <a:lnTo>
                    <a:pt x="2917" y="5275"/>
                  </a:lnTo>
                  <a:lnTo>
                    <a:pt x="2917" y="5263"/>
                  </a:lnTo>
                  <a:cubicBezTo>
                    <a:pt x="2834" y="5263"/>
                    <a:pt x="2751" y="5203"/>
                    <a:pt x="2739" y="5108"/>
                  </a:cubicBezTo>
                  <a:lnTo>
                    <a:pt x="2655" y="4549"/>
                  </a:lnTo>
                  <a:close/>
                  <a:moveTo>
                    <a:pt x="3906" y="5584"/>
                  </a:moveTo>
                  <a:lnTo>
                    <a:pt x="3941" y="5811"/>
                  </a:lnTo>
                  <a:cubicBezTo>
                    <a:pt x="3846" y="5751"/>
                    <a:pt x="3739" y="5680"/>
                    <a:pt x="3644" y="5584"/>
                  </a:cubicBezTo>
                  <a:close/>
                  <a:moveTo>
                    <a:pt x="6501" y="5584"/>
                  </a:moveTo>
                  <a:cubicBezTo>
                    <a:pt x="6418" y="5680"/>
                    <a:pt x="6311" y="5739"/>
                    <a:pt x="6204" y="5811"/>
                  </a:cubicBezTo>
                  <a:lnTo>
                    <a:pt x="6251" y="5584"/>
                  </a:lnTo>
                  <a:close/>
                  <a:moveTo>
                    <a:pt x="5906" y="5584"/>
                  </a:moveTo>
                  <a:lnTo>
                    <a:pt x="5870" y="5834"/>
                  </a:lnTo>
                  <a:cubicBezTo>
                    <a:pt x="5834" y="6013"/>
                    <a:pt x="5692" y="6132"/>
                    <a:pt x="5513" y="6132"/>
                  </a:cubicBezTo>
                  <a:lnTo>
                    <a:pt x="4632" y="6132"/>
                  </a:lnTo>
                  <a:cubicBezTo>
                    <a:pt x="4453" y="6132"/>
                    <a:pt x="4299" y="6013"/>
                    <a:pt x="4275" y="5834"/>
                  </a:cubicBezTo>
                  <a:lnTo>
                    <a:pt x="4227" y="5584"/>
                  </a:lnTo>
                  <a:close/>
                  <a:moveTo>
                    <a:pt x="6132" y="6204"/>
                  </a:moveTo>
                  <a:lnTo>
                    <a:pt x="6132" y="6775"/>
                  </a:lnTo>
                  <a:cubicBezTo>
                    <a:pt x="6132" y="7073"/>
                    <a:pt x="6346" y="7358"/>
                    <a:pt x="6620" y="7442"/>
                  </a:cubicBezTo>
                  <a:lnTo>
                    <a:pt x="6704" y="7466"/>
                  </a:lnTo>
                  <a:cubicBezTo>
                    <a:pt x="6406" y="7859"/>
                    <a:pt x="5870" y="8442"/>
                    <a:pt x="5072" y="8751"/>
                  </a:cubicBezTo>
                  <a:cubicBezTo>
                    <a:pt x="4287" y="8442"/>
                    <a:pt x="3751" y="7859"/>
                    <a:pt x="3441" y="7466"/>
                  </a:cubicBezTo>
                  <a:lnTo>
                    <a:pt x="3513" y="7442"/>
                  </a:lnTo>
                  <a:cubicBezTo>
                    <a:pt x="3810" y="7358"/>
                    <a:pt x="4001" y="7085"/>
                    <a:pt x="4001" y="6775"/>
                  </a:cubicBezTo>
                  <a:lnTo>
                    <a:pt x="4001" y="6204"/>
                  </a:lnTo>
                  <a:cubicBezTo>
                    <a:pt x="4049" y="6239"/>
                    <a:pt x="4108" y="6251"/>
                    <a:pt x="4168" y="6287"/>
                  </a:cubicBezTo>
                  <a:lnTo>
                    <a:pt x="4179" y="6287"/>
                  </a:lnTo>
                  <a:cubicBezTo>
                    <a:pt x="4299" y="6382"/>
                    <a:pt x="4465" y="6454"/>
                    <a:pt x="4632" y="6454"/>
                  </a:cubicBezTo>
                  <a:lnTo>
                    <a:pt x="5513" y="6454"/>
                  </a:lnTo>
                  <a:cubicBezTo>
                    <a:pt x="5668" y="6454"/>
                    <a:pt x="5834" y="6394"/>
                    <a:pt x="5954" y="6287"/>
                  </a:cubicBezTo>
                  <a:cubicBezTo>
                    <a:pt x="6013" y="6251"/>
                    <a:pt x="6073" y="6239"/>
                    <a:pt x="6132" y="6204"/>
                  </a:cubicBezTo>
                  <a:close/>
                  <a:moveTo>
                    <a:pt x="8942" y="6632"/>
                  </a:moveTo>
                  <a:cubicBezTo>
                    <a:pt x="9442" y="6632"/>
                    <a:pt x="9835" y="7025"/>
                    <a:pt x="9835" y="7525"/>
                  </a:cubicBezTo>
                  <a:lnTo>
                    <a:pt x="9835" y="8751"/>
                  </a:lnTo>
                  <a:lnTo>
                    <a:pt x="9823" y="8751"/>
                  </a:lnTo>
                  <a:cubicBezTo>
                    <a:pt x="9823" y="9049"/>
                    <a:pt x="9585" y="9287"/>
                    <a:pt x="9287" y="9287"/>
                  </a:cubicBezTo>
                  <a:lnTo>
                    <a:pt x="8049" y="9287"/>
                  </a:lnTo>
                  <a:lnTo>
                    <a:pt x="8049" y="7061"/>
                  </a:lnTo>
                  <a:cubicBezTo>
                    <a:pt x="8109" y="7025"/>
                    <a:pt x="8168" y="7001"/>
                    <a:pt x="8216" y="6954"/>
                  </a:cubicBezTo>
                  <a:lnTo>
                    <a:pt x="8454" y="6775"/>
                  </a:lnTo>
                  <a:cubicBezTo>
                    <a:pt x="8573" y="6692"/>
                    <a:pt x="8716" y="6632"/>
                    <a:pt x="8882" y="6632"/>
                  </a:cubicBezTo>
                  <a:close/>
                  <a:moveTo>
                    <a:pt x="5072" y="0"/>
                  </a:moveTo>
                  <a:cubicBezTo>
                    <a:pt x="3572" y="0"/>
                    <a:pt x="2358" y="1179"/>
                    <a:pt x="2274" y="2667"/>
                  </a:cubicBezTo>
                  <a:cubicBezTo>
                    <a:pt x="2072" y="2739"/>
                    <a:pt x="1917" y="2929"/>
                    <a:pt x="1917" y="3156"/>
                  </a:cubicBezTo>
                  <a:lnTo>
                    <a:pt x="1917" y="4037"/>
                  </a:lnTo>
                  <a:cubicBezTo>
                    <a:pt x="1917" y="4275"/>
                    <a:pt x="2084" y="4465"/>
                    <a:pt x="2298" y="4525"/>
                  </a:cubicBezTo>
                  <a:lnTo>
                    <a:pt x="2394" y="5168"/>
                  </a:lnTo>
                  <a:cubicBezTo>
                    <a:pt x="2441" y="5418"/>
                    <a:pt x="2655" y="5596"/>
                    <a:pt x="2906" y="5596"/>
                  </a:cubicBezTo>
                  <a:lnTo>
                    <a:pt x="3191" y="5596"/>
                  </a:lnTo>
                  <a:cubicBezTo>
                    <a:pt x="3334" y="5763"/>
                    <a:pt x="3489" y="5906"/>
                    <a:pt x="3679" y="6049"/>
                  </a:cubicBezTo>
                  <a:lnTo>
                    <a:pt x="3679" y="6799"/>
                  </a:lnTo>
                  <a:cubicBezTo>
                    <a:pt x="3679" y="6966"/>
                    <a:pt x="3572" y="7097"/>
                    <a:pt x="3429" y="7144"/>
                  </a:cubicBezTo>
                  <a:lnTo>
                    <a:pt x="3263" y="7192"/>
                  </a:lnTo>
                  <a:cubicBezTo>
                    <a:pt x="3203" y="7097"/>
                    <a:pt x="3167" y="7049"/>
                    <a:pt x="3167" y="7025"/>
                  </a:cubicBezTo>
                  <a:cubicBezTo>
                    <a:pt x="3108" y="6906"/>
                    <a:pt x="2989" y="6846"/>
                    <a:pt x="2870" y="6846"/>
                  </a:cubicBezTo>
                  <a:lnTo>
                    <a:pt x="2572" y="6846"/>
                  </a:lnTo>
                  <a:cubicBezTo>
                    <a:pt x="2429" y="6846"/>
                    <a:pt x="2263" y="6799"/>
                    <a:pt x="2144" y="6704"/>
                  </a:cubicBezTo>
                  <a:lnTo>
                    <a:pt x="1905" y="6525"/>
                  </a:lnTo>
                  <a:cubicBezTo>
                    <a:pt x="1727" y="6394"/>
                    <a:pt x="1501" y="6311"/>
                    <a:pt x="1286" y="6311"/>
                  </a:cubicBezTo>
                  <a:lnTo>
                    <a:pt x="1227" y="6311"/>
                  </a:lnTo>
                  <a:cubicBezTo>
                    <a:pt x="548" y="6311"/>
                    <a:pt x="0" y="6870"/>
                    <a:pt x="0" y="7537"/>
                  </a:cubicBezTo>
                  <a:lnTo>
                    <a:pt x="0" y="8775"/>
                  </a:lnTo>
                  <a:cubicBezTo>
                    <a:pt x="0" y="9192"/>
                    <a:pt x="298" y="9549"/>
                    <a:pt x="703" y="9621"/>
                  </a:cubicBezTo>
                  <a:lnTo>
                    <a:pt x="703" y="11049"/>
                  </a:lnTo>
                  <a:cubicBezTo>
                    <a:pt x="703" y="11133"/>
                    <a:pt x="774" y="11216"/>
                    <a:pt x="870" y="11216"/>
                  </a:cubicBezTo>
                  <a:cubicBezTo>
                    <a:pt x="953" y="11216"/>
                    <a:pt x="1024" y="11133"/>
                    <a:pt x="1024" y="11049"/>
                  </a:cubicBezTo>
                  <a:lnTo>
                    <a:pt x="1024" y="9633"/>
                  </a:lnTo>
                  <a:lnTo>
                    <a:pt x="2096" y="9633"/>
                  </a:lnTo>
                  <a:lnTo>
                    <a:pt x="2096" y="11049"/>
                  </a:lnTo>
                  <a:cubicBezTo>
                    <a:pt x="2096" y="11133"/>
                    <a:pt x="2179" y="11216"/>
                    <a:pt x="2263" y="11216"/>
                  </a:cubicBezTo>
                  <a:cubicBezTo>
                    <a:pt x="2358" y="11216"/>
                    <a:pt x="2429" y="11133"/>
                    <a:pt x="2429" y="11049"/>
                  </a:cubicBezTo>
                  <a:lnTo>
                    <a:pt x="2429" y="9109"/>
                  </a:lnTo>
                  <a:cubicBezTo>
                    <a:pt x="2429" y="9025"/>
                    <a:pt x="2358" y="8954"/>
                    <a:pt x="2263" y="8954"/>
                  </a:cubicBezTo>
                  <a:cubicBezTo>
                    <a:pt x="2179" y="8954"/>
                    <a:pt x="2096" y="9025"/>
                    <a:pt x="2096" y="9109"/>
                  </a:cubicBezTo>
                  <a:lnTo>
                    <a:pt x="2096" y="9311"/>
                  </a:lnTo>
                  <a:lnTo>
                    <a:pt x="870" y="9311"/>
                  </a:lnTo>
                  <a:cubicBezTo>
                    <a:pt x="572" y="9311"/>
                    <a:pt x="334" y="9073"/>
                    <a:pt x="334" y="8775"/>
                  </a:cubicBezTo>
                  <a:lnTo>
                    <a:pt x="334" y="7537"/>
                  </a:lnTo>
                  <a:cubicBezTo>
                    <a:pt x="334" y="7049"/>
                    <a:pt x="727" y="6644"/>
                    <a:pt x="1227" y="6644"/>
                  </a:cubicBezTo>
                  <a:lnTo>
                    <a:pt x="1286" y="6644"/>
                  </a:lnTo>
                  <a:cubicBezTo>
                    <a:pt x="1429" y="6644"/>
                    <a:pt x="1596" y="6692"/>
                    <a:pt x="1715" y="6787"/>
                  </a:cubicBezTo>
                  <a:lnTo>
                    <a:pt x="1953" y="6966"/>
                  </a:lnTo>
                  <a:cubicBezTo>
                    <a:pt x="2013" y="7013"/>
                    <a:pt x="2060" y="7049"/>
                    <a:pt x="2120" y="7073"/>
                  </a:cubicBezTo>
                  <a:lnTo>
                    <a:pt x="2120" y="8418"/>
                  </a:lnTo>
                  <a:cubicBezTo>
                    <a:pt x="2120" y="8501"/>
                    <a:pt x="2191" y="8573"/>
                    <a:pt x="2274" y="8573"/>
                  </a:cubicBezTo>
                  <a:cubicBezTo>
                    <a:pt x="2370" y="8573"/>
                    <a:pt x="2441" y="8501"/>
                    <a:pt x="2441" y="8418"/>
                  </a:cubicBezTo>
                  <a:lnTo>
                    <a:pt x="2441" y="7168"/>
                  </a:lnTo>
                  <a:cubicBezTo>
                    <a:pt x="2489" y="7168"/>
                    <a:pt x="2536" y="7180"/>
                    <a:pt x="2572" y="7180"/>
                  </a:cubicBezTo>
                  <a:lnTo>
                    <a:pt x="2894" y="7180"/>
                  </a:lnTo>
                  <a:cubicBezTo>
                    <a:pt x="2917" y="7239"/>
                    <a:pt x="3608" y="8549"/>
                    <a:pt x="5037" y="9097"/>
                  </a:cubicBezTo>
                  <a:cubicBezTo>
                    <a:pt x="5055" y="9103"/>
                    <a:pt x="5072" y="9106"/>
                    <a:pt x="5092" y="9106"/>
                  </a:cubicBezTo>
                  <a:cubicBezTo>
                    <a:pt x="5111" y="9106"/>
                    <a:pt x="5132" y="9103"/>
                    <a:pt x="5156" y="9097"/>
                  </a:cubicBezTo>
                  <a:cubicBezTo>
                    <a:pt x="6596" y="8561"/>
                    <a:pt x="7275" y="7239"/>
                    <a:pt x="7299" y="7180"/>
                  </a:cubicBezTo>
                  <a:lnTo>
                    <a:pt x="7608" y="7180"/>
                  </a:lnTo>
                  <a:cubicBezTo>
                    <a:pt x="7656" y="7180"/>
                    <a:pt x="7692" y="7180"/>
                    <a:pt x="7739" y="7168"/>
                  </a:cubicBezTo>
                  <a:lnTo>
                    <a:pt x="7739" y="11049"/>
                  </a:lnTo>
                  <a:cubicBezTo>
                    <a:pt x="7739" y="11133"/>
                    <a:pt x="7811" y="11216"/>
                    <a:pt x="7906" y="11216"/>
                  </a:cubicBezTo>
                  <a:cubicBezTo>
                    <a:pt x="7989" y="11216"/>
                    <a:pt x="8073" y="11133"/>
                    <a:pt x="8073" y="11049"/>
                  </a:cubicBezTo>
                  <a:lnTo>
                    <a:pt x="8073" y="9633"/>
                  </a:lnTo>
                  <a:lnTo>
                    <a:pt x="9144" y="9633"/>
                  </a:lnTo>
                  <a:lnTo>
                    <a:pt x="9144" y="11049"/>
                  </a:lnTo>
                  <a:cubicBezTo>
                    <a:pt x="9144" y="11133"/>
                    <a:pt x="9216" y="11216"/>
                    <a:pt x="9299" y="11216"/>
                  </a:cubicBezTo>
                  <a:cubicBezTo>
                    <a:pt x="9394" y="11216"/>
                    <a:pt x="9466" y="11133"/>
                    <a:pt x="9466" y="11049"/>
                  </a:cubicBezTo>
                  <a:lnTo>
                    <a:pt x="9466" y="9621"/>
                  </a:lnTo>
                  <a:cubicBezTo>
                    <a:pt x="9871" y="9549"/>
                    <a:pt x="10168" y="9192"/>
                    <a:pt x="10168" y="8775"/>
                  </a:cubicBezTo>
                  <a:lnTo>
                    <a:pt x="10168" y="7537"/>
                  </a:lnTo>
                  <a:cubicBezTo>
                    <a:pt x="10156" y="6846"/>
                    <a:pt x="9621" y="6311"/>
                    <a:pt x="8930" y="6311"/>
                  </a:cubicBezTo>
                  <a:lnTo>
                    <a:pt x="8871" y="6311"/>
                  </a:lnTo>
                  <a:cubicBezTo>
                    <a:pt x="8644" y="6311"/>
                    <a:pt x="8418" y="6394"/>
                    <a:pt x="8240" y="6525"/>
                  </a:cubicBezTo>
                  <a:lnTo>
                    <a:pt x="8013" y="6704"/>
                  </a:lnTo>
                  <a:cubicBezTo>
                    <a:pt x="7894" y="6787"/>
                    <a:pt x="7739" y="6846"/>
                    <a:pt x="7573" y="6846"/>
                  </a:cubicBezTo>
                  <a:lnTo>
                    <a:pt x="7275" y="6846"/>
                  </a:lnTo>
                  <a:cubicBezTo>
                    <a:pt x="7144" y="6846"/>
                    <a:pt x="7037" y="6930"/>
                    <a:pt x="6977" y="7025"/>
                  </a:cubicBezTo>
                  <a:cubicBezTo>
                    <a:pt x="6977" y="7049"/>
                    <a:pt x="6954" y="7097"/>
                    <a:pt x="6894" y="7192"/>
                  </a:cubicBezTo>
                  <a:lnTo>
                    <a:pt x="6727" y="7144"/>
                  </a:lnTo>
                  <a:cubicBezTo>
                    <a:pt x="6585" y="7097"/>
                    <a:pt x="6477" y="6954"/>
                    <a:pt x="6477" y="6799"/>
                  </a:cubicBezTo>
                  <a:lnTo>
                    <a:pt x="6477" y="6049"/>
                  </a:lnTo>
                  <a:cubicBezTo>
                    <a:pt x="6656" y="5930"/>
                    <a:pt x="6823" y="5775"/>
                    <a:pt x="6966" y="5596"/>
                  </a:cubicBezTo>
                  <a:lnTo>
                    <a:pt x="7251" y="5596"/>
                  </a:lnTo>
                  <a:cubicBezTo>
                    <a:pt x="7501" y="5596"/>
                    <a:pt x="7716" y="5418"/>
                    <a:pt x="7751" y="5168"/>
                  </a:cubicBezTo>
                  <a:lnTo>
                    <a:pt x="7859" y="4525"/>
                  </a:lnTo>
                  <a:cubicBezTo>
                    <a:pt x="8073" y="4465"/>
                    <a:pt x="8228" y="4263"/>
                    <a:pt x="8228" y="4037"/>
                  </a:cubicBezTo>
                  <a:lnTo>
                    <a:pt x="8228" y="3156"/>
                  </a:lnTo>
                  <a:cubicBezTo>
                    <a:pt x="8228" y="2929"/>
                    <a:pt x="8085" y="2739"/>
                    <a:pt x="7870" y="2667"/>
                  </a:cubicBezTo>
                  <a:cubicBezTo>
                    <a:pt x="7799" y="1191"/>
                    <a:pt x="6585" y="0"/>
                    <a:pt x="5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1769;p83">
              <a:extLst>
                <a:ext uri="{FF2B5EF4-FFF2-40B4-BE49-F238E27FC236}">
                  <a16:creationId xmlns:a16="http://schemas.microsoft.com/office/drawing/2014/main" id="{BD904912-7678-39C1-B854-0AEC2BE305F5}"/>
                </a:ext>
              </a:extLst>
            </p:cNvPr>
            <p:cNvSpPr/>
            <p:nvPr/>
          </p:nvSpPr>
          <p:spPr>
            <a:xfrm>
              <a:off x="6312199" y="1800445"/>
              <a:ext cx="99253" cy="54743"/>
            </a:xfrm>
            <a:custGeom>
              <a:avLst/>
              <a:gdLst/>
              <a:ahLst/>
              <a:cxnLst/>
              <a:rect l="l" t="t" r="r" b="b"/>
              <a:pathLst>
                <a:path w="3133" h="1728" extrusionOk="0">
                  <a:moveTo>
                    <a:pt x="1560" y="1"/>
                  </a:moveTo>
                  <a:cubicBezTo>
                    <a:pt x="703" y="1"/>
                    <a:pt x="1" y="703"/>
                    <a:pt x="1" y="1572"/>
                  </a:cubicBezTo>
                  <a:cubicBezTo>
                    <a:pt x="1" y="1656"/>
                    <a:pt x="72" y="1727"/>
                    <a:pt x="167" y="1727"/>
                  </a:cubicBezTo>
                  <a:cubicBezTo>
                    <a:pt x="251" y="1727"/>
                    <a:pt x="334" y="1656"/>
                    <a:pt x="334" y="1572"/>
                  </a:cubicBezTo>
                  <a:cubicBezTo>
                    <a:pt x="334" y="882"/>
                    <a:pt x="882" y="334"/>
                    <a:pt x="1560" y="334"/>
                  </a:cubicBezTo>
                  <a:cubicBezTo>
                    <a:pt x="2251" y="334"/>
                    <a:pt x="2799" y="882"/>
                    <a:pt x="2799" y="1572"/>
                  </a:cubicBezTo>
                  <a:cubicBezTo>
                    <a:pt x="2799" y="1656"/>
                    <a:pt x="2870" y="1727"/>
                    <a:pt x="2965" y="1727"/>
                  </a:cubicBezTo>
                  <a:cubicBezTo>
                    <a:pt x="3049" y="1727"/>
                    <a:pt x="3120" y="1656"/>
                    <a:pt x="3120" y="1572"/>
                  </a:cubicBezTo>
                  <a:cubicBezTo>
                    <a:pt x="3132" y="703"/>
                    <a:pt x="2430" y="1"/>
                    <a:pt x="15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0" name="Google Shape;841;p37">
            <a:extLst>
              <a:ext uri="{FF2B5EF4-FFF2-40B4-BE49-F238E27FC236}">
                <a16:creationId xmlns:a16="http://schemas.microsoft.com/office/drawing/2014/main" id="{6EFB1567-F0D3-D8AD-B566-C74698E5C991}"/>
              </a:ext>
            </a:extLst>
          </p:cNvPr>
          <p:cNvSpPr txBox="1"/>
          <p:nvPr/>
        </p:nvSpPr>
        <p:spPr>
          <a:xfrm>
            <a:off x="3794864" y="1709143"/>
            <a:ext cx="1626133" cy="369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uFill>
                  <a:noFill/>
                </a:uFill>
                <a:latin typeface="Calibri" panose="020F0502020204030204" pitchFamily="34" charset="0"/>
                <a:ea typeface="Catamaran"/>
                <a:cs typeface="Calibri" panose="020F0502020204030204" pitchFamily="34" charset="0"/>
                <a:sym typeface="Catamaran"/>
              </a:rPr>
              <a:t>Use Case Diagram</a:t>
            </a:r>
          </a:p>
        </p:txBody>
      </p:sp>
      <p:grpSp>
        <p:nvGrpSpPr>
          <p:cNvPr id="946" name="Group 945">
            <a:extLst>
              <a:ext uri="{FF2B5EF4-FFF2-40B4-BE49-F238E27FC236}">
                <a16:creationId xmlns:a16="http://schemas.microsoft.com/office/drawing/2014/main" id="{6896DDAF-FF77-1FA1-D32D-E81E662A3D96}"/>
              </a:ext>
            </a:extLst>
          </p:cNvPr>
          <p:cNvGrpSpPr/>
          <p:nvPr/>
        </p:nvGrpSpPr>
        <p:grpSpPr>
          <a:xfrm>
            <a:off x="339682" y="1517296"/>
            <a:ext cx="748468" cy="2392223"/>
            <a:chOff x="328733" y="1167376"/>
            <a:chExt cx="774583" cy="2392223"/>
          </a:xfrm>
        </p:grpSpPr>
        <p:sp>
          <p:nvSpPr>
            <p:cNvPr id="921" name="Google Shape;841;p37">
              <a:extLst>
                <a:ext uri="{FF2B5EF4-FFF2-40B4-BE49-F238E27FC236}">
                  <a16:creationId xmlns:a16="http://schemas.microsoft.com/office/drawing/2014/main" id="{D55E7FDF-F87A-D000-865A-6D27A5B52B47}"/>
                </a:ext>
              </a:extLst>
            </p:cNvPr>
            <p:cNvSpPr txBox="1"/>
            <p:nvPr/>
          </p:nvSpPr>
          <p:spPr>
            <a:xfrm>
              <a:off x="328733" y="1167376"/>
              <a:ext cx="696666" cy="3695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dk1"/>
                  </a:solidFill>
                  <a:uFill>
                    <a:noFill/>
                  </a:uFill>
                  <a:latin typeface="Calibri" panose="020F0502020204030204" pitchFamily="34" charset="0"/>
                  <a:ea typeface="Catamaran"/>
                  <a:cs typeface="Calibri" panose="020F0502020204030204" pitchFamily="34" charset="0"/>
                  <a:sym typeface="Catamaran"/>
                </a:rPr>
                <a:t>01</a:t>
              </a:r>
              <a:endParaRPr sz="2400" b="1" dirty="0">
                <a:solidFill>
                  <a:schemeClr val="dk1"/>
                </a:solidFill>
                <a:latin typeface="Calibri" panose="020F0502020204030204" pitchFamily="34" charset="0"/>
                <a:ea typeface="Catamaran"/>
                <a:cs typeface="Calibri" panose="020F0502020204030204" pitchFamily="34" charset="0"/>
                <a:sym typeface="Catamaran"/>
              </a:endParaRPr>
            </a:p>
          </p:txBody>
        </p:sp>
        <p:sp>
          <p:nvSpPr>
            <p:cNvPr id="922" name="Google Shape;841;p37">
              <a:extLst>
                <a:ext uri="{FF2B5EF4-FFF2-40B4-BE49-F238E27FC236}">
                  <a16:creationId xmlns:a16="http://schemas.microsoft.com/office/drawing/2014/main" id="{87697DE0-3F89-78A5-32FC-69729582A5F7}"/>
                </a:ext>
              </a:extLst>
            </p:cNvPr>
            <p:cNvSpPr txBox="1"/>
            <p:nvPr/>
          </p:nvSpPr>
          <p:spPr>
            <a:xfrm>
              <a:off x="380900" y="2173283"/>
              <a:ext cx="696666" cy="3695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dk1"/>
                  </a:solidFill>
                  <a:uFill>
                    <a:noFill/>
                  </a:uFill>
                  <a:latin typeface="Calibri" panose="020F0502020204030204" pitchFamily="34" charset="0"/>
                  <a:ea typeface="Catamaran"/>
                  <a:cs typeface="Calibri" panose="020F0502020204030204" pitchFamily="34" charset="0"/>
                  <a:sym typeface="Catamaran"/>
                </a:rPr>
                <a:t>03</a:t>
              </a:r>
              <a:endParaRPr sz="2400" b="1" dirty="0">
                <a:solidFill>
                  <a:schemeClr val="dk1"/>
                </a:solidFill>
                <a:latin typeface="Calibri" panose="020F0502020204030204" pitchFamily="34" charset="0"/>
                <a:ea typeface="Catamaran"/>
                <a:cs typeface="Calibri" panose="020F0502020204030204" pitchFamily="34" charset="0"/>
                <a:sym typeface="Catamaran"/>
              </a:endParaRPr>
            </a:p>
          </p:txBody>
        </p:sp>
        <p:sp>
          <p:nvSpPr>
            <p:cNvPr id="923" name="Google Shape;841;p37">
              <a:extLst>
                <a:ext uri="{FF2B5EF4-FFF2-40B4-BE49-F238E27FC236}">
                  <a16:creationId xmlns:a16="http://schemas.microsoft.com/office/drawing/2014/main" id="{7404AF19-7061-2815-47EB-276C62D27C72}"/>
                </a:ext>
              </a:extLst>
            </p:cNvPr>
            <p:cNvSpPr txBox="1"/>
            <p:nvPr/>
          </p:nvSpPr>
          <p:spPr>
            <a:xfrm>
              <a:off x="376658" y="1672183"/>
              <a:ext cx="696666" cy="3695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dk1"/>
                  </a:solidFill>
                  <a:uFill>
                    <a:noFill/>
                  </a:uFill>
                  <a:latin typeface="Calibri" panose="020F0502020204030204" pitchFamily="34" charset="0"/>
                  <a:ea typeface="Catamaran"/>
                  <a:cs typeface="Calibri" panose="020F0502020204030204" pitchFamily="34" charset="0"/>
                  <a:sym typeface="Catamaran"/>
                </a:rPr>
                <a:t>02</a:t>
              </a:r>
              <a:endParaRPr sz="2400" b="1" dirty="0">
                <a:solidFill>
                  <a:schemeClr val="dk1"/>
                </a:solidFill>
                <a:latin typeface="Calibri" panose="020F0502020204030204" pitchFamily="34" charset="0"/>
                <a:ea typeface="Catamaran"/>
                <a:cs typeface="Calibri" panose="020F0502020204030204" pitchFamily="34" charset="0"/>
                <a:sym typeface="Catamaran"/>
              </a:endParaRPr>
            </a:p>
          </p:txBody>
        </p:sp>
        <p:sp>
          <p:nvSpPr>
            <p:cNvPr id="924" name="Google Shape;841;p37">
              <a:extLst>
                <a:ext uri="{FF2B5EF4-FFF2-40B4-BE49-F238E27FC236}">
                  <a16:creationId xmlns:a16="http://schemas.microsoft.com/office/drawing/2014/main" id="{102570D3-2407-0BC8-AC12-C947BA76CCDA}"/>
                </a:ext>
              </a:extLst>
            </p:cNvPr>
            <p:cNvSpPr txBox="1"/>
            <p:nvPr/>
          </p:nvSpPr>
          <p:spPr>
            <a:xfrm>
              <a:off x="398636" y="2686778"/>
              <a:ext cx="696666" cy="3695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dk1"/>
                  </a:solidFill>
                  <a:uFill>
                    <a:noFill/>
                  </a:uFill>
                  <a:latin typeface="Calibri" panose="020F0502020204030204" pitchFamily="34" charset="0"/>
                  <a:ea typeface="Catamaran"/>
                  <a:cs typeface="Calibri" panose="020F0502020204030204" pitchFamily="34" charset="0"/>
                  <a:sym typeface="Catamaran"/>
                </a:rPr>
                <a:t>04</a:t>
              </a:r>
              <a:endParaRPr sz="2400" b="1" dirty="0">
                <a:solidFill>
                  <a:schemeClr val="dk1"/>
                </a:solidFill>
                <a:latin typeface="Calibri" panose="020F0502020204030204" pitchFamily="34" charset="0"/>
                <a:ea typeface="Catamaran"/>
                <a:cs typeface="Calibri" panose="020F0502020204030204" pitchFamily="34" charset="0"/>
                <a:sym typeface="Catamaran"/>
              </a:endParaRPr>
            </a:p>
          </p:txBody>
        </p:sp>
        <p:sp>
          <p:nvSpPr>
            <p:cNvPr id="925" name="Google Shape;841;p37">
              <a:extLst>
                <a:ext uri="{FF2B5EF4-FFF2-40B4-BE49-F238E27FC236}">
                  <a16:creationId xmlns:a16="http://schemas.microsoft.com/office/drawing/2014/main" id="{1EDB6BCC-4A50-E607-6867-8C9305A1F0F2}"/>
                </a:ext>
              </a:extLst>
            </p:cNvPr>
            <p:cNvSpPr txBox="1"/>
            <p:nvPr/>
          </p:nvSpPr>
          <p:spPr>
            <a:xfrm>
              <a:off x="406650" y="3190050"/>
              <a:ext cx="696666" cy="3695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dk1"/>
                  </a:solidFill>
                  <a:uFill>
                    <a:noFill/>
                  </a:uFill>
                  <a:latin typeface="Calibri" panose="020F0502020204030204" pitchFamily="34" charset="0"/>
                  <a:ea typeface="Catamaran"/>
                  <a:cs typeface="Calibri" panose="020F0502020204030204" pitchFamily="34" charset="0"/>
                  <a:sym typeface="Catamaran"/>
                </a:rPr>
                <a:t>05</a:t>
              </a:r>
              <a:endParaRPr sz="2400" b="1" dirty="0">
                <a:solidFill>
                  <a:schemeClr val="dk1"/>
                </a:solidFill>
                <a:latin typeface="Calibri" panose="020F0502020204030204" pitchFamily="34" charset="0"/>
                <a:ea typeface="Catamaran"/>
                <a:cs typeface="Calibri" panose="020F0502020204030204" pitchFamily="34" charset="0"/>
                <a:sym typeface="Catamaran"/>
              </a:endParaRPr>
            </a:p>
          </p:txBody>
        </p:sp>
      </p:grpSp>
      <p:sp>
        <p:nvSpPr>
          <p:cNvPr id="932" name="Google Shape;841;p37">
            <a:extLst>
              <a:ext uri="{FF2B5EF4-FFF2-40B4-BE49-F238E27FC236}">
                <a16:creationId xmlns:a16="http://schemas.microsoft.com/office/drawing/2014/main" id="{39DC07B0-7F30-0CE7-D261-0C1027EA279F}"/>
              </a:ext>
            </a:extLst>
          </p:cNvPr>
          <p:cNvSpPr txBox="1"/>
          <p:nvPr/>
        </p:nvSpPr>
        <p:spPr>
          <a:xfrm>
            <a:off x="6038471" y="2034475"/>
            <a:ext cx="673178" cy="369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uFill>
                  <a:noFill/>
                </a:uFill>
                <a:latin typeface="Calibri" panose="020F0502020204030204" pitchFamily="34" charset="0"/>
                <a:ea typeface="Catamaran"/>
                <a:cs typeface="Calibri" panose="020F0502020204030204" pitchFamily="34" charset="0"/>
                <a:sym typeface="Catamaran"/>
              </a:rPr>
              <a:t>12</a:t>
            </a:r>
            <a:endParaRPr sz="2400" b="1" dirty="0">
              <a:solidFill>
                <a:schemeClr val="dk1"/>
              </a:solidFill>
              <a:latin typeface="Calibri" panose="020F0502020204030204" pitchFamily="34" charset="0"/>
              <a:ea typeface="Catamaran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933" name="Google Shape;841;p37">
            <a:extLst>
              <a:ext uri="{FF2B5EF4-FFF2-40B4-BE49-F238E27FC236}">
                <a16:creationId xmlns:a16="http://schemas.microsoft.com/office/drawing/2014/main" id="{96916451-91E3-CCFE-564D-5C97B3F3E8D7}"/>
              </a:ext>
            </a:extLst>
          </p:cNvPr>
          <p:cNvSpPr txBox="1"/>
          <p:nvPr/>
        </p:nvSpPr>
        <p:spPr>
          <a:xfrm>
            <a:off x="5985060" y="1536533"/>
            <a:ext cx="673178" cy="369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uFill>
                  <a:noFill/>
                </a:uFill>
                <a:latin typeface="Calibri" panose="020F0502020204030204" pitchFamily="34" charset="0"/>
                <a:ea typeface="Catamaran"/>
                <a:cs typeface="Calibri" panose="020F0502020204030204" pitchFamily="34" charset="0"/>
                <a:sym typeface="Catamaran"/>
              </a:rPr>
              <a:t>11</a:t>
            </a:r>
            <a:endParaRPr sz="2400" b="1" dirty="0">
              <a:solidFill>
                <a:schemeClr val="dk1"/>
              </a:solidFill>
              <a:latin typeface="Calibri" panose="020F0502020204030204" pitchFamily="34" charset="0"/>
              <a:ea typeface="Catamaran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936" name="Google Shape;841;p37">
            <a:extLst>
              <a:ext uri="{FF2B5EF4-FFF2-40B4-BE49-F238E27FC236}">
                <a16:creationId xmlns:a16="http://schemas.microsoft.com/office/drawing/2014/main" id="{7F9DF240-24EB-4B11-0C17-F23014B453D1}"/>
              </a:ext>
            </a:extLst>
          </p:cNvPr>
          <p:cNvSpPr txBox="1"/>
          <p:nvPr/>
        </p:nvSpPr>
        <p:spPr>
          <a:xfrm>
            <a:off x="6715214" y="1609484"/>
            <a:ext cx="1626133" cy="369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uFill>
                  <a:noFill/>
                </a:uFill>
                <a:latin typeface="Calibri" panose="020F0502020204030204" pitchFamily="34" charset="0"/>
                <a:ea typeface="Catamaran"/>
                <a:cs typeface="Calibri" panose="020F0502020204030204" pitchFamily="34" charset="0"/>
                <a:sym typeface="Catamaran"/>
              </a:rPr>
              <a:t>Conclusion</a:t>
            </a:r>
            <a:endParaRPr sz="1200" dirty="0">
              <a:solidFill>
                <a:schemeClr val="dk1"/>
              </a:solidFill>
              <a:latin typeface="Calibri" panose="020F0502020204030204" pitchFamily="34" charset="0"/>
              <a:ea typeface="Catamaran"/>
              <a:cs typeface="Calibri" panose="020F0502020204030204" pitchFamily="34" charset="0"/>
              <a:sym typeface="Catamaran"/>
            </a:endParaRPr>
          </a:p>
        </p:txBody>
      </p:sp>
      <p:grpSp>
        <p:nvGrpSpPr>
          <p:cNvPr id="939" name="Google Shape;9880;p81">
            <a:extLst>
              <a:ext uri="{FF2B5EF4-FFF2-40B4-BE49-F238E27FC236}">
                <a16:creationId xmlns:a16="http://schemas.microsoft.com/office/drawing/2014/main" id="{93B1A533-7F51-C0E5-3BB9-1BBE3C65F7B1}"/>
              </a:ext>
            </a:extLst>
          </p:cNvPr>
          <p:cNvGrpSpPr/>
          <p:nvPr/>
        </p:nvGrpSpPr>
        <p:grpSpPr>
          <a:xfrm>
            <a:off x="6621986" y="1671936"/>
            <a:ext cx="346378" cy="318067"/>
            <a:chOff x="3513010" y="3816134"/>
            <a:chExt cx="362223" cy="36110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940" name="Google Shape;9881;p81">
              <a:extLst>
                <a:ext uri="{FF2B5EF4-FFF2-40B4-BE49-F238E27FC236}">
                  <a16:creationId xmlns:a16="http://schemas.microsoft.com/office/drawing/2014/main" id="{2D962514-BE5F-A3F5-F99F-2AF50E97E453}"/>
                </a:ext>
              </a:extLst>
            </p:cNvPr>
            <p:cNvSpPr/>
            <p:nvPr/>
          </p:nvSpPr>
          <p:spPr>
            <a:xfrm>
              <a:off x="3513010" y="3816134"/>
              <a:ext cx="362223" cy="361108"/>
            </a:xfrm>
            <a:custGeom>
              <a:avLst/>
              <a:gdLst/>
              <a:ahLst/>
              <a:cxnLst/>
              <a:rect l="l" t="t" r="r" b="b"/>
              <a:pathLst>
                <a:path w="11371" h="11336" extrusionOk="0">
                  <a:moveTo>
                    <a:pt x="1381" y="346"/>
                  </a:moveTo>
                  <a:cubicBezTo>
                    <a:pt x="1846" y="358"/>
                    <a:pt x="2262" y="715"/>
                    <a:pt x="2358" y="1191"/>
                  </a:cubicBezTo>
                  <a:lnTo>
                    <a:pt x="1881" y="1191"/>
                  </a:lnTo>
                  <a:cubicBezTo>
                    <a:pt x="1786" y="1191"/>
                    <a:pt x="1715" y="1263"/>
                    <a:pt x="1715" y="1358"/>
                  </a:cubicBezTo>
                  <a:cubicBezTo>
                    <a:pt x="1715" y="1727"/>
                    <a:pt x="1417" y="2025"/>
                    <a:pt x="1048" y="2025"/>
                  </a:cubicBezTo>
                  <a:cubicBezTo>
                    <a:pt x="667" y="2025"/>
                    <a:pt x="369" y="1727"/>
                    <a:pt x="369" y="1358"/>
                  </a:cubicBezTo>
                  <a:cubicBezTo>
                    <a:pt x="369" y="798"/>
                    <a:pt x="822" y="346"/>
                    <a:pt x="1381" y="346"/>
                  </a:cubicBezTo>
                  <a:close/>
                  <a:moveTo>
                    <a:pt x="2358" y="1537"/>
                  </a:moveTo>
                  <a:lnTo>
                    <a:pt x="2358" y="2037"/>
                  </a:lnTo>
                  <a:lnTo>
                    <a:pt x="1774" y="2037"/>
                  </a:lnTo>
                  <a:cubicBezTo>
                    <a:pt x="1893" y="1906"/>
                    <a:pt x="1977" y="1727"/>
                    <a:pt x="2012" y="1537"/>
                  </a:cubicBezTo>
                  <a:close/>
                  <a:moveTo>
                    <a:pt x="9109" y="4489"/>
                  </a:moveTo>
                  <a:lnTo>
                    <a:pt x="9109" y="4489"/>
                  </a:lnTo>
                  <a:cubicBezTo>
                    <a:pt x="8739" y="5049"/>
                    <a:pt x="8287" y="5585"/>
                    <a:pt x="7787" y="6085"/>
                  </a:cubicBezTo>
                  <a:cubicBezTo>
                    <a:pt x="7275" y="6597"/>
                    <a:pt x="6739" y="7037"/>
                    <a:pt x="6192" y="7406"/>
                  </a:cubicBezTo>
                  <a:cubicBezTo>
                    <a:pt x="6584" y="6859"/>
                    <a:pt x="7013" y="6323"/>
                    <a:pt x="7513" y="5823"/>
                  </a:cubicBezTo>
                  <a:cubicBezTo>
                    <a:pt x="8025" y="5311"/>
                    <a:pt x="8561" y="4870"/>
                    <a:pt x="9109" y="4489"/>
                  </a:cubicBezTo>
                  <a:close/>
                  <a:moveTo>
                    <a:pt x="4036" y="9359"/>
                  </a:moveTo>
                  <a:cubicBezTo>
                    <a:pt x="4346" y="9359"/>
                    <a:pt x="4620" y="9573"/>
                    <a:pt x="4691" y="9871"/>
                  </a:cubicBezTo>
                  <a:lnTo>
                    <a:pt x="3382" y="9871"/>
                  </a:lnTo>
                  <a:cubicBezTo>
                    <a:pt x="3453" y="9573"/>
                    <a:pt x="3727" y="9359"/>
                    <a:pt x="4036" y="9359"/>
                  </a:cubicBezTo>
                  <a:close/>
                  <a:moveTo>
                    <a:pt x="10359" y="9359"/>
                  </a:moveTo>
                  <a:cubicBezTo>
                    <a:pt x="10728" y="9359"/>
                    <a:pt x="11025" y="9657"/>
                    <a:pt x="11025" y="10026"/>
                  </a:cubicBezTo>
                  <a:cubicBezTo>
                    <a:pt x="11025" y="10597"/>
                    <a:pt x="10585" y="11038"/>
                    <a:pt x="10037" y="11038"/>
                  </a:cubicBezTo>
                  <a:lnTo>
                    <a:pt x="4584" y="11038"/>
                  </a:lnTo>
                  <a:cubicBezTo>
                    <a:pt x="4870" y="10788"/>
                    <a:pt x="5037" y="10431"/>
                    <a:pt x="5037" y="10026"/>
                  </a:cubicBezTo>
                  <a:cubicBezTo>
                    <a:pt x="5037" y="9776"/>
                    <a:pt x="4929" y="9538"/>
                    <a:pt x="4775" y="9359"/>
                  </a:cubicBezTo>
                  <a:close/>
                  <a:moveTo>
                    <a:pt x="1346" y="1"/>
                  </a:moveTo>
                  <a:cubicBezTo>
                    <a:pt x="596" y="1"/>
                    <a:pt x="0" y="596"/>
                    <a:pt x="0" y="1334"/>
                  </a:cubicBezTo>
                  <a:cubicBezTo>
                    <a:pt x="0" y="1906"/>
                    <a:pt x="465" y="2346"/>
                    <a:pt x="1012" y="2346"/>
                  </a:cubicBezTo>
                  <a:lnTo>
                    <a:pt x="2358" y="2346"/>
                  </a:lnTo>
                  <a:lnTo>
                    <a:pt x="2358" y="7514"/>
                  </a:lnTo>
                  <a:cubicBezTo>
                    <a:pt x="2358" y="7609"/>
                    <a:pt x="2429" y="7680"/>
                    <a:pt x="2512" y="7680"/>
                  </a:cubicBezTo>
                  <a:cubicBezTo>
                    <a:pt x="2608" y="7680"/>
                    <a:pt x="2679" y="7609"/>
                    <a:pt x="2679" y="7514"/>
                  </a:cubicBezTo>
                  <a:lnTo>
                    <a:pt x="2679" y="1334"/>
                  </a:lnTo>
                  <a:cubicBezTo>
                    <a:pt x="2679" y="929"/>
                    <a:pt x="2501" y="572"/>
                    <a:pt x="2239" y="322"/>
                  </a:cubicBezTo>
                  <a:lnTo>
                    <a:pt x="7680" y="322"/>
                  </a:lnTo>
                  <a:cubicBezTo>
                    <a:pt x="8227" y="322"/>
                    <a:pt x="8680" y="775"/>
                    <a:pt x="8680" y="1334"/>
                  </a:cubicBezTo>
                  <a:lnTo>
                    <a:pt x="8680" y="2870"/>
                  </a:lnTo>
                  <a:cubicBezTo>
                    <a:pt x="8192" y="3108"/>
                    <a:pt x="7739" y="3430"/>
                    <a:pt x="7358" y="3811"/>
                  </a:cubicBezTo>
                  <a:cubicBezTo>
                    <a:pt x="6549" y="4608"/>
                    <a:pt x="6537" y="5192"/>
                    <a:pt x="6525" y="6144"/>
                  </a:cubicBezTo>
                  <a:lnTo>
                    <a:pt x="6525" y="6394"/>
                  </a:lnTo>
                  <a:cubicBezTo>
                    <a:pt x="6132" y="6859"/>
                    <a:pt x="5811" y="7347"/>
                    <a:pt x="5513" y="7847"/>
                  </a:cubicBezTo>
                  <a:cubicBezTo>
                    <a:pt x="5465" y="7907"/>
                    <a:pt x="5477" y="7990"/>
                    <a:pt x="5537" y="8049"/>
                  </a:cubicBezTo>
                  <a:cubicBezTo>
                    <a:pt x="5572" y="8085"/>
                    <a:pt x="5608" y="8097"/>
                    <a:pt x="5656" y="8097"/>
                  </a:cubicBezTo>
                  <a:cubicBezTo>
                    <a:pt x="5691" y="8097"/>
                    <a:pt x="5715" y="8097"/>
                    <a:pt x="5751" y="8061"/>
                  </a:cubicBezTo>
                  <a:cubicBezTo>
                    <a:pt x="6251" y="7776"/>
                    <a:pt x="6727" y="7442"/>
                    <a:pt x="7192" y="7049"/>
                  </a:cubicBezTo>
                  <a:lnTo>
                    <a:pt x="7442" y="7049"/>
                  </a:lnTo>
                  <a:cubicBezTo>
                    <a:pt x="7930" y="7037"/>
                    <a:pt x="8323" y="7037"/>
                    <a:pt x="8692" y="6918"/>
                  </a:cubicBezTo>
                  <a:lnTo>
                    <a:pt x="8692" y="9002"/>
                  </a:lnTo>
                  <a:lnTo>
                    <a:pt x="4036" y="9002"/>
                  </a:lnTo>
                  <a:cubicBezTo>
                    <a:pt x="3465" y="9002"/>
                    <a:pt x="3024" y="9466"/>
                    <a:pt x="3024" y="10014"/>
                  </a:cubicBezTo>
                  <a:cubicBezTo>
                    <a:pt x="3024" y="10097"/>
                    <a:pt x="3096" y="10181"/>
                    <a:pt x="3191" y="10181"/>
                  </a:cubicBezTo>
                  <a:lnTo>
                    <a:pt x="4691" y="10181"/>
                  </a:lnTo>
                  <a:cubicBezTo>
                    <a:pt x="4620" y="10657"/>
                    <a:pt x="4203" y="11014"/>
                    <a:pt x="3691" y="11014"/>
                  </a:cubicBezTo>
                  <a:cubicBezTo>
                    <a:pt x="3144" y="11014"/>
                    <a:pt x="2679" y="10562"/>
                    <a:pt x="2679" y="10002"/>
                  </a:cubicBezTo>
                  <a:lnTo>
                    <a:pt x="2679" y="8168"/>
                  </a:lnTo>
                  <a:cubicBezTo>
                    <a:pt x="2679" y="8085"/>
                    <a:pt x="2608" y="8002"/>
                    <a:pt x="2512" y="8002"/>
                  </a:cubicBezTo>
                  <a:cubicBezTo>
                    <a:pt x="2429" y="8002"/>
                    <a:pt x="2358" y="8085"/>
                    <a:pt x="2358" y="8168"/>
                  </a:cubicBezTo>
                  <a:lnTo>
                    <a:pt x="2358" y="10002"/>
                  </a:lnTo>
                  <a:cubicBezTo>
                    <a:pt x="2358" y="10740"/>
                    <a:pt x="2953" y="11335"/>
                    <a:pt x="3691" y="11335"/>
                  </a:cubicBezTo>
                  <a:lnTo>
                    <a:pt x="10013" y="11335"/>
                  </a:lnTo>
                  <a:cubicBezTo>
                    <a:pt x="10764" y="11335"/>
                    <a:pt x="11359" y="10740"/>
                    <a:pt x="11359" y="10002"/>
                  </a:cubicBezTo>
                  <a:cubicBezTo>
                    <a:pt x="11371" y="9478"/>
                    <a:pt x="10930" y="9038"/>
                    <a:pt x="10359" y="9038"/>
                  </a:cubicBezTo>
                  <a:lnTo>
                    <a:pt x="9025" y="9038"/>
                  </a:lnTo>
                  <a:lnTo>
                    <a:pt x="9025" y="6811"/>
                  </a:lnTo>
                  <a:cubicBezTo>
                    <a:pt x="9263" y="6692"/>
                    <a:pt x="9513" y="6513"/>
                    <a:pt x="9775" y="6252"/>
                  </a:cubicBezTo>
                  <a:cubicBezTo>
                    <a:pt x="10013" y="6013"/>
                    <a:pt x="10228" y="5763"/>
                    <a:pt x="10406" y="5478"/>
                  </a:cubicBezTo>
                  <a:cubicBezTo>
                    <a:pt x="10430" y="5430"/>
                    <a:pt x="10430" y="5370"/>
                    <a:pt x="10418" y="5311"/>
                  </a:cubicBezTo>
                  <a:cubicBezTo>
                    <a:pt x="10394" y="5251"/>
                    <a:pt x="10347" y="5228"/>
                    <a:pt x="10299" y="5204"/>
                  </a:cubicBezTo>
                  <a:lnTo>
                    <a:pt x="9894" y="5132"/>
                  </a:lnTo>
                  <a:cubicBezTo>
                    <a:pt x="10728" y="4489"/>
                    <a:pt x="11264" y="3525"/>
                    <a:pt x="11323" y="2465"/>
                  </a:cubicBezTo>
                  <a:lnTo>
                    <a:pt x="11323" y="2453"/>
                  </a:lnTo>
                  <a:cubicBezTo>
                    <a:pt x="11323" y="2406"/>
                    <a:pt x="11311" y="2358"/>
                    <a:pt x="11287" y="2322"/>
                  </a:cubicBezTo>
                  <a:cubicBezTo>
                    <a:pt x="11252" y="2287"/>
                    <a:pt x="11204" y="2275"/>
                    <a:pt x="11145" y="2275"/>
                  </a:cubicBezTo>
                  <a:cubicBezTo>
                    <a:pt x="10764" y="2311"/>
                    <a:pt x="10394" y="2346"/>
                    <a:pt x="10037" y="2430"/>
                  </a:cubicBezTo>
                  <a:cubicBezTo>
                    <a:pt x="9942" y="2442"/>
                    <a:pt x="9882" y="2525"/>
                    <a:pt x="9894" y="2620"/>
                  </a:cubicBezTo>
                  <a:cubicBezTo>
                    <a:pt x="9916" y="2696"/>
                    <a:pt x="9988" y="2753"/>
                    <a:pt x="10073" y="2753"/>
                  </a:cubicBezTo>
                  <a:cubicBezTo>
                    <a:pt x="10080" y="2753"/>
                    <a:pt x="10089" y="2752"/>
                    <a:pt x="10097" y="2751"/>
                  </a:cubicBezTo>
                  <a:cubicBezTo>
                    <a:pt x="10371" y="2692"/>
                    <a:pt x="10656" y="2644"/>
                    <a:pt x="10966" y="2620"/>
                  </a:cubicBezTo>
                  <a:lnTo>
                    <a:pt x="10966" y="2620"/>
                  </a:lnTo>
                  <a:cubicBezTo>
                    <a:pt x="10847" y="3632"/>
                    <a:pt x="10275" y="4537"/>
                    <a:pt x="9382" y="5073"/>
                  </a:cubicBezTo>
                  <a:lnTo>
                    <a:pt x="9359" y="5085"/>
                  </a:lnTo>
                  <a:cubicBezTo>
                    <a:pt x="9299" y="5120"/>
                    <a:pt x="9275" y="5192"/>
                    <a:pt x="9287" y="5263"/>
                  </a:cubicBezTo>
                  <a:cubicBezTo>
                    <a:pt x="9299" y="5347"/>
                    <a:pt x="9359" y="5382"/>
                    <a:pt x="9418" y="5406"/>
                  </a:cubicBezTo>
                  <a:lnTo>
                    <a:pt x="9978" y="5490"/>
                  </a:lnTo>
                  <a:cubicBezTo>
                    <a:pt x="9835" y="5668"/>
                    <a:pt x="9692" y="5847"/>
                    <a:pt x="9525" y="6002"/>
                  </a:cubicBezTo>
                  <a:cubicBezTo>
                    <a:pt x="8870" y="6656"/>
                    <a:pt x="8406" y="6716"/>
                    <a:pt x="7573" y="6728"/>
                  </a:cubicBezTo>
                  <a:cubicBezTo>
                    <a:pt x="7727" y="6597"/>
                    <a:pt x="7870" y="6454"/>
                    <a:pt x="8013" y="6311"/>
                  </a:cubicBezTo>
                  <a:cubicBezTo>
                    <a:pt x="8728" y="5597"/>
                    <a:pt x="9299" y="4835"/>
                    <a:pt x="9775" y="4037"/>
                  </a:cubicBezTo>
                  <a:cubicBezTo>
                    <a:pt x="9823" y="3977"/>
                    <a:pt x="9811" y="3882"/>
                    <a:pt x="9751" y="3823"/>
                  </a:cubicBezTo>
                  <a:cubicBezTo>
                    <a:pt x="9718" y="3789"/>
                    <a:pt x="9681" y="3774"/>
                    <a:pt x="9639" y="3774"/>
                  </a:cubicBezTo>
                  <a:cubicBezTo>
                    <a:pt x="9608" y="3774"/>
                    <a:pt x="9574" y="3783"/>
                    <a:pt x="9537" y="3799"/>
                  </a:cubicBezTo>
                  <a:cubicBezTo>
                    <a:pt x="8739" y="4251"/>
                    <a:pt x="7966" y="4847"/>
                    <a:pt x="7263" y="5561"/>
                  </a:cubicBezTo>
                  <a:cubicBezTo>
                    <a:pt x="7120" y="5716"/>
                    <a:pt x="6977" y="5847"/>
                    <a:pt x="6846" y="6002"/>
                  </a:cubicBezTo>
                  <a:cubicBezTo>
                    <a:pt x="6882" y="5168"/>
                    <a:pt x="6918" y="4704"/>
                    <a:pt x="7573" y="4049"/>
                  </a:cubicBezTo>
                  <a:cubicBezTo>
                    <a:pt x="8085" y="3537"/>
                    <a:pt x="8728" y="3156"/>
                    <a:pt x="9454" y="2906"/>
                  </a:cubicBezTo>
                  <a:cubicBezTo>
                    <a:pt x="9537" y="2870"/>
                    <a:pt x="9585" y="2787"/>
                    <a:pt x="9561" y="2692"/>
                  </a:cubicBezTo>
                  <a:cubicBezTo>
                    <a:pt x="9531" y="2623"/>
                    <a:pt x="9470" y="2578"/>
                    <a:pt x="9395" y="2578"/>
                  </a:cubicBezTo>
                  <a:cubicBezTo>
                    <a:pt x="9379" y="2578"/>
                    <a:pt x="9363" y="2580"/>
                    <a:pt x="9347" y="2584"/>
                  </a:cubicBezTo>
                  <a:cubicBezTo>
                    <a:pt x="9228" y="2632"/>
                    <a:pt x="9109" y="2680"/>
                    <a:pt x="9001" y="2715"/>
                  </a:cubicBezTo>
                  <a:lnTo>
                    <a:pt x="9001" y="1334"/>
                  </a:lnTo>
                  <a:cubicBezTo>
                    <a:pt x="9001" y="596"/>
                    <a:pt x="8406" y="1"/>
                    <a:pt x="76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882;p81">
              <a:extLst>
                <a:ext uri="{FF2B5EF4-FFF2-40B4-BE49-F238E27FC236}">
                  <a16:creationId xmlns:a16="http://schemas.microsoft.com/office/drawing/2014/main" id="{C2790B6E-5126-04D4-1BF0-E11D62F4CA02}"/>
                </a:ext>
              </a:extLst>
            </p:cNvPr>
            <p:cNvSpPr/>
            <p:nvPr/>
          </p:nvSpPr>
          <p:spPr>
            <a:xfrm>
              <a:off x="3618450" y="3879112"/>
              <a:ext cx="157045" cy="24688"/>
            </a:xfrm>
            <a:custGeom>
              <a:avLst/>
              <a:gdLst/>
              <a:ahLst/>
              <a:cxnLst/>
              <a:rect l="l" t="t" r="r" b="b"/>
              <a:pathLst>
                <a:path w="4930" h="775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55" y="334"/>
                  </a:cubicBezTo>
                  <a:cubicBezTo>
                    <a:pt x="322" y="334"/>
                    <a:pt x="381" y="405"/>
                    <a:pt x="500" y="512"/>
                  </a:cubicBezTo>
                  <a:cubicBezTo>
                    <a:pt x="619" y="631"/>
                    <a:pt x="786" y="774"/>
                    <a:pt x="1084" y="774"/>
                  </a:cubicBezTo>
                  <a:cubicBezTo>
                    <a:pt x="1381" y="774"/>
                    <a:pt x="1524" y="631"/>
                    <a:pt x="1667" y="512"/>
                  </a:cubicBezTo>
                  <a:cubicBezTo>
                    <a:pt x="1762" y="405"/>
                    <a:pt x="1846" y="334"/>
                    <a:pt x="2000" y="334"/>
                  </a:cubicBezTo>
                  <a:cubicBezTo>
                    <a:pt x="2167" y="334"/>
                    <a:pt x="2227" y="405"/>
                    <a:pt x="2346" y="512"/>
                  </a:cubicBezTo>
                  <a:cubicBezTo>
                    <a:pt x="2465" y="631"/>
                    <a:pt x="2631" y="774"/>
                    <a:pt x="2929" y="774"/>
                  </a:cubicBezTo>
                  <a:cubicBezTo>
                    <a:pt x="3227" y="774"/>
                    <a:pt x="3370" y="631"/>
                    <a:pt x="3501" y="512"/>
                  </a:cubicBezTo>
                  <a:cubicBezTo>
                    <a:pt x="3608" y="405"/>
                    <a:pt x="3679" y="334"/>
                    <a:pt x="3846" y="334"/>
                  </a:cubicBezTo>
                  <a:cubicBezTo>
                    <a:pt x="4013" y="334"/>
                    <a:pt x="4072" y="405"/>
                    <a:pt x="4191" y="512"/>
                  </a:cubicBezTo>
                  <a:cubicBezTo>
                    <a:pt x="4310" y="631"/>
                    <a:pt x="4477" y="774"/>
                    <a:pt x="4775" y="774"/>
                  </a:cubicBezTo>
                  <a:cubicBezTo>
                    <a:pt x="4858" y="774"/>
                    <a:pt x="4929" y="703"/>
                    <a:pt x="4929" y="607"/>
                  </a:cubicBezTo>
                  <a:cubicBezTo>
                    <a:pt x="4929" y="524"/>
                    <a:pt x="4858" y="453"/>
                    <a:pt x="4775" y="453"/>
                  </a:cubicBezTo>
                  <a:cubicBezTo>
                    <a:pt x="4608" y="453"/>
                    <a:pt x="4548" y="369"/>
                    <a:pt x="4429" y="274"/>
                  </a:cubicBezTo>
                  <a:cubicBezTo>
                    <a:pt x="4310" y="155"/>
                    <a:pt x="4144" y="0"/>
                    <a:pt x="3846" y="0"/>
                  </a:cubicBezTo>
                  <a:cubicBezTo>
                    <a:pt x="3548" y="0"/>
                    <a:pt x="3405" y="155"/>
                    <a:pt x="3263" y="274"/>
                  </a:cubicBezTo>
                  <a:cubicBezTo>
                    <a:pt x="3167" y="369"/>
                    <a:pt x="3084" y="453"/>
                    <a:pt x="2929" y="453"/>
                  </a:cubicBezTo>
                  <a:cubicBezTo>
                    <a:pt x="2762" y="453"/>
                    <a:pt x="2703" y="369"/>
                    <a:pt x="2584" y="274"/>
                  </a:cubicBezTo>
                  <a:cubicBezTo>
                    <a:pt x="2465" y="155"/>
                    <a:pt x="2298" y="0"/>
                    <a:pt x="2000" y="0"/>
                  </a:cubicBezTo>
                  <a:cubicBezTo>
                    <a:pt x="1703" y="0"/>
                    <a:pt x="1560" y="155"/>
                    <a:pt x="1417" y="274"/>
                  </a:cubicBezTo>
                  <a:cubicBezTo>
                    <a:pt x="1322" y="369"/>
                    <a:pt x="1238" y="453"/>
                    <a:pt x="1084" y="453"/>
                  </a:cubicBezTo>
                  <a:cubicBezTo>
                    <a:pt x="917" y="453"/>
                    <a:pt x="857" y="369"/>
                    <a:pt x="738" y="274"/>
                  </a:cubicBezTo>
                  <a:cubicBezTo>
                    <a:pt x="619" y="155"/>
                    <a:pt x="453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883;p81">
              <a:extLst>
                <a:ext uri="{FF2B5EF4-FFF2-40B4-BE49-F238E27FC236}">
                  <a16:creationId xmlns:a16="http://schemas.microsoft.com/office/drawing/2014/main" id="{7DC5285B-18B7-D449-62CD-BA879C6982D7}"/>
                </a:ext>
              </a:extLst>
            </p:cNvPr>
            <p:cNvSpPr/>
            <p:nvPr/>
          </p:nvSpPr>
          <p:spPr>
            <a:xfrm>
              <a:off x="3618450" y="3921192"/>
              <a:ext cx="127834" cy="24688"/>
            </a:xfrm>
            <a:custGeom>
              <a:avLst/>
              <a:gdLst/>
              <a:ahLst/>
              <a:cxnLst/>
              <a:rect l="l" t="t" r="r" b="b"/>
              <a:pathLst>
                <a:path w="4013" h="77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322" y="334"/>
                    <a:pt x="381" y="406"/>
                    <a:pt x="500" y="513"/>
                  </a:cubicBezTo>
                  <a:cubicBezTo>
                    <a:pt x="619" y="632"/>
                    <a:pt x="786" y="775"/>
                    <a:pt x="1084" y="775"/>
                  </a:cubicBezTo>
                  <a:cubicBezTo>
                    <a:pt x="1381" y="775"/>
                    <a:pt x="1524" y="632"/>
                    <a:pt x="1667" y="513"/>
                  </a:cubicBezTo>
                  <a:cubicBezTo>
                    <a:pt x="1762" y="406"/>
                    <a:pt x="1846" y="334"/>
                    <a:pt x="2000" y="334"/>
                  </a:cubicBezTo>
                  <a:cubicBezTo>
                    <a:pt x="2167" y="334"/>
                    <a:pt x="2227" y="406"/>
                    <a:pt x="2346" y="513"/>
                  </a:cubicBezTo>
                  <a:cubicBezTo>
                    <a:pt x="2465" y="632"/>
                    <a:pt x="2631" y="775"/>
                    <a:pt x="2929" y="775"/>
                  </a:cubicBezTo>
                  <a:cubicBezTo>
                    <a:pt x="3227" y="775"/>
                    <a:pt x="3370" y="632"/>
                    <a:pt x="3501" y="513"/>
                  </a:cubicBezTo>
                  <a:cubicBezTo>
                    <a:pt x="3608" y="406"/>
                    <a:pt x="3679" y="334"/>
                    <a:pt x="3846" y="334"/>
                  </a:cubicBezTo>
                  <a:cubicBezTo>
                    <a:pt x="3941" y="334"/>
                    <a:pt x="4013" y="263"/>
                    <a:pt x="4013" y="167"/>
                  </a:cubicBezTo>
                  <a:cubicBezTo>
                    <a:pt x="4013" y="84"/>
                    <a:pt x="3941" y="1"/>
                    <a:pt x="3846" y="1"/>
                  </a:cubicBezTo>
                  <a:cubicBezTo>
                    <a:pt x="3548" y="1"/>
                    <a:pt x="3405" y="156"/>
                    <a:pt x="3263" y="275"/>
                  </a:cubicBezTo>
                  <a:cubicBezTo>
                    <a:pt x="3167" y="382"/>
                    <a:pt x="3084" y="453"/>
                    <a:pt x="2929" y="453"/>
                  </a:cubicBezTo>
                  <a:cubicBezTo>
                    <a:pt x="2762" y="453"/>
                    <a:pt x="2703" y="382"/>
                    <a:pt x="2584" y="275"/>
                  </a:cubicBezTo>
                  <a:cubicBezTo>
                    <a:pt x="2465" y="156"/>
                    <a:pt x="2298" y="1"/>
                    <a:pt x="2000" y="1"/>
                  </a:cubicBezTo>
                  <a:cubicBezTo>
                    <a:pt x="1703" y="1"/>
                    <a:pt x="1560" y="156"/>
                    <a:pt x="1417" y="275"/>
                  </a:cubicBezTo>
                  <a:cubicBezTo>
                    <a:pt x="1322" y="382"/>
                    <a:pt x="1238" y="453"/>
                    <a:pt x="1084" y="453"/>
                  </a:cubicBezTo>
                  <a:cubicBezTo>
                    <a:pt x="917" y="453"/>
                    <a:pt x="857" y="382"/>
                    <a:pt x="738" y="275"/>
                  </a:cubicBezTo>
                  <a:cubicBezTo>
                    <a:pt x="619" y="156"/>
                    <a:pt x="453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884;p81">
              <a:extLst>
                <a:ext uri="{FF2B5EF4-FFF2-40B4-BE49-F238E27FC236}">
                  <a16:creationId xmlns:a16="http://schemas.microsoft.com/office/drawing/2014/main" id="{C191253C-ADC8-2BCA-A971-3804111EBF4B}"/>
                </a:ext>
              </a:extLst>
            </p:cNvPr>
            <p:cNvSpPr/>
            <p:nvPr/>
          </p:nvSpPr>
          <p:spPr>
            <a:xfrm>
              <a:off x="3617304" y="3962922"/>
              <a:ext cx="98655" cy="24688"/>
            </a:xfrm>
            <a:custGeom>
              <a:avLst/>
              <a:gdLst/>
              <a:ahLst/>
              <a:cxnLst/>
              <a:rect l="l" t="t" r="r" b="b"/>
              <a:pathLst>
                <a:path w="3097" h="775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cubicBezTo>
                    <a:pt x="334" y="334"/>
                    <a:pt x="393" y="405"/>
                    <a:pt x="512" y="512"/>
                  </a:cubicBezTo>
                  <a:cubicBezTo>
                    <a:pt x="632" y="632"/>
                    <a:pt x="786" y="774"/>
                    <a:pt x="1084" y="774"/>
                  </a:cubicBezTo>
                  <a:cubicBezTo>
                    <a:pt x="1382" y="774"/>
                    <a:pt x="1536" y="632"/>
                    <a:pt x="1667" y="512"/>
                  </a:cubicBezTo>
                  <a:cubicBezTo>
                    <a:pt x="1775" y="405"/>
                    <a:pt x="1846" y="334"/>
                    <a:pt x="2013" y="334"/>
                  </a:cubicBezTo>
                  <a:cubicBezTo>
                    <a:pt x="2179" y="334"/>
                    <a:pt x="2239" y="405"/>
                    <a:pt x="2358" y="512"/>
                  </a:cubicBezTo>
                  <a:cubicBezTo>
                    <a:pt x="2477" y="632"/>
                    <a:pt x="2632" y="774"/>
                    <a:pt x="2929" y="774"/>
                  </a:cubicBezTo>
                  <a:cubicBezTo>
                    <a:pt x="3025" y="774"/>
                    <a:pt x="3096" y="703"/>
                    <a:pt x="3096" y="620"/>
                  </a:cubicBezTo>
                  <a:cubicBezTo>
                    <a:pt x="3096" y="524"/>
                    <a:pt x="3025" y="453"/>
                    <a:pt x="2929" y="453"/>
                  </a:cubicBezTo>
                  <a:cubicBezTo>
                    <a:pt x="2775" y="441"/>
                    <a:pt x="2691" y="381"/>
                    <a:pt x="2596" y="274"/>
                  </a:cubicBezTo>
                  <a:cubicBezTo>
                    <a:pt x="2477" y="155"/>
                    <a:pt x="2310" y="0"/>
                    <a:pt x="2013" y="0"/>
                  </a:cubicBezTo>
                  <a:cubicBezTo>
                    <a:pt x="1715" y="0"/>
                    <a:pt x="1560" y="155"/>
                    <a:pt x="1429" y="274"/>
                  </a:cubicBezTo>
                  <a:cubicBezTo>
                    <a:pt x="1322" y="381"/>
                    <a:pt x="1251" y="453"/>
                    <a:pt x="1084" y="453"/>
                  </a:cubicBezTo>
                  <a:cubicBezTo>
                    <a:pt x="929" y="453"/>
                    <a:pt x="870" y="381"/>
                    <a:pt x="751" y="274"/>
                  </a:cubicBezTo>
                  <a:cubicBezTo>
                    <a:pt x="632" y="155"/>
                    <a:pt x="465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" name="Group 953">
            <a:extLst>
              <a:ext uri="{FF2B5EF4-FFF2-40B4-BE49-F238E27FC236}">
                <a16:creationId xmlns:a16="http://schemas.microsoft.com/office/drawing/2014/main" id="{E9534CD7-14DC-0B2B-34F9-8141E5718651}"/>
              </a:ext>
            </a:extLst>
          </p:cNvPr>
          <p:cNvGrpSpPr/>
          <p:nvPr/>
        </p:nvGrpSpPr>
        <p:grpSpPr>
          <a:xfrm>
            <a:off x="2881071" y="1536534"/>
            <a:ext cx="748468" cy="2392223"/>
            <a:chOff x="328733" y="1167376"/>
            <a:chExt cx="774583" cy="2392223"/>
          </a:xfrm>
        </p:grpSpPr>
        <p:sp>
          <p:nvSpPr>
            <p:cNvPr id="955" name="Google Shape;841;p37">
              <a:extLst>
                <a:ext uri="{FF2B5EF4-FFF2-40B4-BE49-F238E27FC236}">
                  <a16:creationId xmlns:a16="http://schemas.microsoft.com/office/drawing/2014/main" id="{CDA39E90-F5E1-964E-603B-F647C5E42F25}"/>
                </a:ext>
              </a:extLst>
            </p:cNvPr>
            <p:cNvSpPr txBox="1"/>
            <p:nvPr/>
          </p:nvSpPr>
          <p:spPr>
            <a:xfrm>
              <a:off x="328733" y="1167376"/>
              <a:ext cx="696666" cy="3695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dk1"/>
                  </a:solidFill>
                  <a:uFill>
                    <a:noFill/>
                  </a:uFill>
                  <a:latin typeface="Calibri" panose="020F0502020204030204" pitchFamily="34" charset="0"/>
                  <a:ea typeface="Catamaran"/>
                  <a:cs typeface="Calibri" panose="020F0502020204030204" pitchFamily="34" charset="0"/>
                  <a:sym typeface="Catamaran"/>
                </a:rPr>
                <a:t>06</a:t>
              </a:r>
              <a:endParaRPr sz="2400" b="1" dirty="0">
                <a:solidFill>
                  <a:schemeClr val="dk1"/>
                </a:solidFill>
                <a:latin typeface="Calibri" panose="020F0502020204030204" pitchFamily="34" charset="0"/>
                <a:ea typeface="Catamaran"/>
                <a:cs typeface="Calibri" panose="020F0502020204030204" pitchFamily="34" charset="0"/>
                <a:sym typeface="Catamaran"/>
              </a:endParaRPr>
            </a:p>
          </p:txBody>
        </p:sp>
        <p:sp>
          <p:nvSpPr>
            <p:cNvPr id="956" name="Google Shape;841;p37">
              <a:extLst>
                <a:ext uri="{FF2B5EF4-FFF2-40B4-BE49-F238E27FC236}">
                  <a16:creationId xmlns:a16="http://schemas.microsoft.com/office/drawing/2014/main" id="{1FA0DEDC-74E4-A076-CA93-7B52EC94B4CA}"/>
                </a:ext>
              </a:extLst>
            </p:cNvPr>
            <p:cNvSpPr txBox="1"/>
            <p:nvPr/>
          </p:nvSpPr>
          <p:spPr>
            <a:xfrm>
              <a:off x="380900" y="2173283"/>
              <a:ext cx="696666" cy="3695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dk1"/>
                  </a:solidFill>
                  <a:uFill>
                    <a:noFill/>
                  </a:uFill>
                  <a:latin typeface="Calibri" panose="020F0502020204030204" pitchFamily="34" charset="0"/>
                  <a:ea typeface="Catamaran"/>
                  <a:cs typeface="Calibri" panose="020F0502020204030204" pitchFamily="34" charset="0"/>
                  <a:sym typeface="Catamaran"/>
                </a:rPr>
                <a:t>08</a:t>
              </a:r>
              <a:endParaRPr sz="2400" b="1" dirty="0">
                <a:solidFill>
                  <a:schemeClr val="dk1"/>
                </a:solidFill>
                <a:latin typeface="Calibri" panose="020F0502020204030204" pitchFamily="34" charset="0"/>
                <a:ea typeface="Catamaran"/>
                <a:cs typeface="Calibri" panose="020F0502020204030204" pitchFamily="34" charset="0"/>
                <a:sym typeface="Catamaran"/>
              </a:endParaRPr>
            </a:p>
          </p:txBody>
        </p:sp>
        <p:sp>
          <p:nvSpPr>
            <p:cNvPr id="957" name="Google Shape;841;p37">
              <a:extLst>
                <a:ext uri="{FF2B5EF4-FFF2-40B4-BE49-F238E27FC236}">
                  <a16:creationId xmlns:a16="http://schemas.microsoft.com/office/drawing/2014/main" id="{AE41883B-5EF5-657A-BEE1-C5D96565F5C1}"/>
                </a:ext>
              </a:extLst>
            </p:cNvPr>
            <p:cNvSpPr txBox="1"/>
            <p:nvPr/>
          </p:nvSpPr>
          <p:spPr>
            <a:xfrm>
              <a:off x="376658" y="1672183"/>
              <a:ext cx="696666" cy="3695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dk1"/>
                  </a:solidFill>
                  <a:uFill>
                    <a:noFill/>
                  </a:uFill>
                  <a:latin typeface="Calibri" panose="020F0502020204030204" pitchFamily="34" charset="0"/>
                  <a:ea typeface="Catamaran"/>
                  <a:cs typeface="Calibri" panose="020F0502020204030204" pitchFamily="34" charset="0"/>
                  <a:sym typeface="Catamaran"/>
                </a:rPr>
                <a:t>07</a:t>
              </a:r>
              <a:endParaRPr sz="2400" b="1" dirty="0">
                <a:solidFill>
                  <a:schemeClr val="dk1"/>
                </a:solidFill>
                <a:latin typeface="Calibri" panose="020F0502020204030204" pitchFamily="34" charset="0"/>
                <a:ea typeface="Catamaran"/>
                <a:cs typeface="Calibri" panose="020F0502020204030204" pitchFamily="34" charset="0"/>
                <a:sym typeface="Catamaran"/>
              </a:endParaRPr>
            </a:p>
          </p:txBody>
        </p:sp>
        <p:sp>
          <p:nvSpPr>
            <p:cNvPr id="958" name="Google Shape;841;p37">
              <a:extLst>
                <a:ext uri="{FF2B5EF4-FFF2-40B4-BE49-F238E27FC236}">
                  <a16:creationId xmlns:a16="http://schemas.microsoft.com/office/drawing/2014/main" id="{F4457213-A4AB-BBC0-D198-822BA5F50907}"/>
                </a:ext>
              </a:extLst>
            </p:cNvPr>
            <p:cNvSpPr txBox="1"/>
            <p:nvPr/>
          </p:nvSpPr>
          <p:spPr>
            <a:xfrm>
              <a:off x="398636" y="2686778"/>
              <a:ext cx="696666" cy="3695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dk1"/>
                  </a:solidFill>
                  <a:uFill>
                    <a:noFill/>
                  </a:uFill>
                  <a:latin typeface="Calibri" panose="020F0502020204030204" pitchFamily="34" charset="0"/>
                  <a:ea typeface="Catamaran"/>
                  <a:cs typeface="Calibri" panose="020F0502020204030204" pitchFamily="34" charset="0"/>
                  <a:sym typeface="Catamaran"/>
                </a:rPr>
                <a:t>09</a:t>
              </a:r>
              <a:endParaRPr sz="2400" b="1" dirty="0">
                <a:solidFill>
                  <a:schemeClr val="dk1"/>
                </a:solidFill>
                <a:latin typeface="Calibri" panose="020F0502020204030204" pitchFamily="34" charset="0"/>
                <a:ea typeface="Catamaran"/>
                <a:cs typeface="Calibri" panose="020F0502020204030204" pitchFamily="34" charset="0"/>
                <a:sym typeface="Catamaran"/>
              </a:endParaRPr>
            </a:p>
          </p:txBody>
        </p:sp>
        <p:sp>
          <p:nvSpPr>
            <p:cNvPr id="959" name="Google Shape;841;p37">
              <a:extLst>
                <a:ext uri="{FF2B5EF4-FFF2-40B4-BE49-F238E27FC236}">
                  <a16:creationId xmlns:a16="http://schemas.microsoft.com/office/drawing/2014/main" id="{84F9BE9F-C794-E38A-1F0F-66E8C15B2CCE}"/>
                </a:ext>
              </a:extLst>
            </p:cNvPr>
            <p:cNvSpPr txBox="1"/>
            <p:nvPr/>
          </p:nvSpPr>
          <p:spPr>
            <a:xfrm>
              <a:off x="406650" y="3190050"/>
              <a:ext cx="696666" cy="3695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dk1"/>
                  </a:solidFill>
                  <a:uFill>
                    <a:noFill/>
                  </a:uFill>
                  <a:latin typeface="Calibri" panose="020F0502020204030204" pitchFamily="34" charset="0"/>
                  <a:ea typeface="Catamaran"/>
                  <a:cs typeface="Calibri" panose="020F0502020204030204" pitchFamily="34" charset="0"/>
                  <a:sym typeface="Catamaran"/>
                </a:rPr>
                <a:t>10</a:t>
              </a:r>
              <a:endParaRPr sz="2400" b="1" dirty="0">
                <a:solidFill>
                  <a:schemeClr val="dk1"/>
                </a:solidFill>
                <a:latin typeface="Calibri" panose="020F0502020204030204" pitchFamily="34" charset="0"/>
                <a:ea typeface="Catamaran"/>
                <a:cs typeface="Calibri" panose="020F0502020204030204" pitchFamily="34" charset="0"/>
                <a:sym typeface="Catamaran"/>
              </a:endParaRPr>
            </a:p>
          </p:txBody>
        </p:sp>
      </p:grpSp>
      <p:sp>
        <p:nvSpPr>
          <p:cNvPr id="17" name="Google Shape;10591;p82">
            <a:extLst>
              <a:ext uri="{FF2B5EF4-FFF2-40B4-BE49-F238E27FC236}">
                <a16:creationId xmlns:a16="http://schemas.microsoft.com/office/drawing/2014/main" id="{6312EC47-D829-6188-2701-0FB0970CC803}"/>
              </a:ext>
            </a:extLst>
          </p:cNvPr>
          <p:cNvSpPr/>
          <p:nvPr/>
        </p:nvSpPr>
        <p:spPr>
          <a:xfrm>
            <a:off x="6698594" y="2169424"/>
            <a:ext cx="322508" cy="259617"/>
          </a:xfrm>
          <a:custGeom>
            <a:avLst/>
            <a:gdLst/>
            <a:ahLst/>
            <a:cxnLst/>
            <a:rect l="l" t="t" r="r" b="b"/>
            <a:pathLst>
              <a:path w="10133" h="8157" extrusionOk="0">
                <a:moveTo>
                  <a:pt x="6156" y="2227"/>
                </a:moveTo>
                <a:lnTo>
                  <a:pt x="6966" y="2489"/>
                </a:lnTo>
                <a:cubicBezTo>
                  <a:pt x="6975" y="2492"/>
                  <a:pt x="6987" y="2494"/>
                  <a:pt x="6999" y="2494"/>
                </a:cubicBezTo>
                <a:cubicBezTo>
                  <a:pt x="7032" y="2494"/>
                  <a:pt x="7071" y="2483"/>
                  <a:pt x="7097" y="2465"/>
                </a:cubicBezTo>
                <a:lnTo>
                  <a:pt x="7347" y="2263"/>
                </a:lnTo>
                <a:lnTo>
                  <a:pt x="9121" y="4585"/>
                </a:lnTo>
                <a:lnTo>
                  <a:pt x="8847" y="4799"/>
                </a:lnTo>
                <a:cubicBezTo>
                  <a:pt x="8835" y="4787"/>
                  <a:pt x="8811" y="4763"/>
                  <a:pt x="8799" y="4763"/>
                </a:cubicBezTo>
                <a:lnTo>
                  <a:pt x="5728" y="3096"/>
                </a:lnTo>
                <a:lnTo>
                  <a:pt x="5847" y="2918"/>
                </a:lnTo>
                <a:cubicBezTo>
                  <a:pt x="5894" y="2846"/>
                  <a:pt x="5859" y="2763"/>
                  <a:pt x="5799" y="2715"/>
                </a:cubicBezTo>
                <a:cubicBezTo>
                  <a:pt x="5776" y="2700"/>
                  <a:pt x="5750" y="2693"/>
                  <a:pt x="5725" y="2693"/>
                </a:cubicBezTo>
                <a:cubicBezTo>
                  <a:pt x="5672" y="2693"/>
                  <a:pt x="5621" y="2723"/>
                  <a:pt x="5597" y="2763"/>
                </a:cubicBezTo>
                <a:lnTo>
                  <a:pt x="5263" y="3263"/>
                </a:lnTo>
                <a:cubicBezTo>
                  <a:pt x="5251" y="3299"/>
                  <a:pt x="5240" y="3311"/>
                  <a:pt x="5240" y="3335"/>
                </a:cubicBezTo>
                <a:lnTo>
                  <a:pt x="5240" y="4609"/>
                </a:lnTo>
                <a:cubicBezTo>
                  <a:pt x="5240" y="4870"/>
                  <a:pt x="5013" y="5085"/>
                  <a:pt x="4763" y="5085"/>
                </a:cubicBezTo>
                <a:cubicBezTo>
                  <a:pt x="4489" y="5085"/>
                  <a:pt x="4287" y="4859"/>
                  <a:pt x="4287" y="4609"/>
                </a:cubicBezTo>
                <a:lnTo>
                  <a:pt x="4287" y="3358"/>
                </a:lnTo>
                <a:lnTo>
                  <a:pt x="4561" y="2227"/>
                </a:lnTo>
                <a:close/>
                <a:moveTo>
                  <a:pt x="2620" y="1727"/>
                </a:moveTo>
                <a:lnTo>
                  <a:pt x="2858" y="1870"/>
                </a:lnTo>
                <a:lnTo>
                  <a:pt x="906" y="5228"/>
                </a:lnTo>
                <a:lnTo>
                  <a:pt x="668" y="5097"/>
                </a:lnTo>
                <a:lnTo>
                  <a:pt x="2620" y="1727"/>
                </a:lnTo>
                <a:close/>
                <a:moveTo>
                  <a:pt x="3108" y="4656"/>
                </a:moveTo>
                <a:cubicBezTo>
                  <a:pt x="3215" y="4656"/>
                  <a:pt x="3299" y="4704"/>
                  <a:pt x="3358" y="4799"/>
                </a:cubicBezTo>
                <a:cubicBezTo>
                  <a:pt x="3465" y="4942"/>
                  <a:pt x="3442" y="5156"/>
                  <a:pt x="3287" y="5251"/>
                </a:cubicBezTo>
                <a:lnTo>
                  <a:pt x="2263" y="6013"/>
                </a:lnTo>
                <a:cubicBezTo>
                  <a:pt x="2200" y="6057"/>
                  <a:pt x="2130" y="6079"/>
                  <a:pt x="2062" y="6079"/>
                </a:cubicBezTo>
                <a:cubicBezTo>
                  <a:pt x="1964" y="6079"/>
                  <a:pt x="1869" y="6033"/>
                  <a:pt x="1799" y="5942"/>
                </a:cubicBezTo>
                <a:cubicBezTo>
                  <a:pt x="1691" y="5799"/>
                  <a:pt x="1727" y="5597"/>
                  <a:pt x="1870" y="5478"/>
                </a:cubicBezTo>
                <a:lnTo>
                  <a:pt x="2918" y="4716"/>
                </a:lnTo>
                <a:cubicBezTo>
                  <a:pt x="2977" y="4680"/>
                  <a:pt x="3037" y="4656"/>
                  <a:pt x="3108" y="4656"/>
                </a:cubicBezTo>
                <a:close/>
                <a:moveTo>
                  <a:pt x="3739" y="5418"/>
                </a:moveTo>
                <a:cubicBezTo>
                  <a:pt x="3823" y="5418"/>
                  <a:pt x="3918" y="5478"/>
                  <a:pt x="3977" y="5549"/>
                </a:cubicBezTo>
                <a:cubicBezTo>
                  <a:pt x="4073" y="5704"/>
                  <a:pt x="4049" y="5906"/>
                  <a:pt x="3894" y="6013"/>
                </a:cubicBezTo>
                <a:lnTo>
                  <a:pt x="3084" y="6609"/>
                </a:lnTo>
                <a:cubicBezTo>
                  <a:pt x="3021" y="6653"/>
                  <a:pt x="2952" y="6675"/>
                  <a:pt x="2885" y="6675"/>
                </a:cubicBezTo>
                <a:cubicBezTo>
                  <a:pt x="2788" y="6675"/>
                  <a:pt x="2695" y="6629"/>
                  <a:pt x="2632" y="6537"/>
                </a:cubicBezTo>
                <a:cubicBezTo>
                  <a:pt x="2525" y="6394"/>
                  <a:pt x="2561" y="6180"/>
                  <a:pt x="2703" y="6073"/>
                </a:cubicBezTo>
                <a:lnTo>
                  <a:pt x="3489" y="5513"/>
                </a:lnTo>
                <a:cubicBezTo>
                  <a:pt x="3525" y="5490"/>
                  <a:pt x="3549" y="5466"/>
                  <a:pt x="3585" y="5454"/>
                </a:cubicBezTo>
                <a:cubicBezTo>
                  <a:pt x="3632" y="5430"/>
                  <a:pt x="3680" y="5418"/>
                  <a:pt x="3739" y="5418"/>
                </a:cubicBezTo>
                <a:close/>
                <a:moveTo>
                  <a:pt x="4269" y="6177"/>
                </a:moveTo>
                <a:cubicBezTo>
                  <a:pt x="4367" y="6177"/>
                  <a:pt x="4461" y="6221"/>
                  <a:pt x="4525" y="6299"/>
                </a:cubicBezTo>
                <a:cubicBezTo>
                  <a:pt x="4632" y="6442"/>
                  <a:pt x="4597" y="6656"/>
                  <a:pt x="4454" y="6764"/>
                </a:cubicBezTo>
                <a:lnTo>
                  <a:pt x="3882" y="7192"/>
                </a:lnTo>
                <a:cubicBezTo>
                  <a:pt x="3823" y="7232"/>
                  <a:pt x="3747" y="7255"/>
                  <a:pt x="3683" y="7255"/>
                </a:cubicBezTo>
                <a:cubicBezTo>
                  <a:pt x="3669" y="7255"/>
                  <a:pt x="3656" y="7254"/>
                  <a:pt x="3644" y="7252"/>
                </a:cubicBezTo>
                <a:cubicBezTo>
                  <a:pt x="3549" y="7240"/>
                  <a:pt x="3477" y="7192"/>
                  <a:pt x="3442" y="7121"/>
                </a:cubicBezTo>
                <a:cubicBezTo>
                  <a:pt x="3335" y="6966"/>
                  <a:pt x="3358" y="6775"/>
                  <a:pt x="3513" y="6656"/>
                </a:cubicBezTo>
                <a:lnTo>
                  <a:pt x="4061" y="6252"/>
                </a:lnTo>
                <a:lnTo>
                  <a:pt x="4073" y="6240"/>
                </a:lnTo>
                <a:cubicBezTo>
                  <a:pt x="4135" y="6197"/>
                  <a:pt x="4203" y="6177"/>
                  <a:pt x="4269" y="6177"/>
                </a:cubicBezTo>
                <a:close/>
                <a:moveTo>
                  <a:pt x="2799" y="2549"/>
                </a:moveTo>
                <a:lnTo>
                  <a:pt x="3061" y="2715"/>
                </a:lnTo>
                <a:cubicBezTo>
                  <a:pt x="3086" y="2724"/>
                  <a:pt x="3105" y="2732"/>
                  <a:pt x="3127" y="2732"/>
                </a:cubicBezTo>
                <a:cubicBezTo>
                  <a:pt x="3136" y="2732"/>
                  <a:pt x="3145" y="2731"/>
                  <a:pt x="3156" y="2727"/>
                </a:cubicBezTo>
                <a:lnTo>
                  <a:pt x="3858" y="2656"/>
                </a:lnTo>
                <a:lnTo>
                  <a:pt x="4108" y="2751"/>
                </a:lnTo>
                <a:lnTo>
                  <a:pt x="3954" y="3335"/>
                </a:lnTo>
                <a:lnTo>
                  <a:pt x="3954" y="3370"/>
                </a:lnTo>
                <a:lnTo>
                  <a:pt x="3954" y="4632"/>
                </a:lnTo>
                <a:cubicBezTo>
                  <a:pt x="3954" y="5061"/>
                  <a:pt x="4299" y="5406"/>
                  <a:pt x="4728" y="5406"/>
                </a:cubicBezTo>
                <a:cubicBezTo>
                  <a:pt x="5168" y="5406"/>
                  <a:pt x="5501" y="5061"/>
                  <a:pt x="5501" y="4632"/>
                </a:cubicBezTo>
                <a:lnTo>
                  <a:pt x="5501" y="3406"/>
                </a:lnTo>
                <a:lnTo>
                  <a:pt x="5537" y="3370"/>
                </a:lnTo>
                <a:lnTo>
                  <a:pt x="8621" y="5049"/>
                </a:lnTo>
                <a:cubicBezTo>
                  <a:pt x="8811" y="5109"/>
                  <a:pt x="8871" y="5299"/>
                  <a:pt x="8776" y="5466"/>
                </a:cubicBezTo>
                <a:cubicBezTo>
                  <a:pt x="8718" y="5573"/>
                  <a:pt x="8609" y="5634"/>
                  <a:pt x="8492" y="5634"/>
                </a:cubicBezTo>
                <a:cubicBezTo>
                  <a:pt x="8440" y="5634"/>
                  <a:pt x="8386" y="5622"/>
                  <a:pt x="8335" y="5597"/>
                </a:cubicBezTo>
                <a:lnTo>
                  <a:pt x="6621" y="4656"/>
                </a:lnTo>
                <a:cubicBezTo>
                  <a:pt x="6599" y="4645"/>
                  <a:pt x="6574" y="4640"/>
                  <a:pt x="6550" y="4640"/>
                </a:cubicBezTo>
                <a:cubicBezTo>
                  <a:pt x="6497" y="4640"/>
                  <a:pt x="6447" y="4666"/>
                  <a:pt x="6430" y="4716"/>
                </a:cubicBezTo>
                <a:cubicBezTo>
                  <a:pt x="6383" y="4799"/>
                  <a:pt x="6418" y="4882"/>
                  <a:pt x="6490" y="4918"/>
                </a:cubicBezTo>
                <a:lnTo>
                  <a:pt x="7918" y="5692"/>
                </a:lnTo>
                <a:cubicBezTo>
                  <a:pt x="8085" y="5775"/>
                  <a:pt x="8145" y="5966"/>
                  <a:pt x="8049" y="6133"/>
                </a:cubicBezTo>
                <a:cubicBezTo>
                  <a:pt x="7985" y="6245"/>
                  <a:pt x="7877" y="6309"/>
                  <a:pt x="7766" y="6309"/>
                </a:cubicBezTo>
                <a:cubicBezTo>
                  <a:pt x="7713" y="6309"/>
                  <a:pt x="7659" y="6294"/>
                  <a:pt x="7609" y="6263"/>
                </a:cubicBezTo>
                <a:lnTo>
                  <a:pt x="6144" y="5478"/>
                </a:lnTo>
                <a:cubicBezTo>
                  <a:pt x="6122" y="5463"/>
                  <a:pt x="6097" y="5456"/>
                  <a:pt x="6073" y="5456"/>
                </a:cubicBezTo>
                <a:cubicBezTo>
                  <a:pt x="6020" y="5456"/>
                  <a:pt x="5970" y="5488"/>
                  <a:pt x="5954" y="5537"/>
                </a:cubicBezTo>
                <a:cubicBezTo>
                  <a:pt x="5906" y="5609"/>
                  <a:pt x="5942" y="5704"/>
                  <a:pt x="6013" y="5728"/>
                </a:cubicBezTo>
                <a:lnTo>
                  <a:pt x="7192" y="6371"/>
                </a:lnTo>
                <a:cubicBezTo>
                  <a:pt x="7347" y="6466"/>
                  <a:pt x="7395" y="6656"/>
                  <a:pt x="7323" y="6823"/>
                </a:cubicBezTo>
                <a:cubicBezTo>
                  <a:pt x="7255" y="6925"/>
                  <a:pt x="7139" y="6984"/>
                  <a:pt x="7018" y="6984"/>
                </a:cubicBezTo>
                <a:cubicBezTo>
                  <a:pt x="6969" y="6984"/>
                  <a:pt x="6919" y="6975"/>
                  <a:pt x="6871" y="6954"/>
                </a:cubicBezTo>
                <a:lnTo>
                  <a:pt x="5644" y="6287"/>
                </a:lnTo>
                <a:cubicBezTo>
                  <a:pt x="5616" y="6271"/>
                  <a:pt x="5587" y="6263"/>
                  <a:pt x="5560" y="6263"/>
                </a:cubicBezTo>
                <a:cubicBezTo>
                  <a:pt x="5509" y="6263"/>
                  <a:pt x="5465" y="6292"/>
                  <a:pt x="5442" y="6347"/>
                </a:cubicBezTo>
                <a:cubicBezTo>
                  <a:pt x="5406" y="6418"/>
                  <a:pt x="5430" y="6502"/>
                  <a:pt x="5501" y="6537"/>
                </a:cubicBezTo>
                <a:lnTo>
                  <a:pt x="6454" y="7061"/>
                </a:lnTo>
                <a:cubicBezTo>
                  <a:pt x="6609" y="7145"/>
                  <a:pt x="6668" y="7335"/>
                  <a:pt x="6597" y="7502"/>
                </a:cubicBezTo>
                <a:cubicBezTo>
                  <a:pt x="6531" y="7609"/>
                  <a:pt x="6419" y="7670"/>
                  <a:pt x="6301" y="7670"/>
                </a:cubicBezTo>
                <a:cubicBezTo>
                  <a:pt x="6249" y="7670"/>
                  <a:pt x="6196" y="7658"/>
                  <a:pt x="6144" y="7633"/>
                </a:cubicBezTo>
                <a:lnTo>
                  <a:pt x="5478" y="7264"/>
                </a:lnTo>
                <a:cubicBezTo>
                  <a:pt x="5478" y="7133"/>
                  <a:pt x="5430" y="7002"/>
                  <a:pt x="5347" y="6883"/>
                </a:cubicBezTo>
                <a:cubicBezTo>
                  <a:pt x="5228" y="6728"/>
                  <a:pt x="5061" y="6644"/>
                  <a:pt x="4882" y="6644"/>
                </a:cubicBezTo>
                <a:lnTo>
                  <a:pt x="4882" y="6597"/>
                </a:lnTo>
                <a:cubicBezTo>
                  <a:pt x="4906" y="6430"/>
                  <a:pt x="4870" y="6263"/>
                  <a:pt x="4763" y="6133"/>
                </a:cubicBezTo>
                <a:cubicBezTo>
                  <a:pt x="4644" y="5990"/>
                  <a:pt x="4478" y="5894"/>
                  <a:pt x="4299" y="5894"/>
                </a:cubicBezTo>
                <a:lnTo>
                  <a:pt x="4299" y="5847"/>
                </a:lnTo>
                <a:cubicBezTo>
                  <a:pt x="4335" y="5692"/>
                  <a:pt x="4287" y="5525"/>
                  <a:pt x="4180" y="5394"/>
                </a:cubicBezTo>
                <a:cubicBezTo>
                  <a:pt x="4061" y="5240"/>
                  <a:pt x="3894" y="5156"/>
                  <a:pt x="3716" y="5156"/>
                </a:cubicBezTo>
                <a:lnTo>
                  <a:pt x="3716" y="5109"/>
                </a:lnTo>
                <a:cubicBezTo>
                  <a:pt x="3751" y="4942"/>
                  <a:pt x="3704" y="4775"/>
                  <a:pt x="3596" y="4644"/>
                </a:cubicBezTo>
                <a:cubicBezTo>
                  <a:pt x="3476" y="4488"/>
                  <a:pt x="3297" y="4404"/>
                  <a:pt x="3111" y="4404"/>
                </a:cubicBezTo>
                <a:cubicBezTo>
                  <a:pt x="2984" y="4404"/>
                  <a:pt x="2855" y="4443"/>
                  <a:pt x="2739" y="4525"/>
                </a:cubicBezTo>
                <a:lnTo>
                  <a:pt x="1715" y="5275"/>
                </a:lnTo>
                <a:lnTo>
                  <a:pt x="1334" y="5073"/>
                </a:lnTo>
                <a:lnTo>
                  <a:pt x="2799" y="2549"/>
                </a:lnTo>
                <a:close/>
                <a:moveTo>
                  <a:pt x="4855" y="6920"/>
                </a:moveTo>
                <a:cubicBezTo>
                  <a:pt x="4953" y="6920"/>
                  <a:pt x="5045" y="6960"/>
                  <a:pt x="5109" y="7037"/>
                </a:cubicBezTo>
                <a:cubicBezTo>
                  <a:pt x="5168" y="7133"/>
                  <a:pt x="5192" y="7228"/>
                  <a:pt x="5180" y="7299"/>
                </a:cubicBezTo>
                <a:cubicBezTo>
                  <a:pt x="5168" y="7383"/>
                  <a:pt x="5120" y="7466"/>
                  <a:pt x="5049" y="7526"/>
                </a:cubicBezTo>
                <a:lnTo>
                  <a:pt x="4704" y="7776"/>
                </a:lnTo>
                <a:cubicBezTo>
                  <a:pt x="4643" y="7818"/>
                  <a:pt x="4574" y="7838"/>
                  <a:pt x="4507" y="7838"/>
                </a:cubicBezTo>
                <a:cubicBezTo>
                  <a:pt x="4404" y="7838"/>
                  <a:pt x="4304" y="7791"/>
                  <a:pt x="4239" y="7704"/>
                </a:cubicBezTo>
                <a:cubicBezTo>
                  <a:pt x="4132" y="7549"/>
                  <a:pt x="4168" y="7347"/>
                  <a:pt x="4311" y="7240"/>
                </a:cubicBezTo>
                <a:lnTo>
                  <a:pt x="4644" y="7002"/>
                </a:lnTo>
                <a:lnTo>
                  <a:pt x="4656" y="6978"/>
                </a:lnTo>
                <a:cubicBezTo>
                  <a:pt x="4719" y="6939"/>
                  <a:pt x="4788" y="6920"/>
                  <a:pt x="4855" y="6920"/>
                </a:cubicBezTo>
                <a:close/>
                <a:moveTo>
                  <a:pt x="172" y="0"/>
                </a:moveTo>
                <a:cubicBezTo>
                  <a:pt x="121" y="0"/>
                  <a:pt x="72" y="29"/>
                  <a:pt x="48" y="84"/>
                </a:cubicBezTo>
                <a:cubicBezTo>
                  <a:pt x="1" y="156"/>
                  <a:pt x="25" y="239"/>
                  <a:pt x="108" y="287"/>
                </a:cubicBezTo>
                <a:lnTo>
                  <a:pt x="2346" y="1584"/>
                </a:lnTo>
                <a:lnTo>
                  <a:pt x="406" y="4942"/>
                </a:lnTo>
                <a:lnTo>
                  <a:pt x="251" y="4847"/>
                </a:lnTo>
                <a:cubicBezTo>
                  <a:pt x="226" y="4830"/>
                  <a:pt x="199" y="4822"/>
                  <a:pt x="172" y="4822"/>
                </a:cubicBezTo>
                <a:cubicBezTo>
                  <a:pt x="121" y="4822"/>
                  <a:pt x="72" y="4851"/>
                  <a:pt x="48" y="4906"/>
                </a:cubicBezTo>
                <a:cubicBezTo>
                  <a:pt x="1" y="4978"/>
                  <a:pt x="25" y="5061"/>
                  <a:pt x="108" y="5109"/>
                </a:cubicBezTo>
                <a:lnTo>
                  <a:pt x="894" y="5549"/>
                </a:lnTo>
                <a:cubicBezTo>
                  <a:pt x="919" y="5566"/>
                  <a:pt x="947" y="5574"/>
                  <a:pt x="975" y="5574"/>
                </a:cubicBezTo>
                <a:cubicBezTo>
                  <a:pt x="1025" y="5574"/>
                  <a:pt x="1073" y="5548"/>
                  <a:pt x="1096" y="5501"/>
                </a:cubicBezTo>
                <a:lnTo>
                  <a:pt x="1215" y="5299"/>
                </a:lnTo>
                <a:lnTo>
                  <a:pt x="1525" y="5466"/>
                </a:lnTo>
                <a:cubicBezTo>
                  <a:pt x="1430" y="5680"/>
                  <a:pt x="1441" y="5918"/>
                  <a:pt x="1572" y="6121"/>
                </a:cubicBezTo>
                <a:cubicBezTo>
                  <a:pt x="1691" y="6287"/>
                  <a:pt x="1882" y="6371"/>
                  <a:pt x="2084" y="6371"/>
                </a:cubicBezTo>
                <a:cubicBezTo>
                  <a:pt x="2144" y="6371"/>
                  <a:pt x="2215" y="6359"/>
                  <a:pt x="2275" y="6347"/>
                </a:cubicBezTo>
                <a:cubicBezTo>
                  <a:pt x="2275" y="6478"/>
                  <a:pt x="2322" y="6597"/>
                  <a:pt x="2394" y="6716"/>
                </a:cubicBezTo>
                <a:cubicBezTo>
                  <a:pt x="2513" y="6883"/>
                  <a:pt x="2703" y="6966"/>
                  <a:pt x="2882" y="6966"/>
                </a:cubicBezTo>
                <a:cubicBezTo>
                  <a:pt x="2942" y="6966"/>
                  <a:pt x="3013" y="6954"/>
                  <a:pt x="3073" y="6942"/>
                </a:cubicBezTo>
                <a:cubicBezTo>
                  <a:pt x="3073" y="7061"/>
                  <a:pt x="3120" y="7192"/>
                  <a:pt x="3192" y="7299"/>
                </a:cubicBezTo>
                <a:cubicBezTo>
                  <a:pt x="3299" y="7430"/>
                  <a:pt x="3430" y="7514"/>
                  <a:pt x="3596" y="7549"/>
                </a:cubicBezTo>
                <a:cubicBezTo>
                  <a:pt x="3632" y="7549"/>
                  <a:pt x="3656" y="7561"/>
                  <a:pt x="3704" y="7561"/>
                </a:cubicBezTo>
                <a:cubicBezTo>
                  <a:pt x="3763" y="7561"/>
                  <a:pt x="3835" y="7549"/>
                  <a:pt x="3894" y="7537"/>
                </a:cubicBezTo>
                <a:cubicBezTo>
                  <a:pt x="3894" y="7668"/>
                  <a:pt x="3942" y="7787"/>
                  <a:pt x="4013" y="7895"/>
                </a:cubicBezTo>
                <a:cubicBezTo>
                  <a:pt x="4120" y="8026"/>
                  <a:pt x="4251" y="8109"/>
                  <a:pt x="4418" y="8145"/>
                </a:cubicBezTo>
                <a:cubicBezTo>
                  <a:pt x="4442" y="8145"/>
                  <a:pt x="4478" y="8157"/>
                  <a:pt x="4525" y="8157"/>
                </a:cubicBezTo>
                <a:cubicBezTo>
                  <a:pt x="4656" y="8157"/>
                  <a:pt x="4775" y="8109"/>
                  <a:pt x="4882" y="8037"/>
                </a:cubicBezTo>
                <a:lnTo>
                  <a:pt x="5216" y="7787"/>
                </a:lnTo>
                <a:cubicBezTo>
                  <a:pt x="5299" y="7728"/>
                  <a:pt x="5359" y="7668"/>
                  <a:pt x="5394" y="7597"/>
                </a:cubicBezTo>
                <a:lnTo>
                  <a:pt x="6013" y="7918"/>
                </a:lnTo>
                <a:cubicBezTo>
                  <a:pt x="6097" y="7966"/>
                  <a:pt x="6204" y="7990"/>
                  <a:pt x="6311" y="7990"/>
                </a:cubicBezTo>
                <a:cubicBezTo>
                  <a:pt x="6371" y="7990"/>
                  <a:pt x="6430" y="7978"/>
                  <a:pt x="6490" y="7966"/>
                </a:cubicBezTo>
                <a:cubicBezTo>
                  <a:pt x="6644" y="7918"/>
                  <a:pt x="6787" y="7811"/>
                  <a:pt x="6859" y="7668"/>
                </a:cubicBezTo>
                <a:cubicBezTo>
                  <a:pt x="6918" y="7549"/>
                  <a:pt x="6942" y="7430"/>
                  <a:pt x="6930" y="7299"/>
                </a:cubicBezTo>
                <a:cubicBezTo>
                  <a:pt x="6966" y="7299"/>
                  <a:pt x="7002" y="7311"/>
                  <a:pt x="7049" y="7311"/>
                </a:cubicBezTo>
                <a:cubicBezTo>
                  <a:pt x="7275" y="7311"/>
                  <a:pt x="7478" y="7192"/>
                  <a:pt x="7597" y="6990"/>
                </a:cubicBezTo>
                <a:cubicBezTo>
                  <a:pt x="7656" y="6871"/>
                  <a:pt x="7692" y="6740"/>
                  <a:pt x="7680" y="6609"/>
                </a:cubicBezTo>
                <a:cubicBezTo>
                  <a:pt x="7716" y="6609"/>
                  <a:pt x="7752" y="6633"/>
                  <a:pt x="7799" y="6633"/>
                </a:cubicBezTo>
                <a:cubicBezTo>
                  <a:pt x="8014" y="6633"/>
                  <a:pt x="8228" y="6514"/>
                  <a:pt x="8347" y="6299"/>
                </a:cubicBezTo>
                <a:cubicBezTo>
                  <a:pt x="8407" y="6180"/>
                  <a:pt x="8430" y="6061"/>
                  <a:pt x="8418" y="5930"/>
                </a:cubicBezTo>
                <a:cubicBezTo>
                  <a:pt x="8454" y="5930"/>
                  <a:pt x="8490" y="5942"/>
                  <a:pt x="8538" y="5942"/>
                </a:cubicBezTo>
                <a:cubicBezTo>
                  <a:pt x="8597" y="5942"/>
                  <a:pt x="8657" y="5930"/>
                  <a:pt x="8716" y="5918"/>
                </a:cubicBezTo>
                <a:cubicBezTo>
                  <a:pt x="8883" y="5871"/>
                  <a:pt x="9014" y="5763"/>
                  <a:pt x="9085" y="5621"/>
                </a:cubicBezTo>
                <a:cubicBezTo>
                  <a:pt x="9169" y="5466"/>
                  <a:pt x="9192" y="5299"/>
                  <a:pt x="9133" y="5144"/>
                </a:cubicBezTo>
                <a:cubicBezTo>
                  <a:pt x="9121" y="5097"/>
                  <a:pt x="9109" y="5061"/>
                  <a:pt x="9085" y="5037"/>
                </a:cubicBezTo>
                <a:lnTo>
                  <a:pt x="9347" y="4859"/>
                </a:lnTo>
                <a:lnTo>
                  <a:pt x="9478" y="5037"/>
                </a:lnTo>
                <a:cubicBezTo>
                  <a:pt x="9506" y="5072"/>
                  <a:pt x="9550" y="5090"/>
                  <a:pt x="9593" y="5090"/>
                </a:cubicBezTo>
                <a:cubicBezTo>
                  <a:pt x="9625" y="5090"/>
                  <a:pt x="9656" y="5081"/>
                  <a:pt x="9681" y="5061"/>
                </a:cubicBezTo>
                <a:lnTo>
                  <a:pt x="10085" y="4739"/>
                </a:lnTo>
                <a:cubicBezTo>
                  <a:pt x="10121" y="4668"/>
                  <a:pt x="10133" y="4573"/>
                  <a:pt x="10085" y="4513"/>
                </a:cubicBezTo>
                <a:cubicBezTo>
                  <a:pt x="10065" y="4479"/>
                  <a:pt x="10019" y="4460"/>
                  <a:pt x="9974" y="4460"/>
                </a:cubicBezTo>
                <a:cubicBezTo>
                  <a:pt x="9941" y="4460"/>
                  <a:pt x="9908" y="4470"/>
                  <a:pt x="9883" y="4489"/>
                </a:cubicBezTo>
                <a:lnTo>
                  <a:pt x="9585" y="4704"/>
                </a:lnTo>
                <a:lnTo>
                  <a:pt x="7252" y="1644"/>
                </a:lnTo>
                <a:lnTo>
                  <a:pt x="8585" y="775"/>
                </a:lnTo>
                <a:cubicBezTo>
                  <a:pt x="8657" y="739"/>
                  <a:pt x="8680" y="644"/>
                  <a:pt x="8633" y="572"/>
                </a:cubicBezTo>
                <a:cubicBezTo>
                  <a:pt x="8602" y="526"/>
                  <a:pt x="8556" y="500"/>
                  <a:pt x="8505" y="500"/>
                </a:cubicBezTo>
                <a:cubicBezTo>
                  <a:pt x="8478" y="500"/>
                  <a:pt x="8448" y="508"/>
                  <a:pt x="8418" y="525"/>
                </a:cubicBezTo>
                <a:lnTo>
                  <a:pt x="6954" y="1477"/>
                </a:lnTo>
                <a:cubicBezTo>
                  <a:pt x="6871" y="1525"/>
                  <a:pt x="6859" y="1632"/>
                  <a:pt x="6906" y="1680"/>
                </a:cubicBezTo>
                <a:lnTo>
                  <a:pt x="7168" y="2037"/>
                </a:lnTo>
                <a:lnTo>
                  <a:pt x="6978" y="2192"/>
                </a:lnTo>
                <a:lnTo>
                  <a:pt x="6216" y="1942"/>
                </a:lnTo>
                <a:cubicBezTo>
                  <a:pt x="6204" y="1942"/>
                  <a:pt x="6192" y="1918"/>
                  <a:pt x="6180" y="1918"/>
                </a:cubicBezTo>
                <a:lnTo>
                  <a:pt x="4430" y="1918"/>
                </a:lnTo>
                <a:cubicBezTo>
                  <a:pt x="4358" y="1918"/>
                  <a:pt x="4299" y="1965"/>
                  <a:pt x="4287" y="2037"/>
                </a:cubicBezTo>
                <a:lnTo>
                  <a:pt x="4180" y="2430"/>
                </a:lnTo>
                <a:lnTo>
                  <a:pt x="3930" y="2323"/>
                </a:lnTo>
                <a:cubicBezTo>
                  <a:pt x="3894" y="2311"/>
                  <a:pt x="3882" y="2311"/>
                  <a:pt x="3846" y="2311"/>
                </a:cubicBezTo>
                <a:lnTo>
                  <a:pt x="3168" y="2382"/>
                </a:lnTo>
                <a:lnTo>
                  <a:pt x="2930" y="2251"/>
                </a:lnTo>
                <a:lnTo>
                  <a:pt x="3156" y="1858"/>
                </a:lnTo>
                <a:cubicBezTo>
                  <a:pt x="3192" y="1787"/>
                  <a:pt x="3168" y="1703"/>
                  <a:pt x="3096" y="1656"/>
                </a:cubicBezTo>
                <a:lnTo>
                  <a:pt x="251" y="25"/>
                </a:lnTo>
                <a:cubicBezTo>
                  <a:pt x="226" y="8"/>
                  <a:pt x="199" y="0"/>
                  <a:pt x="172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841;p37">
            <a:extLst>
              <a:ext uri="{FF2B5EF4-FFF2-40B4-BE49-F238E27FC236}">
                <a16:creationId xmlns:a16="http://schemas.microsoft.com/office/drawing/2014/main" id="{B5CAEAF3-95E3-209B-7C86-B3139B6757DD}"/>
              </a:ext>
            </a:extLst>
          </p:cNvPr>
          <p:cNvSpPr txBox="1"/>
          <p:nvPr/>
        </p:nvSpPr>
        <p:spPr>
          <a:xfrm>
            <a:off x="6721718" y="2121793"/>
            <a:ext cx="1626133" cy="369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uFill>
                  <a:noFill/>
                </a:uFill>
                <a:latin typeface="Calibri" panose="020F0502020204030204" pitchFamily="34" charset="0"/>
                <a:ea typeface="Catamaran"/>
                <a:cs typeface="Calibri" panose="020F0502020204030204" pitchFamily="34" charset="0"/>
                <a:sym typeface="Catamaran"/>
              </a:rPr>
              <a:t>Thank You</a:t>
            </a:r>
            <a:endParaRPr sz="1200" dirty="0">
              <a:solidFill>
                <a:schemeClr val="dk1"/>
              </a:solidFill>
              <a:latin typeface="Calibri" panose="020F0502020204030204" pitchFamily="34" charset="0"/>
              <a:ea typeface="Catamaran"/>
              <a:cs typeface="Calibri" panose="020F0502020204030204" pitchFamily="34" charset="0"/>
              <a:sym typeface="Catamar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6245F0-5FA4-1159-6CC9-1C279153C0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4" t="-345" r="1429" b="4279"/>
          <a:stretch/>
        </p:blipFill>
        <p:spPr>
          <a:xfrm>
            <a:off x="751114" y="1253343"/>
            <a:ext cx="7641772" cy="235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24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51"/>
          <p:cNvSpPr txBox="1">
            <a:spLocks noGrp="1"/>
          </p:cNvSpPr>
          <p:nvPr>
            <p:ph type="title"/>
          </p:nvPr>
        </p:nvSpPr>
        <p:spPr>
          <a:xfrm>
            <a:off x="1642048" y="1977802"/>
            <a:ext cx="6096900" cy="12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INTEREST</a:t>
            </a:r>
            <a:endParaRPr sz="7200" dirty="0"/>
          </a:p>
        </p:txBody>
      </p:sp>
      <p:grpSp>
        <p:nvGrpSpPr>
          <p:cNvPr id="1012" name="Google Shape;1012;p51"/>
          <p:cNvGrpSpPr/>
          <p:nvPr/>
        </p:nvGrpSpPr>
        <p:grpSpPr>
          <a:xfrm>
            <a:off x="582712" y="7"/>
            <a:ext cx="643935" cy="2314064"/>
            <a:chOff x="582712" y="7"/>
            <a:chExt cx="643935" cy="2314064"/>
          </a:xfrm>
        </p:grpSpPr>
        <p:grpSp>
          <p:nvGrpSpPr>
            <p:cNvPr id="1013" name="Google Shape;1013;p51"/>
            <p:cNvGrpSpPr/>
            <p:nvPr/>
          </p:nvGrpSpPr>
          <p:grpSpPr>
            <a:xfrm rot="10800000">
              <a:off x="1035918" y="3987"/>
              <a:ext cx="190730" cy="2310083"/>
              <a:chOff x="9" y="2835115"/>
              <a:chExt cx="134668" cy="1631069"/>
            </a:xfrm>
          </p:grpSpPr>
          <p:sp>
            <p:nvSpPr>
              <p:cNvPr id="1014" name="Google Shape;1014;p51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1898" extrusionOk="0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51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avLst/>
                <a:gdLst/>
                <a:ahLst/>
                <a:cxnLst/>
                <a:rect l="l" t="t" r="r" b="b"/>
                <a:pathLst>
                  <a:path w="20981" h="1669" extrusionOk="0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51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19384" h="714" extrusionOk="0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51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37498" h="2140" extrusionOk="0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8" name="Google Shape;1018;p51"/>
            <p:cNvGrpSpPr/>
            <p:nvPr/>
          </p:nvGrpSpPr>
          <p:grpSpPr>
            <a:xfrm rot="10800000">
              <a:off x="582712" y="7"/>
              <a:ext cx="432406" cy="1877736"/>
              <a:chOff x="4792514" y="2979701"/>
              <a:chExt cx="305307" cy="1325804"/>
            </a:xfrm>
          </p:grpSpPr>
          <p:sp>
            <p:nvSpPr>
              <p:cNvPr id="1019" name="Google Shape;1019;p51"/>
              <p:cNvSpPr/>
              <p:nvPr/>
            </p:nvSpPr>
            <p:spPr>
              <a:xfrm rot="-5400000">
                <a:off x="4409125" y="3616809"/>
                <a:ext cx="1266256" cy="111136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2555" extrusionOk="0">
                    <a:moveTo>
                      <a:pt x="0" y="1"/>
                    </a:moveTo>
                    <a:lnTo>
                      <a:pt x="0" y="229"/>
                    </a:lnTo>
                    <a:lnTo>
                      <a:pt x="15803" y="229"/>
                    </a:lnTo>
                    <a:lnTo>
                      <a:pt x="18114" y="2554"/>
                    </a:lnTo>
                    <a:lnTo>
                      <a:pt x="23462" y="2554"/>
                    </a:lnTo>
                    <a:lnTo>
                      <a:pt x="24775" y="1185"/>
                    </a:lnTo>
                    <a:lnTo>
                      <a:pt x="28397" y="1185"/>
                    </a:lnTo>
                    <a:cubicBezTo>
                      <a:pt x="28397" y="1370"/>
                      <a:pt x="28583" y="1484"/>
                      <a:pt x="28754" y="1484"/>
                    </a:cubicBezTo>
                    <a:cubicBezTo>
                      <a:pt x="28939" y="1484"/>
                      <a:pt x="29111" y="1299"/>
                      <a:pt x="29111" y="1128"/>
                    </a:cubicBezTo>
                    <a:cubicBezTo>
                      <a:pt x="29111" y="885"/>
                      <a:pt x="28939" y="714"/>
                      <a:pt x="28754" y="714"/>
                    </a:cubicBezTo>
                    <a:cubicBezTo>
                      <a:pt x="28583" y="714"/>
                      <a:pt x="28454" y="828"/>
                      <a:pt x="28397" y="942"/>
                    </a:cubicBezTo>
                    <a:lnTo>
                      <a:pt x="24718" y="942"/>
                    </a:lnTo>
                    <a:lnTo>
                      <a:pt x="23405" y="2312"/>
                    </a:lnTo>
                    <a:lnTo>
                      <a:pt x="18242" y="2312"/>
                    </a:lnTo>
                    <a:lnTo>
                      <a:pt x="1591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51"/>
              <p:cNvSpPr/>
              <p:nvPr/>
            </p:nvSpPr>
            <p:spPr>
              <a:xfrm rot="-5400000">
                <a:off x="4335310" y="3589536"/>
                <a:ext cx="1325804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2440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6459" y="243"/>
                    </a:lnTo>
                    <a:lnTo>
                      <a:pt x="18656" y="2439"/>
                    </a:lnTo>
                    <a:lnTo>
                      <a:pt x="22878" y="2439"/>
                    </a:lnTo>
                    <a:lnTo>
                      <a:pt x="24361" y="899"/>
                    </a:lnTo>
                    <a:lnTo>
                      <a:pt x="29767" y="899"/>
                    </a:lnTo>
                    <a:cubicBezTo>
                      <a:pt x="29824" y="1013"/>
                      <a:pt x="29952" y="1127"/>
                      <a:pt x="30066" y="1127"/>
                    </a:cubicBezTo>
                    <a:cubicBezTo>
                      <a:pt x="30309" y="1127"/>
                      <a:pt x="30480" y="956"/>
                      <a:pt x="30480" y="771"/>
                    </a:cubicBezTo>
                    <a:cubicBezTo>
                      <a:pt x="30480" y="542"/>
                      <a:pt x="30309" y="357"/>
                      <a:pt x="30066" y="357"/>
                    </a:cubicBezTo>
                    <a:cubicBezTo>
                      <a:pt x="29881" y="357"/>
                      <a:pt x="29767" y="471"/>
                      <a:pt x="29710" y="656"/>
                    </a:cubicBezTo>
                    <a:lnTo>
                      <a:pt x="24247" y="656"/>
                    </a:lnTo>
                    <a:lnTo>
                      <a:pt x="22749" y="2197"/>
                    </a:lnTo>
                    <a:lnTo>
                      <a:pt x="18770" y="2197"/>
                    </a:lnTo>
                    <a:lnTo>
                      <a:pt x="1657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51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27514" h="2312" extrusionOk="0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51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2326" extrusionOk="0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51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22037" h="714" extrusionOk="0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4" name="Google Shape;1024;p51"/>
          <p:cNvGrpSpPr/>
          <p:nvPr/>
        </p:nvGrpSpPr>
        <p:grpSpPr>
          <a:xfrm rot="-5400000">
            <a:off x="7591763" y="-353680"/>
            <a:ext cx="659052" cy="2445426"/>
            <a:chOff x="4128096" y="2589445"/>
            <a:chExt cx="465334" cy="1726630"/>
          </a:xfrm>
        </p:grpSpPr>
        <p:sp>
          <p:nvSpPr>
            <p:cNvPr id="1025" name="Google Shape;1025;p5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51"/>
          <p:cNvGrpSpPr/>
          <p:nvPr/>
        </p:nvGrpSpPr>
        <p:grpSpPr>
          <a:xfrm>
            <a:off x="-6" y="3333878"/>
            <a:ext cx="2174918" cy="1340856"/>
            <a:chOff x="-6" y="3333878"/>
            <a:chExt cx="2174918" cy="1340856"/>
          </a:xfrm>
        </p:grpSpPr>
        <p:grpSp>
          <p:nvGrpSpPr>
            <p:cNvPr id="1037" name="Google Shape;1037;p51"/>
            <p:cNvGrpSpPr/>
            <p:nvPr/>
          </p:nvGrpSpPr>
          <p:grpSpPr>
            <a:xfrm rot="5400000">
              <a:off x="694173" y="3358411"/>
              <a:ext cx="622150" cy="2010496"/>
              <a:chOff x="2474121" y="2891575"/>
              <a:chExt cx="439279" cy="1419541"/>
            </a:xfrm>
          </p:grpSpPr>
          <p:sp>
            <p:nvSpPr>
              <p:cNvPr id="1038" name="Google Shape;1038;p51"/>
              <p:cNvSpPr/>
              <p:nvPr/>
            </p:nvSpPr>
            <p:spPr>
              <a:xfrm rot="-5400000">
                <a:off x="1917918" y="3535251"/>
                <a:ext cx="1419541" cy="132189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3039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5818" y="243"/>
                    </a:lnTo>
                    <a:lnTo>
                      <a:pt x="15818" y="2796"/>
                    </a:lnTo>
                    <a:lnTo>
                      <a:pt x="31864" y="2796"/>
                    </a:lnTo>
                    <a:cubicBezTo>
                      <a:pt x="31921" y="2981"/>
                      <a:pt x="32092" y="3038"/>
                      <a:pt x="32221" y="3038"/>
                    </a:cubicBezTo>
                    <a:cubicBezTo>
                      <a:pt x="32449" y="3038"/>
                      <a:pt x="32634" y="2924"/>
                      <a:pt x="32634" y="2682"/>
                    </a:cubicBezTo>
                    <a:cubicBezTo>
                      <a:pt x="32634" y="2496"/>
                      <a:pt x="32449" y="2325"/>
                      <a:pt x="32221" y="2325"/>
                    </a:cubicBezTo>
                    <a:cubicBezTo>
                      <a:pt x="32092" y="2325"/>
                      <a:pt x="31921" y="2439"/>
                      <a:pt x="31864" y="2568"/>
                    </a:cubicBezTo>
                    <a:lnTo>
                      <a:pt x="16046" y="2568"/>
                    </a:lnTo>
                    <a:lnTo>
                      <a:pt x="160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51"/>
              <p:cNvSpPr/>
              <p:nvPr/>
            </p:nvSpPr>
            <p:spPr>
              <a:xfrm rot="-5400000">
                <a:off x="2568095" y="3965811"/>
                <a:ext cx="504441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11597" h="4280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1112" y="243"/>
                    </a:lnTo>
                    <a:lnTo>
                      <a:pt x="11112" y="3566"/>
                    </a:lnTo>
                    <a:cubicBezTo>
                      <a:pt x="10940" y="3623"/>
                      <a:pt x="10883" y="3752"/>
                      <a:pt x="10883" y="3923"/>
                    </a:cubicBezTo>
                    <a:cubicBezTo>
                      <a:pt x="10883" y="4108"/>
                      <a:pt x="10997" y="4279"/>
                      <a:pt x="11240" y="4279"/>
                    </a:cubicBezTo>
                    <a:cubicBezTo>
                      <a:pt x="11468" y="4279"/>
                      <a:pt x="11596" y="4108"/>
                      <a:pt x="11596" y="3923"/>
                    </a:cubicBezTo>
                    <a:cubicBezTo>
                      <a:pt x="11596" y="3752"/>
                      <a:pt x="11539" y="3623"/>
                      <a:pt x="11354" y="3566"/>
                    </a:cubicBezTo>
                    <a:lnTo>
                      <a:pt x="1135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51"/>
              <p:cNvSpPr/>
              <p:nvPr/>
            </p:nvSpPr>
            <p:spPr>
              <a:xfrm rot="-5400000">
                <a:off x="2612136" y="4009852"/>
                <a:ext cx="452331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4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739"/>
                    </a:lnTo>
                    <a:cubicBezTo>
                      <a:pt x="9757" y="2796"/>
                      <a:pt x="9628" y="2925"/>
                      <a:pt x="9628" y="3096"/>
                    </a:cubicBezTo>
                    <a:cubicBezTo>
                      <a:pt x="9628" y="3281"/>
                      <a:pt x="9814" y="3452"/>
                      <a:pt x="10042" y="3452"/>
                    </a:cubicBezTo>
                    <a:cubicBezTo>
                      <a:pt x="10227" y="3452"/>
                      <a:pt x="10398" y="3281"/>
                      <a:pt x="10398" y="3096"/>
                    </a:cubicBezTo>
                    <a:cubicBezTo>
                      <a:pt x="10398" y="2925"/>
                      <a:pt x="10284" y="2796"/>
                      <a:pt x="10170" y="2739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51"/>
              <p:cNvSpPr/>
              <p:nvPr/>
            </p:nvSpPr>
            <p:spPr>
              <a:xfrm rot="-5400000">
                <a:off x="2177879" y="3666157"/>
                <a:ext cx="1160818" cy="129101"/>
              </a:xfrm>
              <a:custGeom>
                <a:avLst/>
                <a:gdLst/>
                <a:ahLst/>
                <a:cxnLst/>
                <a:rect l="l" t="t" r="r" b="b"/>
                <a:pathLst>
                  <a:path w="26687" h="2968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2310" y="243"/>
                    </a:lnTo>
                    <a:lnTo>
                      <a:pt x="12310" y="2739"/>
                    </a:lnTo>
                    <a:lnTo>
                      <a:pt x="25973" y="2739"/>
                    </a:lnTo>
                    <a:cubicBezTo>
                      <a:pt x="26030" y="2910"/>
                      <a:pt x="26159" y="2967"/>
                      <a:pt x="26330" y="2967"/>
                    </a:cubicBezTo>
                    <a:cubicBezTo>
                      <a:pt x="26572" y="2967"/>
                      <a:pt x="26687" y="2853"/>
                      <a:pt x="26687" y="2611"/>
                    </a:cubicBezTo>
                    <a:cubicBezTo>
                      <a:pt x="26687" y="2439"/>
                      <a:pt x="26572" y="2254"/>
                      <a:pt x="26330" y="2254"/>
                    </a:cubicBezTo>
                    <a:cubicBezTo>
                      <a:pt x="26159" y="2254"/>
                      <a:pt x="26030" y="2382"/>
                      <a:pt x="25973" y="2496"/>
                    </a:cubicBezTo>
                    <a:lnTo>
                      <a:pt x="12538" y="2496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51"/>
              <p:cNvSpPr/>
              <p:nvPr/>
            </p:nvSpPr>
            <p:spPr>
              <a:xfrm rot="-5400000">
                <a:off x="2081076" y="3607849"/>
                <a:ext cx="1271867" cy="134668"/>
              </a:xfrm>
              <a:custGeom>
                <a:avLst/>
                <a:gdLst/>
                <a:ahLst/>
                <a:cxnLst/>
                <a:rect l="l" t="t" r="r" b="b"/>
                <a:pathLst>
                  <a:path w="29240" h="309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3436" y="243"/>
                    </a:lnTo>
                    <a:lnTo>
                      <a:pt x="13436" y="2853"/>
                    </a:lnTo>
                    <a:lnTo>
                      <a:pt x="28526" y="2853"/>
                    </a:lnTo>
                    <a:cubicBezTo>
                      <a:pt x="28526" y="2967"/>
                      <a:pt x="28712" y="3096"/>
                      <a:pt x="28883" y="3096"/>
                    </a:cubicBezTo>
                    <a:cubicBezTo>
                      <a:pt x="29068" y="3096"/>
                      <a:pt x="29240" y="2910"/>
                      <a:pt x="29240" y="2739"/>
                    </a:cubicBezTo>
                    <a:cubicBezTo>
                      <a:pt x="29240" y="2497"/>
                      <a:pt x="29068" y="2326"/>
                      <a:pt x="28883" y="2326"/>
                    </a:cubicBezTo>
                    <a:cubicBezTo>
                      <a:pt x="28712" y="2326"/>
                      <a:pt x="28526" y="2440"/>
                      <a:pt x="28526" y="2611"/>
                    </a:cubicBezTo>
                    <a:lnTo>
                      <a:pt x="13679" y="2611"/>
                    </a:lnTo>
                    <a:lnTo>
                      <a:pt x="1367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51"/>
              <p:cNvSpPr/>
              <p:nvPr/>
            </p:nvSpPr>
            <p:spPr>
              <a:xfrm rot="-5400000">
                <a:off x="2065591" y="3641342"/>
                <a:ext cx="1212319" cy="127230"/>
              </a:xfrm>
              <a:custGeom>
                <a:avLst/>
                <a:gdLst/>
                <a:ahLst/>
                <a:cxnLst/>
                <a:rect l="l" t="t" r="r" b="b"/>
                <a:pathLst>
                  <a:path w="27871" h="2925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4563" y="243"/>
                    </a:lnTo>
                    <a:lnTo>
                      <a:pt x="14563" y="2682"/>
                    </a:lnTo>
                    <a:lnTo>
                      <a:pt x="27157" y="2682"/>
                    </a:lnTo>
                    <a:cubicBezTo>
                      <a:pt x="27229" y="2853"/>
                      <a:pt x="27343" y="2924"/>
                      <a:pt x="27514" y="2924"/>
                    </a:cubicBezTo>
                    <a:cubicBezTo>
                      <a:pt x="27756" y="2924"/>
                      <a:pt x="27870" y="2796"/>
                      <a:pt x="27870" y="2567"/>
                    </a:cubicBezTo>
                    <a:cubicBezTo>
                      <a:pt x="27870" y="2382"/>
                      <a:pt x="27756" y="2211"/>
                      <a:pt x="27514" y="2211"/>
                    </a:cubicBezTo>
                    <a:cubicBezTo>
                      <a:pt x="27343" y="2211"/>
                      <a:pt x="27229" y="2325"/>
                      <a:pt x="27157" y="2439"/>
                    </a:cubicBezTo>
                    <a:lnTo>
                      <a:pt x="14806" y="2439"/>
                    </a:lnTo>
                    <a:lnTo>
                      <a:pt x="1480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51"/>
              <p:cNvSpPr/>
              <p:nvPr/>
            </p:nvSpPr>
            <p:spPr>
              <a:xfrm rot="-5400000">
                <a:off x="1972508" y="3742473"/>
                <a:ext cx="110374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5375" h="771" extrusionOk="0">
                    <a:moveTo>
                      <a:pt x="25018" y="1"/>
                    </a:moveTo>
                    <a:cubicBezTo>
                      <a:pt x="24847" y="1"/>
                      <a:pt x="24733" y="115"/>
                      <a:pt x="24661" y="300"/>
                    </a:cubicBezTo>
                    <a:lnTo>
                      <a:pt x="1" y="300"/>
                    </a:lnTo>
                    <a:lnTo>
                      <a:pt x="1" y="528"/>
                    </a:lnTo>
                    <a:lnTo>
                      <a:pt x="24661" y="528"/>
                    </a:lnTo>
                    <a:cubicBezTo>
                      <a:pt x="24733" y="657"/>
                      <a:pt x="24847" y="771"/>
                      <a:pt x="25018" y="771"/>
                    </a:cubicBezTo>
                    <a:cubicBezTo>
                      <a:pt x="25260" y="771"/>
                      <a:pt x="25374" y="600"/>
                      <a:pt x="25374" y="414"/>
                    </a:cubicBezTo>
                    <a:cubicBezTo>
                      <a:pt x="25374" y="172"/>
                      <a:pt x="25260" y="1"/>
                      <a:pt x="250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51"/>
              <p:cNvSpPr/>
              <p:nvPr/>
            </p:nvSpPr>
            <p:spPr>
              <a:xfrm rot="-5400000">
                <a:off x="2020290" y="3823748"/>
                <a:ext cx="94119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1638" h="771" extrusionOk="0">
                    <a:moveTo>
                      <a:pt x="21281" y="0"/>
                    </a:moveTo>
                    <a:cubicBezTo>
                      <a:pt x="21095" y="0"/>
                      <a:pt x="20924" y="114"/>
                      <a:pt x="20924" y="229"/>
                    </a:cubicBezTo>
                    <a:lnTo>
                      <a:pt x="1" y="229"/>
                    </a:lnTo>
                    <a:lnTo>
                      <a:pt x="1" y="471"/>
                    </a:lnTo>
                    <a:lnTo>
                      <a:pt x="20924" y="471"/>
                    </a:lnTo>
                    <a:cubicBezTo>
                      <a:pt x="20924" y="656"/>
                      <a:pt x="21095" y="771"/>
                      <a:pt x="21281" y="771"/>
                    </a:cubicBezTo>
                    <a:cubicBezTo>
                      <a:pt x="21452" y="771"/>
                      <a:pt x="21637" y="585"/>
                      <a:pt x="21637" y="357"/>
                    </a:cubicBezTo>
                    <a:cubicBezTo>
                      <a:pt x="21637" y="172"/>
                      <a:pt x="21452" y="0"/>
                      <a:pt x="212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6" name="Google Shape;1046;p51"/>
            <p:cNvGrpSpPr/>
            <p:nvPr/>
          </p:nvGrpSpPr>
          <p:grpSpPr>
            <a:xfrm rot="5400000">
              <a:off x="752586" y="2581286"/>
              <a:ext cx="669734" cy="2174918"/>
              <a:chOff x="6278982" y="2751992"/>
              <a:chExt cx="478381" cy="1553513"/>
            </a:xfrm>
          </p:grpSpPr>
          <p:sp>
            <p:nvSpPr>
              <p:cNvPr id="1047" name="Google Shape;1047;p51"/>
              <p:cNvSpPr/>
              <p:nvPr/>
            </p:nvSpPr>
            <p:spPr>
              <a:xfrm rot="-5400000">
                <a:off x="6192439" y="3740581"/>
                <a:ext cx="1059686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1613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5917" y="243"/>
                    </a:lnTo>
                    <a:lnTo>
                      <a:pt x="17173" y="1313"/>
                    </a:lnTo>
                    <a:lnTo>
                      <a:pt x="23648" y="1313"/>
                    </a:lnTo>
                    <a:cubicBezTo>
                      <a:pt x="23705" y="1498"/>
                      <a:pt x="23819" y="1612"/>
                      <a:pt x="24004" y="1612"/>
                    </a:cubicBezTo>
                    <a:cubicBezTo>
                      <a:pt x="24176" y="1612"/>
                      <a:pt x="24361" y="1427"/>
                      <a:pt x="24361" y="1199"/>
                    </a:cubicBezTo>
                    <a:cubicBezTo>
                      <a:pt x="24361" y="1013"/>
                      <a:pt x="24176" y="842"/>
                      <a:pt x="24004" y="842"/>
                    </a:cubicBezTo>
                    <a:cubicBezTo>
                      <a:pt x="23819" y="842"/>
                      <a:pt x="23705" y="956"/>
                      <a:pt x="23648" y="1070"/>
                    </a:cubicBezTo>
                    <a:lnTo>
                      <a:pt x="17230" y="1070"/>
                    </a:lnTo>
                    <a:lnTo>
                      <a:pt x="1597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51"/>
              <p:cNvSpPr/>
              <p:nvPr/>
            </p:nvSpPr>
            <p:spPr>
              <a:xfrm rot="-5400000">
                <a:off x="6010359" y="3607522"/>
                <a:ext cx="1325804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1613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7173" y="243"/>
                    </a:lnTo>
                    <a:lnTo>
                      <a:pt x="18242" y="1370"/>
                    </a:lnTo>
                    <a:lnTo>
                      <a:pt x="29710" y="1370"/>
                    </a:lnTo>
                    <a:cubicBezTo>
                      <a:pt x="29767" y="1484"/>
                      <a:pt x="29952" y="1612"/>
                      <a:pt x="30066" y="1612"/>
                    </a:cubicBezTo>
                    <a:cubicBezTo>
                      <a:pt x="30309" y="1612"/>
                      <a:pt x="30480" y="1427"/>
                      <a:pt x="30480" y="1256"/>
                    </a:cubicBezTo>
                    <a:cubicBezTo>
                      <a:pt x="30480" y="1013"/>
                      <a:pt x="30309" y="842"/>
                      <a:pt x="30066" y="842"/>
                    </a:cubicBezTo>
                    <a:cubicBezTo>
                      <a:pt x="29952" y="842"/>
                      <a:pt x="29767" y="956"/>
                      <a:pt x="29710" y="1127"/>
                    </a:cubicBezTo>
                    <a:lnTo>
                      <a:pt x="18356" y="1127"/>
                    </a:lnTo>
                    <a:lnTo>
                      <a:pt x="172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51"/>
              <p:cNvSpPr/>
              <p:nvPr/>
            </p:nvSpPr>
            <p:spPr>
              <a:xfrm rot="-5400000">
                <a:off x="6022147" y="3665853"/>
                <a:ext cx="1214755" cy="64550"/>
              </a:xfrm>
              <a:custGeom>
                <a:avLst/>
                <a:gdLst/>
                <a:ahLst/>
                <a:cxnLst/>
                <a:rect l="l" t="t" r="r" b="b"/>
                <a:pathLst>
                  <a:path w="27927" h="1484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17943" y="229"/>
                    </a:lnTo>
                    <a:lnTo>
                      <a:pt x="18898" y="1241"/>
                    </a:lnTo>
                    <a:lnTo>
                      <a:pt x="27157" y="1241"/>
                    </a:lnTo>
                    <a:cubicBezTo>
                      <a:pt x="27214" y="1427"/>
                      <a:pt x="27385" y="1484"/>
                      <a:pt x="27513" y="1484"/>
                    </a:cubicBezTo>
                    <a:cubicBezTo>
                      <a:pt x="27741" y="1484"/>
                      <a:pt x="27927" y="1298"/>
                      <a:pt x="27927" y="1127"/>
                    </a:cubicBezTo>
                    <a:cubicBezTo>
                      <a:pt x="27927" y="885"/>
                      <a:pt x="27741" y="771"/>
                      <a:pt x="27513" y="771"/>
                    </a:cubicBezTo>
                    <a:cubicBezTo>
                      <a:pt x="27385" y="771"/>
                      <a:pt x="27214" y="828"/>
                      <a:pt x="27157" y="999"/>
                    </a:cubicBezTo>
                    <a:lnTo>
                      <a:pt x="19012" y="999"/>
                    </a:lnTo>
                    <a:lnTo>
                      <a:pt x="1800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51"/>
              <p:cNvSpPr/>
              <p:nvPr/>
            </p:nvSpPr>
            <p:spPr>
              <a:xfrm rot="-5400000">
                <a:off x="5843461" y="3619310"/>
                <a:ext cx="1279305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29411" h="2140" extrusionOk="0">
                    <a:moveTo>
                      <a:pt x="28996" y="0"/>
                    </a:moveTo>
                    <a:cubicBezTo>
                      <a:pt x="28882" y="0"/>
                      <a:pt x="28697" y="57"/>
                      <a:pt x="28640" y="243"/>
                    </a:cubicBezTo>
                    <a:lnTo>
                      <a:pt x="20610" y="243"/>
                    </a:lnTo>
                    <a:lnTo>
                      <a:pt x="20610" y="1911"/>
                    </a:lnTo>
                    <a:lnTo>
                      <a:pt x="0" y="1911"/>
                    </a:lnTo>
                    <a:lnTo>
                      <a:pt x="0" y="2140"/>
                    </a:lnTo>
                    <a:lnTo>
                      <a:pt x="20852" y="2140"/>
                    </a:lnTo>
                    <a:lnTo>
                      <a:pt x="20852" y="485"/>
                    </a:lnTo>
                    <a:lnTo>
                      <a:pt x="28640" y="485"/>
                    </a:lnTo>
                    <a:cubicBezTo>
                      <a:pt x="28697" y="656"/>
                      <a:pt x="28882" y="713"/>
                      <a:pt x="28996" y="713"/>
                    </a:cubicBezTo>
                    <a:cubicBezTo>
                      <a:pt x="29239" y="713"/>
                      <a:pt x="29410" y="542"/>
                      <a:pt x="29410" y="357"/>
                    </a:cubicBezTo>
                    <a:cubicBezTo>
                      <a:pt x="29410" y="129"/>
                      <a:pt x="29239" y="0"/>
                      <a:pt x="28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51"/>
              <p:cNvSpPr/>
              <p:nvPr/>
            </p:nvSpPr>
            <p:spPr>
              <a:xfrm rot="-5400000">
                <a:off x="5753204" y="3565025"/>
                <a:ext cx="1374825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2440" extrusionOk="0">
                    <a:moveTo>
                      <a:pt x="31193" y="1"/>
                    </a:moveTo>
                    <a:cubicBezTo>
                      <a:pt x="31079" y="1"/>
                      <a:pt x="30893" y="58"/>
                      <a:pt x="30836" y="243"/>
                    </a:cubicBezTo>
                    <a:lnTo>
                      <a:pt x="19426" y="243"/>
                    </a:lnTo>
                    <a:lnTo>
                      <a:pt x="19426" y="2197"/>
                    </a:lnTo>
                    <a:lnTo>
                      <a:pt x="0" y="2197"/>
                    </a:lnTo>
                    <a:lnTo>
                      <a:pt x="0" y="2439"/>
                    </a:lnTo>
                    <a:lnTo>
                      <a:pt x="19669" y="2439"/>
                    </a:lnTo>
                    <a:lnTo>
                      <a:pt x="19669" y="471"/>
                    </a:lnTo>
                    <a:lnTo>
                      <a:pt x="30836" y="471"/>
                    </a:lnTo>
                    <a:cubicBezTo>
                      <a:pt x="30893" y="657"/>
                      <a:pt x="31079" y="714"/>
                      <a:pt x="31193" y="714"/>
                    </a:cubicBezTo>
                    <a:cubicBezTo>
                      <a:pt x="31435" y="714"/>
                      <a:pt x="31607" y="542"/>
                      <a:pt x="31607" y="357"/>
                    </a:cubicBezTo>
                    <a:cubicBezTo>
                      <a:pt x="31607" y="115"/>
                      <a:pt x="31435" y="1"/>
                      <a:pt x="311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51"/>
              <p:cNvSpPr/>
              <p:nvPr/>
            </p:nvSpPr>
            <p:spPr>
              <a:xfrm rot="-5400000">
                <a:off x="5618885" y="3466677"/>
                <a:ext cx="1553513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5715" h="2854" extrusionOk="0">
                    <a:moveTo>
                      <a:pt x="35301" y="1"/>
                    </a:moveTo>
                    <a:cubicBezTo>
                      <a:pt x="35172" y="1"/>
                      <a:pt x="35001" y="58"/>
                      <a:pt x="34944" y="229"/>
                    </a:cubicBezTo>
                    <a:lnTo>
                      <a:pt x="18185" y="229"/>
                    </a:lnTo>
                    <a:lnTo>
                      <a:pt x="18185" y="2611"/>
                    </a:lnTo>
                    <a:lnTo>
                      <a:pt x="0" y="2611"/>
                    </a:lnTo>
                    <a:lnTo>
                      <a:pt x="0" y="2853"/>
                    </a:lnTo>
                    <a:lnTo>
                      <a:pt x="18413" y="2853"/>
                    </a:lnTo>
                    <a:lnTo>
                      <a:pt x="18413" y="471"/>
                    </a:lnTo>
                    <a:lnTo>
                      <a:pt x="34944" y="471"/>
                    </a:lnTo>
                    <a:cubicBezTo>
                      <a:pt x="35001" y="642"/>
                      <a:pt x="35172" y="714"/>
                      <a:pt x="35301" y="714"/>
                    </a:cubicBezTo>
                    <a:cubicBezTo>
                      <a:pt x="35529" y="714"/>
                      <a:pt x="35714" y="528"/>
                      <a:pt x="35714" y="357"/>
                    </a:cubicBezTo>
                    <a:cubicBezTo>
                      <a:pt x="35714" y="115"/>
                      <a:pt x="35529" y="1"/>
                      <a:pt x="353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51"/>
              <p:cNvSpPr/>
              <p:nvPr/>
            </p:nvSpPr>
            <p:spPr>
              <a:xfrm rot="-5400000">
                <a:off x="5790418" y="3674835"/>
                <a:ext cx="1119234" cy="142106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3267" extrusionOk="0">
                    <a:moveTo>
                      <a:pt x="25374" y="1"/>
                    </a:moveTo>
                    <a:cubicBezTo>
                      <a:pt x="25188" y="1"/>
                      <a:pt x="25074" y="115"/>
                      <a:pt x="25017" y="243"/>
                    </a:cubicBezTo>
                    <a:lnTo>
                      <a:pt x="17044" y="243"/>
                    </a:lnTo>
                    <a:lnTo>
                      <a:pt x="17044" y="3038"/>
                    </a:lnTo>
                    <a:lnTo>
                      <a:pt x="0" y="3038"/>
                    </a:lnTo>
                    <a:lnTo>
                      <a:pt x="0" y="3267"/>
                    </a:lnTo>
                    <a:lnTo>
                      <a:pt x="17287" y="3267"/>
                    </a:lnTo>
                    <a:lnTo>
                      <a:pt x="17287" y="471"/>
                    </a:lnTo>
                    <a:lnTo>
                      <a:pt x="25017" y="471"/>
                    </a:lnTo>
                    <a:cubicBezTo>
                      <a:pt x="25074" y="657"/>
                      <a:pt x="25188" y="771"/>
                      <a:pt x="25374" y="771"/>
                    </a:cubicBezTo>
                    <a:cubicBezTo>
                      <a:pt x="25545" y="771"/>
                      <a:pt x="25730" y="600"/>
                      <a:pt x="25730" y="357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51"/>
              <p:cNvSpPr/>
              <p:nvPr/>
            </p:nvSpPr>
            <p:spPr>
              <a:xfrm rot="-5400000">
                <a:off x="6430370" y="3978513"/>
                <a:ext cx="620405" cy="33580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772" extrusionOk="0">
                    <a:moveTo>
                      <a:pt x="13906" y="1"/>
                    </a:moveTo>
                    <a:cubicBezTo>
                      <a:pt x="13721" y="1"/>
                      <a:pt x="13607" y="115"/>
                      <a:pt x="13550" y="229"/>
                    </a:cubicBezTo>
                    <a:lnTo>
                      <a:pt x="0" y="229"/>
                    </a:lnTo>
                    <a:lnTo>
                      <a:pt x="0" y="472"/>
                    </a:lnTo>
                    <a:lnTo>
                      <a:pt x="13550" y="472"/>
                    </a:lnTo>
                    <a:cubicBezTo>
                      <a:pt x="13607" y="657"/>
                      <a:pt x="13721" y="771"/>
                      <a:pt x="13906" y="771"/>
                    </a:cubicBezTo>
                    <a:cubicBezTo>
                      <a:pt x="14078" y="771"/>
                      <a:pt x="14263" y="586"/>
                      <a:pt x="14263" y="358"/>
                    </a:cubicBezTo>
                    <a:cubicBezTo>
                      <a:pt x="14263" y="172"/>
                      <a:pt x="14078" y="1"/>
                      <a:pt x="139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51"/>
              <p:cNvSpPr/>
              <p:nvPr/>
            </p:nvSpPr>
            <p:spPr>
              <a:xfrm rot="-5400000">
                <a:off x="5858989" y="3544234"/>
                <a:ext cx="1460429" cy="62114"/>
              </a:xfrm>
              <a:custGeom>
                <a:avLst/>
                <a:gdLst/>
                <a:ahLst/>
                <a:cxnLst/>
                <a:rect l="l" t="t" r="r" b="b"/>
                <a:pathLst>
                  <a:path w="33575" h="1428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8542" y="243"/>
                    </a:lnTo>
                    <a:lnTo>
                      <a:pt x="19483" y="1185"/>
                    </a:lnTo>
                    <a:lnTo>
                      <a:pt x="32862" y="1185"/>
                    </a:lnTo>
                    <a:cubicBezTo>
                      <a:pt x="32919" y="1313"/>
                      <a:pt x="33033" y="1427"/>
                      <a:pt x="33161" y="1427"/>
                    </a:cubicBezTo>
                    <a:cubicBezTo>
                      <a:pt x="33389" y="1427"/>
                      <a:pt x="33575" y="1256"/>
                      <a:pt x="33575" y="1013"/>
                    </a:cubicBezTo>
                    <a:cubicBezTo>
                      <a:pt x="33575" y="828"/>
                      <a:pt x="33389" y="657"/>
                      <a:pt x="33161" y="657"/>
                    </a:cubicBezTo>
                    <a:cubicBezTo>
                      <a:pt x="32976" y="657"/>
                      <a:pt x="32862" y="771"/>
                      <a:pt x="32805" y="956"/>
                    </a:cubicBezTo>
                    <a:lnTo>
                      <a:pt x="19612" y="956"/>
                    </a:lnTo>
                    <a:lnTo>
                      <a:pt x="185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6" name="Google Shape;1056;p51"/>
          <p:cNvGrpSpPr/>
          <p:nvPr/>
        </p:nvGrpSpPr>
        <p:grpSpPr>
          <a:xfrm>
            <a:off x="7181728" y="2938818"/>
            <a:ext cx="1357857" cy="2848314"/>
            <a:chOff x="7181728" y="2938818"/>
            <a:chExt cx="1357857" cy="2848314"/>
          </a:xfrm>
        </p:grpSpPr>
        <p:grpSp>
          <p:nvGrpSpPr>
            <p:cNvPr id="1057" name="Google Shape;1057;p51"/>
            <p:cNvGrpSpPr/>
            <p:nvPr/>
          </p:nvGrpSpPr>
          <p:grpSpPr>
            <a:xfrm>
              <a:off x="7620438" y="2938818"/>
              <a:ext cx="919147" cy="2204676"/>
              <a:chOff x="3117442" y="2754471"/>
              <a:chExt cx="648978" cy="1556645"/>
            </a:xfrm>
          </p:grpSpPr>
          <p:sp>
            <p:nvSpPr>
              <p:cNvPr id="1058" name="Google Shape;1058;p51"/>
              <p:cNvSpPr/>
              <p:nvPr/>
            </p:nvSpPr>
            <p:spPr>
              <a:xfrm rot="-5400000">
                <a:off x="2522788" y="3592320"/>
                <a:ext cx="1313451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0196" h="2854" extrusionOk="0">
                    <a:moveTo>
                      <a:pt x="15276" y="1"/>
                    </a:moveTo>
                    <a:lnTo>
                      <a:pt x="12666" y="2625"/>
                    </a:lnTo>
                    <a:lnTo>
                      <a:pt x="1" y="2625"/>
                    </a:lnTo>
                    <a:lnTo>
                      <a:pt x="1" y="2854"/>
                    </a:lnTo>
                    <a:lnTo>
                      <a:pt x="12780" y="2854"/>
                    </a:lnTo>
                    <a:lnTo>
                      <a:pt x="15390" y="243"/>
                    </a:lnTo>
                    <a:lnTo>
                      <a:pt x="23235" y="243"/>
                    </a:lnTo>
                    <a:lnTo>
                      <a:pt x="25374" y="2383"/>
                    </a:lnTo>
                    <a:lnTo>
                      <a:pt x="29425" y="2383"/>
                    </a:lnTo>
                    <a:cubicBezTo>
                      <a:pt x="29482" y="2554"/>
                      <a:pt x="29596" y="2625"/>
                      <a:pt x="29782" y="2625"/>
                    </a:cubicBezTo>
                    <a:cubicBezTo>
                      <a:pt x="30010" y="2625"/>
                      <a:pt x="30195" y="2497"/>
                      <a:pt x="30195" y="2269"/>
                    </a:cubicBezTo>
                    <a:cubicBezTo>
                      <a:pt x="30195" y="2083"/>
                      <a:pt x="30010" y="1912"/>
                      <a:pt x="29782" y="1912"/>
                    </a:cubicBezTo>
                    <a:cubicBezTo>
                      <a:pt x="29653" y="1912"/>
                      <a:pt x="29482" y="1969"/>
                      <a:pt x="29425" y="2140"/>
                    </a:cubicBezTo>
                    <a:lnTo>
                      <a:pt x="25503" y="2140"/>
                    </a:lnTo>
                    <a:lnTo>
                      <a:pt x="2330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51"/>
              <p:cNvSpPr/>
              <p:nvPr/>
            </p:nvSpPr>
            <p:spPr>
              <a:xfrm rot="-5400000">
                <a:off x="3104412" y="3972336"/>
                <a:ext cx="644024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14806" h="771" extrusionOk="0">
                    <a:moveTo>
                      <a:pt x="14392" y="1"/>
                    </a:moveTo>
                    <a:cubicBezTo>
                      <a:pt x="14264" y="1"/>
                      <a:pt x="14092" y="115"/>
                      <a:pt x="14035" y="300"/>
                    </a:cubicBezTo>
                    <a:lnTo>
                      <a:pt x="1" y="300"/>
                    </a:lnTo>
                    <a:lnTo>
                      <a:pt x="1" y="543"/>
                    </a:lnTo>
                    <a:lnTo>
                      <a:pt x="14035" y="543"/>
                    </a:lnTo>
                    <a:cubicBezTo>
                      <a:pt x="14092" y="657"/>
                      <a:pt x="14264" y="771"/>
                      <a:pt x="14392" y="771"/>
                    </a:cubicBezTo>
                    <a:cubicBezTo>
                      <a:pt x="14620" y="771"/>
                      <a:pt x="14806" y="600"/>
                      <a:pt x="14806" y="414"/>
                    </a:cubicBezTo>
                    <a:cubicBezTo>
                      <a:pt x="14806" y="186"/>
                      <a:pt x="14620" y="1"/>
                      <a:pt x="143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51"/>
              <p:cNvSpPr/>
              <p:nvPr/>
            </p:nvSpPr>
            <p:spPr>
              <a:xfrm rot="-5400000">
                <a:off x="3456174" y="4000870"/>
                <a:ext cx="452331" cy="168161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86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3153"/>
                    </a:lnTo>
                    <a:cubicBezTo>
                      <a:pt x="9757" y="3153"/>
                      <a:pt x="9628" y="3338"/>
                      <a:pt x="9628" y="3509"/>
                    </a:cubicBezTo>
                    <a:cubicBezTo>
                      <a:pt x="9628" y="3695"/>
                      <a:pt x="9814" y="3866"/>
                      <a:pt x="10042" y="3866"/>
                    </a:cubicBezTo>
                    <a:cubicBezTo>
                      <a:pt x="10227" y="3866"/>
                      <a:pt x="10398" y="3695"/>
                      <a:pt x="10398" y="3509"/>
                    </a:cubicBezTo>
                    <a:cubicBezTo>
                      <a:pt x="10398" y="3338"/>
                      <a:pt x="10284" y="3153"/>
                      <a:pt x="10170" y="3153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51"/>
              <p:cNvSpPr/>
              <p:nvPr/>
            </p:nvSpPr>
            <p:spPr>
              <a:xfrm rot="-5400000">
                <a:off x="3085206" y="3642908"/>
                <a:ext cx="1140330" cy="196087"/>
              </a:xfrm>
              <a:custGeom>
                <a:avLst/>
                <a:gdLst/>
                <a:ahLst/>
                <a:cxnLst/>
                <a:rect l="l" t="t" r="r" b="b"/>
                <a:pathLst>
                  <a:path w="26216" h="4508" extrusionOk="0">
                    <a:moveTo>
                      <a:pt x="25859" y="0"/>
                    </a:moveTo>
                    <a:cubicBezTo>
                      <a:pt x="25674" y="0"/>
                      <a:pt x="25560" y="114"/>
                      <a:pt x="25503" y="229"/>
                    </a:cubicBezTo>
                    <a:lnTo>
                      <a:pt x="16531" y="229"/>
                    </a:lnTo>
                    <a:lnTo>
                      <a:pt x="12481" y="4279"/>
                    </a:lnTo>
                    <a:lnTo>
                      <a:pt x="11240" y="4279"/>
                    </a:lnTo>
                    <a:lnTo>
                      <a:pt x="11240" y="57"/>
                    </a:lnTo>
                    <a:lnTo>
                      <a:pt x="1" y="57"/>
                    </a:lnTo>
                    <a:lnTo>
                      <a:pt x="1" y="286"/>
                    </a:lnTo>
                    <a:lnTo>
                      <a:pt x="10997" y="286"/>
                    </a:lnTo>
                    <a:lnTo>
                      <a:pt x="10997" y="4507"/>
                    </a:lnTo>
                    <a:lnTo>
                      <a:pt x="12609" y="4507"/>
                    </a:lnTo>
                    <a:lnTo>
                      <a:pt x="16645" y="471"/>
                    </a:lnTo>
                    <a:lnTo>
                      <a:pt x="25503" y="471"/>
                    </a:lnTo>
                    <a:cubicBezTo>
                      <a:pt x="25560" y="642"/>
                      <a:pt x="25674" y="771"/>
                      <a:pt x="25859" y="771"/>
                    </a:cubicBezTo>
                    <a:cubicBezTo>
                      <a:pt x="26087" y="771"/>
                      <a:pt x="26216" y="585"/>
                      <a:pt x="26216" y="357"/>
                    </a:cubicBezTo>
                    <a:cubicBezTo>
                      <a:pt x="26216" y="171"/>
                      <a:pt x="26087" y="0"/>
                      <a:pt x="258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51"/>
              <p:cNvSpPr/>
              <p:nvPr/>
            </p:nvSpPr>
            <p:spPr>
              <a:xfrm rot="-5400000">
                <a:off x="2913348" y="3546126"/>
                <a:ext cx="1336374" cy="193607"/>
              </a:xfrm>
              <a:custGeom>
                <a:avLst/>
                <a:gdLst/>
                <a:ahLst/>
                <a:cxnLst/>
                <a:rect l="l" t="t" r="r" b="b"/>
                <a:pathLst>
                  <a:path w="30723" h="4451" extrusionOk="0">
                    <a:moveTo>
                      <a:pt x="30309" y="1"/>
                    </a:moveTo>
                    <a:cubicBezTo>
                      <a:pt x="30195" y="1"/>
                      <a:pt x="30010" y="115"/>
                      <a:pt x="29953" y="300"/>
                    </a:cubicBezTo>
                    <a:lnTo>
                      <a:pt x="16232" y="300"/>
                    </a:lnTo>
                    <a:lnTo>
                      <a:pt x="12609" y="3866"/>
                    </a:lnTo>
                    <a:lnTo>
                      <a:pt x="12609" y="714"/>
                    </a:lnTo>
                    <a:lnTo>
                      <a:pt x="1" y="714"/>
                    </a:lnTo>
                    <a:lnTo>
                      <a:pt x="1" y="956"/>
                    </a:lnTo>
                    <a:lnTo>
                      <a:pt x="12367" y="956"/>
                    </a:lnTo>
                    <a:lnTo>
                      <a:pt x="12367" y="4451"/>
                    </a:lnTo>
                    <a:lnTo>
                      <a:pt x="16346" y="528"/>
                    </a:lnTo>
                    <a:lnTo>
                      <a:pt x="29953" y="528"/>
                    </a:lnTo>
                    <a:cubicBezTo>
                      <a:pt x="30010" y="657"/>
                      <a:pt x="30195" y="771"/>
                      <a:pt x="30309" y="771"/>
                    </a:cubicBezTo>
                    <a:cubicBezTo>
                      <a:pt x="30552" y="771"/>
                      <a:pt x="30723" y="600"/>
                      <a:pt x="30723" y="414"/>
                    </a:cubicBezTo>
                    <a:cubicBezTo>
                      <a:pt x="30723" y="172"/>
                      <a:pt x="30552" y="1"/>
                      <a:pt x="3030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51"/>
              <p:cNvSpPr/>
              <p:nvPr/>
            </p:nvSpPr>
            <p:spPr>
              <a:xfrm rot="-5400000">
                <a:off x="2875811" y="3622116"/>
                <a:ext cx="1233415" cy="144586"/>
              </a:xfrm>
              <a:custGeom>
                <a:avLst/>
                <a:gdLst/>
                <a:ahLst/>
                <a:cxnLst/>
                <a:rect l="l" t="t" r="r" b="b"/>
                <a:pathLst>
                  <a:path w="28356" h="3324" extrusionOk="0">
                    <a:moveTo>
                      <a:pt x="27942" y="0"/>
                    </a:moveTo>
                    <a:cubicBezTo>
                      <a:pt x="27813" y="0"/>
                      <a:pt x="27642" y="114"/>
                      <a:pt x="27585" y="228"/>
                    </a:cubicBezTo>
                    <a:lnTo>
                      <a:pt x="16175" y="228"/>
                    </a:lnTo>
                    <a:lnTo>
                      <a:pt x="13679" y="2796"/>
                    </a:lnTo>
                    <a:lnTo>
                      <a:pt x="13679" y="1127"/>
                    </a:lnTo>
                    <a:lnTo>
                      <a:pt x="1" y="1127"/>
                    </a:lnTo>
                    <a:lnTo>
                      <a:pt x="1" y="1369"/>
                    </a:lnTo>
                    <a:lnTo>
                      <a:pt x="13436" y="1369"/>
                    </a:lnTo>
                    <a:lnTo>
                      <a:pt x="13436" y="3323"/>
                    </a:lnTo>
                    <a:lnTo>
                      <a:pt x="16289" y="471"/>
                    </a:lnTo>
                    <a:lnTo>
                      <a:pt x="27585" y="471"/>
                    </a:lnTo>
                    <a:cubicBezTo>
                      <a:pt x="27642" y="656"/>
                      <a:pt x="27813" y="770"/>
                      <a:pt x="27942" y="770"/>
                    </a:cubicBezTo>
                    <a:cubicBezTo>
                      <a:pt x="28170" y="770"/>
                      <a:pt x="28355" y="585"/>
                      <a:pt x="28355" y="357"/>
                    </a:cubicBezTo>
                    <a:cubicBezTo>
                      <a:pt x="28355" y="171"/>
                      <a:pt x="28170" y="0"/>
                      <a:pt x="2794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51"/>
              <p:cNvSpPr/>
              <p:nvPr/>
            </p:nvSpPr>
            <p:spPr>
              <a:xfrm rot="-5400000">
                <a:off x="2601887" y="3552324"/>
                <a:ext cx="1419541" cy="98043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2254" extrusionOk="0">
                    <a:moveTo>
                      <a:pt x="16289" y="0"/>
                    </a:moveTo>
                    <a:lnTo>
                      <a:pt x="14321" y="1897"/>
                    </a:lnTo>
                    <a:lnTo>
                      <a:pt x="1" y="1897"/>
                    </a:lnTo>
                    <a:lnTo>
                      <a:pt x="1" y="2140"/>
                    </a:lnTo>
                    <a:lnTo>
                      <a:pt x="14449" y="2140"/>
                    </a:lnTo>
                    <a:lnTo>
                      <a:pt x="16346" y="229"/>
                    </a:lnTo>
                    <a:lnTo>
                      <a:pt x="21395" y="229"/>
                    </a:lnTo>
                    <a:lnTo>
                      <a:pt x="23178" y="2012"/>
                    </a:lnTo>
                    <a:lnTo>
                      <a:pt x="31864" y="2012"/>
                    </a:lnTo>
                    <a:cubicBezTo>
                      <a:pt x="31921" y="2197"/>
                      <a:pt x="32092" y="2254"/>
                      <a:pt x="32221" y="2254"/>
                    </a:cubicBezTo>
                    <a:cubicBezTo>
                      <a:pt x="32449" y="2254"/>
                      <a:pt x="32634" y="2140"/>
                      <a:pt x="32634" y="1897"/>
                    </a:cubicBezTo>
                    <a:cubicBezTo>
                      <a:pt x="32634" y="1655"/>
                      <a:pt x="32449" y="1541"/>
                      <a:pt x="32221" y="1541"/>
                    </a:cubicBezTo>
                    <a:cubicBezTo>
                      <a:pt x="32035" y="1541"/>
                      <a:pt x="31921" y="1655"/>
                      <a:pt x="31864" y="1783"/>
                    </a:cubicBezTo>
                    <a:lnTo>
                      <a:pt x="23306" y="1783"/>
                    </a:lnTo>
                    <a:lnTo>
                      <a:pt x="215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51"/>
              <p:cNvSpPr/>
              <p:nvPr/>
            </p:nvSpPr>
            <p:spPr>
              <a:xfrm rot="-5400000">
                <a:off x="2574592" y="3483446"/>
                <a:ext cx="1556645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35787" h="2269" extrusionOk="0">
                    <a:moveTo>
                      <a:pt x="16703" y="1"/>
                    </a:moveTo>
                    <a:lnTo>
                      <a:pt x="14806" y="1841"/>
                    </a:lnTo>
                    <a:lnTo>
                      <a:pt x="1" y="1841"/>
                    </a:lnTo>
                    <a:lnTo>
                      <a:pt x="1" y="2083"/>
                    </a:lnTo>
                    <a:lnTo>
                      <a:pt x="14920" y="2083"/>
                    </a:lnTo>
                    <a:lnTo>
                      <a:pt x="16760" y="243"/>
                    </a:lnTo>
                    <a:lnTo>
                      <a:pt x="20810" y="243"/>
                    </a:lnTo>
                    <a:lnTo>
                      <a:pt x="22593" y="2026"/>
                    </a:lnTo>
                    <a:lnTo>
                      <a:pt x="35002" y="2026"/>
                    </a:lnTo>
                    <a:cubicBezTo>
                      <a:pt x="35073" y="2140"/>
                      <a:pt x="35244" y="2269"/>
                      <a:pt x="35358" y="2269"/>
                    </a:cubicBezTo>
                    <a:cubicBezTo>
                      <a:pt x="35601" y="2269"/>
                      <a:pt x="35786" y="2083"/>
                      <a:pt x="35786" y="1912"/>
                    </a:cubicBezTo>
                    <a:cubicBezTo>
                      <a:pt x="35786" y="1670"/>
                      <a:pt x="35601" y="1484"/>
                      <a:pt x="35358" y="1484"/>
                    </a:cubicBezTo>
                    <a:cubicBezTo>
                      <a:pt x="35244" y="1484"/>
                      <a:pt x="35073" y="1613"/>
                      <a:pt x="35002" y="1784"/>
                    </a:cubicBezTo>
                    <a:lnTo>
                      <a:pt x="22650" y="1784"/>
                    </a:lnTo>
                    <a:lnTo>
                      <a:pt x="2092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51"/>
              <p:cNvSpPr/>
              <p:nvPr/>
            </p:nvSpPr>
            <p:spPr>
              <a:xfrm rot="-5400000">
                <a:off x="2516589" y="3511045"/>
                <a:ext cx="1499576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34475" h="2312" extrusionOk="0">
                    <a:moveTo>
                      <a:pt x="15747" y="1"/>
                    </a:moveTo>
                    <a:lnTo>
                      <a:pt x="13679" y="2012"/>
                    </a:lnTo>
                    <a:lnTo>
                      <a:pt x="1" y="2012"/>
                    </a:lnTo>
                    <a:lnTo>
                      <a:pt x="1" y="2254"/>
                    </a:lnTo>
                    <a:lnTo>
                      <a:pt x="13793" y="2254"/>
                    </a:lnTo>
                    <a:lnTo>
                      <a:pt x="15818" y="229"/>
                    </a:lnTo>
                    <a:lnTo>
                      <a:pt x="22108" y="229"/>
                    </a:lnTo>
                    <a:lnTo>
                      <a:pt x="24019" y="2069"/>
                    </a:lnTo>
                    <a:lnTo>
                      <a:pt x="33761" y="2069"/>
                    </a:lnTo>
                    <a:cubicBezTo>
                      <a:pt x="33818" y="2197"/>
                      <a:pt x="33932" y="2311"/>
                      <a:pt x="34117" y="2311"/>
                    </a:cubicBezTo>
                    <a:cubicBezTo>
                      <a:pt x="34289" y="2311"/>
                      <a:pt x="34474" y="2140"/>
                      <a:pt x="34474" y="1955"/>
                    </a:cubicBezTo>
                    <a:cubicBezTo>
                      <a:pt x="34474" y="1712"/>
                      <a:pt x="34289" y="1541"/>
                      <a:pt x="34117" y="1541"/>
                    </a:cubicBezTo>
                    <a:cubicBezTo>
                      <a:pt x="33932" y="1541"/>
                      <a:pt x="33761" y="1655"/>
                      <a:pt x="33761" y="1841"/>
                    </a:cubicBezTo>
                    <a:lnTo>
                      <a:pt x="24076" y="1841"/>
                    </a:lnTo>
                    <a:lnTo>
                      <a:pt x="222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51"/>
              <p:cNvSpPr/>
              <p:nvPr/>
            </p:nvSpPr>
            <p:spPr>
              <a:xfrm rot="-5400000">
                <a:off x="2595407" y="3628314"/>
                <a:ext cx="1251380" cy="114224"/>
              </a:xfrm>
              <a:custGeom>
                <a:avLst/>
                <a:gdLst/>
                <a:ahLst/>
                <a:cxnLst/>
                <a:rect l="l" t="t" r="r" b="b"/>
                <a:pathLst>
                  <a:path w="28769" h="2626" extrusionOk="0">
                    <a:moveTo>
                      <a:pt x="15519" y="1"/>
                    </a:moveTo>
                    <a:lnTo>
                      <a:pt x="13137" y="2383"/>
                    </a:lnTo>
                    <a:lnTo>
                      <a:pt x="1" y="2383"/>
                    </a:lnTo>
                    <a:lnTo>
                      <a:pt x="1" y="2625"/>
                    </a:lnTo>
                    <a:lnTo>
                      <a:pt x="13251" y="2625"/>
                    </a:lnTo>
                    <a:lnTo>
                      <a:pt x="15633" y="243"/>
                    </a:lnTo>
                    <a:lnTo>
                      <a:pt x="22707" y="243"/>
                    </a:lnTo>
                    <a:lnTo>
                      <a:pt x="24547" y="2083"/>
                    </a:lnTo>
                    <a:lnTo>
                      <a:pt x="28056" y="2083"/>
                    </a:lnTo>
                    <a:cubicBezTo>
                      <a:pt x="28056" y="2268"/>
                      <a:pt x="28227" y="2383"/>
                      <a:pt x="28412" y="2383"/>
                    </a:cubicBezTo>
                    <a:cubicBezTo>
                      <a:pt x="28583" y="2383"/>
                      <a:pt x="28769" y="2197"/>
                      <a:pt x="28769" y="1969"/>
                    </a:cubicBezTo>
                    <a:cubicBezTo>
                      <a:pt x="28769" y="1784"/>
                      <a:pt x="28583" y="1612"/>
                      <a:pt x="28412" y="1612"/>
                    </a:cubicBezTo>
                    <a:cubicBezTo>
                      <a:pt x="28227" y="1612"/>
                      <a:pt x="28113" y="1726"/>
                      <a:pt x="28056" y="1841"/>
                    </a:cubicBezTo>
                    <a:lnTo>
                      <a:pt x="24661" y="1841"/>
                    </a:lnTo>
                    <a:lnTo>
                      <a:pt x="228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8" name="Google Shape;1068;p51"/>
            <p:cNvGrpSpPr/>
            <p:nvPr/>
          </p:nvGrpSpPr>
          <p:grpSpPr>
            <a:xfrm>
              <a:off x="7181728" y="3862376"/>
              <a:ext cx="549893" cy="1924756"/>
              <a:chOff x="7780935" y="2930680"/>
              <a:chExt cx="392780" cy="1374825"/>
            </a:xfrm>
          </p:grpSpPr>
          <p:sp>
            <p:nvSpPr>
              <p:cNvPr id="1069" name="Google Shape;1069;p51"/>
              <p:cNvSpPr/>
              <p:nvPr/>
            </p:nvSpPr>
            <p:spPr>
              <a:xfrm rot="-5400000">
                <a:off x="7866274" y="3998065"/>
                <a:ext cx="449808" cy="165073"/>
              </a:xfrm>
              <a:custGeom>
                <a:avLst/>
                <a:gdLst/>
                <a:ahLst/>
                <a:cxnLst/>
                <a:rect l="l" t="t" r="r" b="b"/>
                <a:pathLst>
                  <a:path w="10341" h="3795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9856" y="229"/>
                    </a:lnTo>
                    <a:lnTo>
                      <a:pt x="9856" y="3081"/>
                    </a:lnTo>
                    <a:cubicBezTo>
                      <a:pt x="9685" y="3081"/>
                      <a:pt x="9556" y="3267"/>
                      <a:pt x="9556" y="3438"/>
                    </a:cubicBezTo>
                    <a:cubicBezTo>
                      <a:pt x="9556" y="3623"/>
                      <a:pt x="9742" y="3794"/>
                      <a:pt x="9984" y="3794"/>
                    </a:cubicBezTo>
                    <a:cubicBezTo>
                      <a:pt x="10155" y="3794"/>
                      <a:pt x="10341" y="3623"/>
                      <a:pt x="10341" y="3438"/>
                    </a:cubicBezTo>
                    <a:cubicBezTo>
                      <a:pt x="10341" y="3267"/>
                      <a:pt x="10212" y="3081"/>
                      <a:pt x="10098" y="3081"/>
                    </a:cubicBezTo>
                    <a:lnTo>
                      <a:pt x="1009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51"/>
              <p:cNvSpPr/>
              <p:nvPr/>
            </p:nvSpPr>
            <p:spPr>
              <a:xfrm rot="-5400000">
                <a:off x="7822212" y="3954002"/>
                <a:ext cx="498829" cy="204177"/>
              </a:xfrm>
              <a:custGeom>
                <a:avLst/>
                <a:gdLst/>
                <a:ahLst/>
                <a:cxnLst/>
                <a:rect l="l" t="t" r="r" b="b"/>
                <a:pathLst>
                  <a:path w="11468" h="4694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0925" y="243"/>
                    </a:lnTo>
                    <a:lnTo>
                      <a:pt x="10925" y="3980"/>
                    </a:lnTo>
                    <a:cubicBezTo>
                      <a:pt x="10811" y="3980"/>
                      <a:pt x="10697" y="4166"/>
                      <a:pt x="10697" y="4337"/>
                    </a:cubicBezTo>
                    <a:cubicBezTo>
                      <a:pt x="10697" y="4522"/>
                      <a:pt x="10868" y="4693"/>
                      <a:pt x="11054" y="4693"/>
                    </a:cubicBezTo>
                    <a:cubicBezTo>
                      <a:pt x="11282" y="4693"/>
                      <a:pt x="11467" y="4522"/>
                      <a:pt x="11467" y="4337"/>
                    </a:cubicBezTo>
                    <a:cubicBezTo>
                      <a:pt x="11467" y="4166"/>
                      <a:pt x="11339" y="3980"/>
                      <a:pt x="11168" y="3980"/>
                    </a:cubicBezTo>
                    <a:lnTo>
                      <a:pt x="1116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51"/>
              <p:cNvSpPr/>
              <p:nvPr/>
            </p:nvSpPr>
            <p:spPr>
              <a:xfrm rot="-5400000">
                <a:off x="7418033" y="3559740"/>
                <a:ext cx="1266256" cy="225274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5179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1995" y="243"/>
                    </a:lnTo>
                    <a:lnTo>
                      <a:pt x="11995" y="5178"/>
                    </a:lnTo>
                    <a:lnTo>
                      <a:pt x="16631" y="5178"/>
                    </a:lnTo>
                    <a:lnTo>
                      <a:pt x="20909" y="828"/>
                    </a:lnTo>
                    <a:lnTo>
                      <a:pt x="28340" y="828"/>
                    </a:lnTo>
                    <a:cubicBezTo>
                      <a:pt x="28397" y="1013"/>
                      <a:pt x="28526" y="1127"/>
                      <a:pt x="28697" y="1127"/>
                    </a:cubicBezTo>
                    <a:cubicBezTo>
                      <a:pt x="28939" y="1127"/>
                      <a:pt x="29111" y="956"/>
                      <a:pt x="29111" y="714"/>
                    </a:cubicBezTo>
                    <a:cubicBezTo>
                      <a:pt x="29111" y="543"/>
                      <a:pt x="28939" y="357"/>
                      <a:pt x="28697" y="357"/>
                    </a:cubicBezTo>
                    <a:cubicBezTo>
                      <a:pt x="28583" y="357"/>
                      <a:pt x="28397" y="471"/>
                      <a:pt x="28340" y="600"/>
                    </a:cubicBezTo>
                    <a:lnTo>
                      <a:pt x="20852" y="600"/>
                    </a:lnTo>
                    <a:lnTo>
                      <a:pt x="16516" y="4936"/>
                    </a:lnTo>
                    <a:lnTo>
                      <a:pt x="12238" y="4936"/>
                    </a:lnTo>
                    <a:lnTo>
                      <a:pt x="1223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51"/>
              <p:cNvSpPr/>
              <p:nvPr/>
            </p:nvSpPr>
            <p:spPr>
              <a:xfrm rot="-5400000">
                <a:off x="7317206" y="3505455"/>
                <a:ext cx="1374825" cy="225274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5179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3065" y="243"/>
                    </a:lnTo>
                    <a:lnTo>
                      <a:pt x="13065" y="5178"/>
                    </a:lnTo>
                    <a:lnTo>
                      <a:pt x="15917" y="5178"/>
                    </a:lnTo>
                    <a:lnTo>
                      <a:pt x="20382" y="714"/>
                    </a:lnTo>
                    <a:lnTo>
                      <a:pt x="30836" y="714"/>
                    </a:lnTo>
                    <a:cubicBezTo>
                      <a:pt x="30893" y="900"/>
                      <a:pt x="31022" y="1014"/>
                      <a:pt x="31193" y="1014"/>
                    </a:cubicBezTo>
                    <a:cubicBezTo>
                      <a:pt x="31435" y="1014"/>
                      <a:pt x="31607" y="828"/>
                      <a:pt x="31607" y="600"/>
                    </a:cubicBezTo>
                    <a:cubicBezTo>
                      <a:pt x="31607" y="415"/>
                      <a:pt x="31435" y="243"/>
                      <a:pt x="31193" y="243"/>
                    </a:cubicBezTo>
                    <a:cubicBezTo>
                      <a:pt x="31079" y="243"/>
                      <a:pt x="30893" y="358"/>
                      <a:pt x="30836" y="472"/>
                    </a:cubicBezTo>
                    <a:lnTo>
                      <a:pt x="20253" y="472"/>
                    </a:lnTo>
                    <a:lnTo>
                      <a:pt x="15803" y="4936"/>
                    </a:lnTo>
                    <a:lnTo>
                      <a:pt x="13307" y="4936"/>
                    </a:lnTo>
                    <a:lnTo>
                      <a:pt x="133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51"/>
              <p:cNvSpPr/>
              <p:nvPr/>
            </p:nvSpPr>
            <p:spPr>
              <a:xfrm rot="-5400000">
                <a:off x="7374298" y="3624573"/>
                <a:ext cx="1144680" cy="217183"/>
              </a:xfrm>
              <a:custGeom>
                <a:avLst/>
                <a:gdLst/>
                <a:ahLst/>
                <a:cxnLst/>
                <a:rect l="l" t="t" r="r" b="b"/>
                <a:pathLst>
                  <a:path w="26316" h="4993" extrusionOk="0">
                    <a:moveTo>
                      <a:pt x="25901" y="0"/>
                    </a:moveTo>
                    <a:cubicBezTo>
                      <a:pt x="25730" y="0"/>
                      <a:pt x="25602" y="114"/>
                      <a:pt x="25545" y="228"/>
                    </a:cubicBezTo>
                    <a:lnTo>
                      <a:pt x="20253" y="228"/>
                    </a:lnTo>
                    <a:lnTo>
                      <a:pt x="15689" y="4750"/>
                    </a:lnTo>
                    <a:lnTo>
                      <a:pt x="14491" y="4750"/>
                    </a:lnTo>
                    <a:lnTo>
                      <a:pt x="14491" y="171"/>
                    </a:lnTo>
                    <a:lnTo>
                      <a:pt x="0" y="171"/>
                    </a:lnTo>
                    <a:lnTo>
                      <a:pt x="0" y="414"/>
                    </a:lnTo>
                    <a:lnTo>
                      <a:pt x="14263" y="414"/>
                    </a:lnTo>
                    <a:lnTo>
                      <a:pt x="14263" y="4992"/>
                    </a:lnTo>
                    <a:lnTo>
                      <a:pt x="15803" y="4992"/>
                    </a:lnTo>
                    <a:lnTo>
                      <a:pt x="20325" y="471"/>
                    </a:lnTo>
                    <a:lnTo>
                      <a:pt x="25545" y="471"/>
                    </a:lnTo>
                    <a:cubicBezTo>
                      <a:pt x="25602" y="642"/>
                      <a:pt x="25787" y="713"/>
                      <a:pt x="25901" y="713"/>
                    </a:cubicBezTo>
                    <a:cubicBezTo>
                      <a:pt x="26144" y="713"/>
                      <a:pt x="26315" y="585"/>
                      <a:pt x="26315" y="357"/>
                    </a:cubicBezTo>
                    <a:cubicBezTo>
                      <a:pt x="26315" y="171"/>
                      <a:pt x="26144" y="0"/>
                      <a:pt x="2590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51"/>
              <p:cNvSpPr/>
              <p:nvPr/>
            </p:nvSpPr>
            <p:spPr>
              <a:xfrm rot="-5400000">
                <a:off x="7256398" y="3576791"/>
                <a:ext cx="1253250" cy="204177"/>
              </a:xfrm>
              <a:custGeom>
                <a:avLst/>
                <a:gdLst/>
                <a:ahLst/>
                <a:cxnLst/>
                <a:rect l="l" t="t" r="r" b="b"/>
                <a:pathLst>
                  <a:path w="28812" h="4694" extrusionOk="0">
                    <a:moveTo>
                      <a:pt x="28397" y="1"/>
                    </a:moveTo>
                    <a:cubicBezTo>
                      <a:pt x="28283" y="1"/>
                      <a:pt x="28098" y="115"/>
                      <a:pt x="28041" y="243"/>
                    </a:cubicBezTo>
                    <a:lnTo>
                      <a:pt x="19540" y="243"/>
                    </a:lnTo>
                    <a:lnTo>
                      <a:pt x="15618" y="4166"/>
                    </a:lnTo>
                    <a:lnTo>
                      <a:pt x="15618" y="172"/>
                    </a:lnTo>
                    <a:lnTo>
                      <a:pt x="0" y="172"/>
                    </a:lnTo>
                    <a:lnTo>
                      <a:pt x="0" y="415"/>
                    </a:lnTo>
                    <a:lnTo>
                      <a:pt x="15390" y="415"/>
                    </a:lnTo>
                    <a:lnTo>
                      <a:pt x="15390" y="4693"/>
                    </a:lnTo>
                    <a:lnTo>
                      <a:pt x="19669" y="472"/>
                    </a:lnTo>
                    <a:lnTo>
                      <a:pt x="28041" y="472"/>
                    </a:lnTo>
                    <a:cubicBezTo>
                      <a:pt x="28098" y="657"/>
                      <a:pt x="28226" y="771"/>
                      <a:pt x="28397" y="771"/>
                    </a:cubicBezTo>
                    <a:cubicBezTo>
                      <a:pt x="28640" y="771"/>
                      <a:pt x="28811" y="600"/>
                      <a:pt x="28811" y="357"/>
                    </a:cubicBezTo>
                    <a:cubicBezTo>
                      <a:pt x="28811" y="172"/>
                      <a:pt x="28640" y="1"/>
                      <a:pt x="2839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9726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3C4611-D81B-F896-8925-CB162EDC67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0" t="5582" r="7628" b="32773"/>
          <a:stretch/>
        </p:blipFill>
        <p:spPr>
          <a:xfrm>
            <a:off x="326570" y="1828799"/>
            <a:ext cx="8490859" cy="109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70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51"/>
          <p:cNvSpPr txBox="1">
            <a:spLocks noGrp="1"/>
          </p:cNvSpPr>
          <p:nvPr>
            <p:ph type="title"/>
          </p:nvPr>
        </p:nvSpPr>
        <p:spPr>
          <a:xfrm>
            <a:off x="1276525" y="1667756"/>
            <a:ext cx="6096900" cy="12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CITY</a:t>
            </a:r>
            <a:endParaRPr sz="7200" dirty="0"/>
          </a:p>
        </p:txBody>
      </p:sp>
      <p:grpSp>
        <p:nvGrpSpPr>
          <p:cNvPr id="1012" name="Google Shape;1012;p51"/>
          <p:cNvGrpSpPr/>
          <p:nvPr/>
        </p:nvGrpSpPr>
        <p:grpSpPr>
          <a:xfrm>
            <a:off x="582712" y="7"/>
            <a:ext cx="643935" cy="2314064"/>
            <a:chOff x="582712" y="7"/>
            <a:chExt cx="643935" cy="2314064"/>
          </a:xfrm>
        </p:grpSpPr>
        <p:grpSp>
          <p:nvGrpSpPr>
            <p:cNvPr id="1013" name="Google Shape;1013;p51"/>
            <p:cNvGrpSpPr/>
            <p:nvPr/>
          </p:nvGrpSpPr>
          <p:grpSpPr>
            <a:xfrm rot="10800000">
              <a:off x="1035918" y="3987"/>
              <a:ext cx="190730" cy="2310083"/>
              <a:chOff x="9" y="2835115"/>
              <a:chExt cx="134668" cy="1631069"/>
            </a:xfrm>
          </p:grpSpPr>
          <p:sp>
            <p:nvSpPr>
              <p:cNvPr id="1014" name="Google Shape;1014;p51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1898" extrusionOk="0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51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avLst/>
                <a:gdLst/>
                <a:ahLst/>
                <a:cxnLst/>
                <a:rect l="l" t="t" r="r" b="b"/>
                <a:pathLst>
                  <a:path w="20981" h="1669" extrusionOk="0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51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19384" h="714" extrusionOk="0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51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37498" h="2140" extrusionOk="0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8" name="Google Shape;1018;p51"/>
            <p:cNvGrpSpPr/>
            <p:nvPr/>
          </p:nvGrpSpPr>
          <p:grpSpPr>
            <a:xfrm rot="10800000">
              <a:off x="582712" y="7"/>
              <a:ext cx="432406" cy="1877736"/>
              <a:chOff x="4792514" y="2979701"/>
              <a:chExt cx="305307" cy="1325804"/>
            </a:xfrm>
          </p:grpSpPr>
          <p:sp>
            <p:nvSpPr>
              <p:cNvPr id="1019" name="Google Shape;1019;p51"/>
              <p:cNvSpPr/>
              <p:nvPr/>
            </p:nvSpPr>
            <p:spPr>
              <a:xfrm rot="-5400000">
                <a:off x="4409125" y="3616809"/>
                <a:ext cx="1266256" cy="111136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2555" extrusionOk="0">
                    <a:moveTo>
                      <a:pt x="0" y="1"/>
                    </a:moveTo>
                    <a:lnTo>
                      <a:pt x="0" y="229"/>
                    </a:lnTo>
                    <a:lnTo>
                      <a:pt x="15803" y="229"/>
                    </a:lnTo>
                    <a:lnTo>
                      <a:pt x="18114" y="2554"/>
                    </a:lnTo>
                    <a:lnTo>
                      <a:pt x="23462" y="2554"/>
                    </a:lnTo>
                    <a:lnTo>
                      <a:pt x="24775" y="1185"/>
                    </a:lnTo>
                    <a:lnTo>
                      <a:pt x="28397" y="1185"/>
                    </a:lnTo>
                    <a:cubicBezTo>
                      <a:pt x="28397" y="1370"/>
                      <a:pt x="28583" y="1484"/>
                      <a:pt x="28754" y="1484"/>
                    </a:cubicBezTo>
                    <a:cubicBezTo>
                      <a:pt x="28939" y="1484"/>
                      <a:pt x="29111" y="1299"/>
                      <a:pt x="29111" y="1128"/>
                    </a:cubicBezTo>
                    <a:cubicBezTo>
                      <a:pt x="29111" y="885"/>
                      <a:pt x="28939" y="714"/>
                      <a:pt x="28754" y="714"/>
                    </a:cubicBezTo>
                    <a:cubicBezTo>
                      <a:pt x="28583" y="714"/>
                      <a:pt x="28454" y="828"/>
                      <a:pt x="28397" y="942"/>
                    </a:cubicBezTo>
                    <a:lnTo>
                      <a:pt x="24718" y="942"/>
                    </a:lnTo>
                    <a:lnTo>
                      <a:pt x="23405" y="2312"/>
                    </a:lnTo>
                    <a:lnTo>
                      <a:pt x="18242" y="2312"/>
                    </a:lnTo>
                    <a:lnTo>
                      <a:pt x="1591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51"/>
              <p:cNvSpPr/>
              <p:nvPr/>
            </p:nvSpPr>
            <p:spPr>
              <a:xfrm rot="-5400000">
                <a:off x="4335310" y="3589536"/>
                <a:ext cx="1325804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2440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6459" y="243"/>
                    </a:lnTo>
                    <a:lnTo>
                      <a:pt x="18656" y="2439"/>
                    </a:lnTo>
                    <a:lnTo>
                      <a:pt x="22878" y="2439"/>
                    </a:lnTo>
                    <a:lnTo>
                      <a:pt x="24361" y="899"/>
                    </a:lnTo>
                    <a:lnTo>
                      <a:pt x="29767" y="899"/>
                    </a:lnTo>
                    <a:cubicBezTo>
                      <a:pt x="29824" y="1013"/>
                      <a:pt x="29952" y="1127"/>
                      <a:pt x="30066" y="1127"/>
                    </a:cubicBezTo>
                    <a:cubicBezTo>
                      <a:pt x="30309" y="1127"/>
                      <a:pt x="30480" y="956"/>
                      <a:pt x="30480" y="771"/>
                    </a:cubicBezTo>
                    <a:cubicBezTo>
                      <a:pt x="30480" y="542"/>
                      <a:pt x="30309" y="357"/>
                      <a:pt x="30066" y="357"/>
                    </a:cubicBezTo>
                    <a:cubicBezTo>
                      <a:pt x="29881" y="357"/>
                      <a:pt x="29767" y="471"/>
                      <a:pt x="29710" y="656"/>
                    </a:cubicBezTo>
                    <a:lnTo>
                      <a:pt x="24247" y="656"/>
                    </a:lnTo>
                    <a:lnTo>
                      <a:pt x="22749" y="2197"/>
                    </a:lnTo>
                    <a:lnTo>
                      <a:pt x="18770" y="2197"/>
                    </a:lnTo>
                    <a:lnTo>
                      <a:pt x="1657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51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27514" h="2312" extrusionOk="0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51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2326" extrusionOk="0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51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22037" h="714" extrusionOk="0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4" name="Google Shape;1024;p51"/>
          <p:cNvGrpSpPr/>
          <p:nvPr/>
        </p:nvGrpSpPr>
        <p:grpSpPr>
          <a:xfrm rot="-5400000">
            <a:off x="7591763" y="-353680"/>
            <a:ext cx="659052" cy="2445426"/>
            <a:chOff x="4128096" y="2589445"/>
            <a:chExt cx="465334" cy="1726630"/>
          </a:xfrm>
        </p:grpSpPr>
        <p:sp>
          <p:nvSpPr>
            <p:cNvPr id="1025" name="Google Shape;1025;p5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51"/>
          <p:cNvGrpSpPr/>
          <p:nvPr/>
        </p:nvGrpSpPr>
        <p:grpSpPr>
          <a:xfrm>
            <a:off x="-6" y="3333878"/>
            <a:ext cx="2174918" cy="1340856"/>
            <a:chOff x="-6" y="3333878"/>
            <a:chExt cx="2174918" cy="1340856"/>
          </a:xfrm>
        </p:grpSpPr>
        <p:grpSp>
          <p:nvGrpSpPr>
            <p:cNvPr id="1037" name="Google Shape;1037;p51"/>
            <p:cNvGrpSpPr/>
            <p:nvPr/>
          </p:nvGrpSpPr>
          <p:grpSpPr>
            <a:xfrm rot="5400000">
              <a:off x="694173" y="3358411"/>
              <a:ext cx="622150" cy="2010496"/>
              <a:chOff x="2474121" y="2891575"/>
              <a:chExt cx="439279" cy="1419541"/>
            </a:xfrm>
          </p:grpSpPr>
          <p:sp>
            <p:nvSpPr>
              <p:cNvPr id="1038" name="Google Shape;1038;p51"/>
              <p:cNvSpPr/>
              <p:nvPr/>
            </p:nvSpPr>
            <p:spPr>
              <a:xfrm rot="-5400000">
                <a:off x="1917918" y="3535251"/>
                <a:ext cx="1419541" cy="132189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3039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5818" y="243"/>
                    </a:lnTo>
                    <a:lnTo>
                      <a:pt x="15818" y="2796"/>
                    </a:lnTo>
                    <a:lnTo>
                      <a:pt x="31864" y="2796"/>
                    </a:lnTo>
                    <a:cubicBezTo>
                      <a:pt x="31921" y="2981"/>
                      <a:pt x="32092" y="3038"/>
                      <a:pt x="32221" y="3038"/>
                    </a:cubicBezTo>
                    <a:cubicBezTo>
                      <a:pt x="32449" y="3038"/>
                      <a:pt x="32634" y="2924"/>
                      <a:pt x="32634" y="2682"/>
                    </a:cubicBezTo>
                    <a:cubicBezTo>
                      <a:pt x="32634" y="2496"/>
                      <a:pt x="32449" y="2325"/>
                      <a:pt x="32221" y="2325"/>
                    </a:cubicBezTo>
                    <a:cubicBezTo>
                      <a:pt x="32092" y="2325"/>
                      <a:pt x="31921" y="2439"/>
                      <a:pt x="31864" y="2568"/>
                    </a:cubicBezTo>
                    <a:lnTo>
                      <a:pt x="16046" y="2568"/>
                    </a:lnTo>
                    <a:lnTo>
                      <a:pt x="160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51"/>
              <p:cNvSpPr/>
              <p:nvPr/>
            </p:nvSpPr>
            <p:spPr>
              <a:xfrm rot="-5400000">
                <a:off x="2568095" y="3965811"/>
                <a:ext cx="504441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11597" h="4280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1112" y="243"/>
                    </a:lnTo>
                    <a:lnTo>
                      <a:pt x="11112" y="3566"/>
                    </a:lnTo>
                    <a:cubicBezTo>
                      <a:pt x="10940" y="3623"/>
                      <a:pt x="10883" y="3752"/>
                      <a:pt x="10883" y="3923"/>
                    </a:cubicBezTo>
                    <a:cubicBezTo>
                      <a:pt x="10883" y="4108"/>
                      <a:pt x="10997" y="4279"/>
                      <a:pt x="11240" y="4279"/>
                    </a:cubicBezTo>
                    <a:cubicBezTo>
                      <a:pt x="11468" y="4279"/>
                      <a:pt x="11596" y="4108"/>
                      <a:pt x="11596" y="3923"/>
                    </a:cubicBezTo>
                    <a:cubicBezTo>
                      <a:pt x="11596" y="3752"/>
                      <a:pt x="11539" y="3623"/>
                      <a:pt x="11354" y="3566"/>
                    </a:cubicBezTo>
                    <a:lnTo>
                      <a:pt x="1135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51"/>
              <p:cNvSpPr/>
              <p:nvPr/>
            </p:nvSpPr>
            <p:spPr>
              <a:xfrm rot="-5400000">
                <a:off x="2612136" y="4009852"/>
                <a:ext cx="452331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4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739"/>
                    </a:lnTo>
                    <a:cubicBezTo>
                      <a:pt x="9757" y="2796"/>
                      <a:pt x="9628" y="2925"/>
                      <a:pt x="9628" y="3096"/>
                    </a:cubicBezTo>
                    <a:cubicBezTo>
                      <a:pt x="9628" y="3281"/>
                      <a:pt x="9814" y="3452"/>
                      <a:pt x="10042" y="3452"/>
                    </a:cubicBezTo>
                    <a:cubicBezTo>
                      <a:pt x="10227" y="3452"/>
                      <a:pt x="10398" y="3281"/>
                      <a:pt x="10398" y="3096"/>
                    </a:cubicBezTo>
                    <a:cubicBezTo>
                      <a:pt x="10398" y="2925"/>
                      <a:pt x="10284" y="2796"/>
                      <a:pt x="10170" y="2739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51"/>
              <p:cNvSpPr/>
              <p:nvPr/>
            </p:nvSpPr>
            <p:spPr>
              <a:xfrm rot="-5400000">
                <a:off x="2177879" y="3666157"/>
                <a:ext cx="1160818" cy="129101"/>
              </a:xfrm>
              <a:custGeom>
                <a:avLst/>
                <a:gdLst/>
                <a:ahLst/>
                <a:cxnLst/>
                <a:rect l="l" t="t" r="r" b="b"/>
                <a:pathLst>
                  <a:path w="26687" h="2968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2310" y="243"/>
                    </a:lnTo>
                    <a:lnTo>
                      <a:pt x="12310" y="2739"/>
                    </a:lnTo>
                    <a:lnTo>
                      <a:pt x="25973" y="2739"/>
                    </a:lnTo>
                    <a:cubicBezTo>
                      <a:pt x="26030" y="2910"/>
                      <a:pt x="26159" y="2967"/>
                      <a:pt x="26330" y="2967"/>
                    </a:cubicBezTo>
                    <a:cubicBezTo>
                      <a:pt x="26572" y="2967"/>
                      <a:pt x="26687" y="2853"/>
                      <a:pt x="26687" y="2611"/>
                    </a:cubicBezTo>
                    <a:cubicBezTo>
                      <a:pt x="26687" y="2439"/>
                      <a:pt x="26572" y="2254"/>
                      <a:pt x="26330" y="2254"/>
                    </a:cubicBezTo>
                    <a:cubicBezTo>
                      <a:pt x="26159" y="2254"/>
                      <a:pt x="26030" y="2382"/>
                      <a:pt x="25973" y="2496"/>
                    </a:cubicBezTo>
                    <a:lnTo>
                      <a:pt x="12538" y="2496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51"/>
              <p:cNvSpPr/>
              <p:nvPr/>
            </p:nvSpPr>
            <p:spPr>
              <a:xfrm rot="-5400000">
                <a:off x="2081076" y="3607849"/>
                <a:ext cx="1271867" cy="134668"/>
              </a:xfrm>
              <a:custGeom>
                <a:avLst/>
                <a:gdLst/>
                <a:ahLst/>
                <a:cxnLst/>
                <a:rect l="l" t="t" r="r" b="b"/>
                <a:pathLst>
                  <a:path w="29240" h="309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3436" y="243"/>
                    </a:lnTo>
                    <a:lnTo>
                      <a:pt x="13436" y="2853"/>
                    </a:lnTo>
                    <a:lnTo>
                      <a:pt x="28526" y="2853"/>
                    </a:lnTo>
                    <a:cubicBezTo>
                      <a:pt x="28526" y="2967"/>
                      <a:pt x="28712" y="3096"/>
                      <a:pt x="28883" y="3096"/>
                    </a:cubicBezTo>
                    <a:cubicBezTo>
                      <a:pt x="29068" y="3096"/>
                      <a:pt x="29240" y="2910"/>
                      <a:pt x="29240" y="2739"/>
                    </a:cubicBezTo>
                    <a:cubicBezTo>
                      <a:pt x="29240" y="2497"/>
                      <a:pt x="29068" y="2326"/>
                      <a:pt x="28883" y="2326"/>
                    </a:cubicBezTo>
                    <a:cubicBezTo>
                      <a:pt x="28712" y="2326"/>
                      <a:pt x="28526" y="2440"/>
                      <a:pt x="28526" y="2611"/>
                    </a:cubicBezTo>
                    <a:lnTo>
                      <a:pt x="13679" y="2611"/>
                    </a:lnTo>
                    <a:lnTo>
                      <a:pt x="1367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51"/>
              <p:cNvSpPr/>
              <p:nvPr/>
            </p:nvSpPr>
            <p:spPr>
              <a:xfrm rot="-5400000">
                <a:off x="2065591" y="3641342"/>
                <a:ext cx="1212319" cy="127230"/>
              </a:xfrm>
              <a:custGeom>
                <a:avLst/>
                <a:gdLst/>
                <a:ahLst/>
                <a:cxnLst/>
                <a:rect l="l" t="t" r="r" b="b"/>
                <a:pathLst>
                  <a:path w="27871" h="2925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4563" y="243"/>
                    </a:lnTo>
                    <a:lnTo>
                      <a:pt x="14563" y="2682"/>
                    </a:lnTo>
                    <a:lnTo>
                      <a:pt x="27157" y="2682"/>
                    </a:lnTo>
                    <a:cubicBezTo>
                      <a:pt x="27229" y="2853"/>
                      <a:pt x="27343" y="2924"/>
                      <a:pt x="27514" y="2924"/>
                    </a:cubicBezTo>
                    <a:cubicBezTo>
                      <a:pt x="27756" y="2924"/>
                      <a:pt x="27870" y="2796"/>
                      <a:pt x="27870" y="2567"/>
                    </a:cubicBezTo>
                    <a:cubicBezTo>
                      <a:pt x="27870" y="2382"/>
                      <a:pt x="27756" y="2211"/>
                      <a:pt x="27514" y="2211"/>
                    </a:cubicBezTo>
                    <a:cubicBezTo>
                      <a:pt x="27343" y="2211"/>
                      <a:pt x="27229" y="2325"/>
                      <a:pt x="27157" y="2439"/>
                    </a:cubicBezTo>
                    <a:lnTo>
                      <a:pt x="14806" y="2439"/>
                    </a:lnTo>
                    <a:lnTo>
                      <a:pt x="1480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51"/>
              <p:cNvSpPr/>
              <p:nvPr/>
            </p:nvSpPr>
            <p:spPr>
              <a:xfrm rot="-5400000">
                <a:off x="1972508" y="3742473"/>
                <a:ext cx="110374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5375" h="771" extrusionOk="0">
                    <a:moveTo>
                      <a:pt x="25018" y="1"/>
                    </a:moveTo>
                    <a:cubicBezTo>
                      <a:pt x="24847" y="1"/>
                      <a:pt x="24733" y="115"/>
                      <a:pt x="24661" y="300"/>
                    </a:cubicBezTo>
                    <a:lnTo>
                      <a:pt x="1" y="300"/>
                    </a:lnTo>
                    <a:lnTo>
                      <a:pt x="1" y="528"/>
                    </a:lnTo>
                    <a:lnTo>
                      <a:pt x="24661" y="528"/>
                    </a:lnTo>
                    <a:cubicBezTo>
                      <a:pt x="24733" y="657"/>
                      <a:pt x="24847" y="771"/>
                      <a:pt x="25018" y="771"/>
                    </a:cubicBezTo>
                    <a:cubicBezTo>
                      <a:pt x="25260" y="771"/>
                      <a:pt x="25374" y="600"/>
                      <a:pt x="25374" y="414"/>
                    </a:cubicBezTo>
                    <a:cubicBezTo>
                      <a:pt x="25374" y="172"/>
                      <a:pt x="25260" y="1"/>
                      <a:pt x="250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51"/>
              <p:cNvSpPr/>
              <p:nvPr/>
            </p:nvSpPr>
            <p:spPr>
              <a:xfrm rot="-5400000">
                <a:off x="2020290" y="3823748"/>
                <a:ext cx="94119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1638" h="771" extrusionOk="0">
                    <a:moveTo>
                      <a:pt x="21281" y="0"/>
                    </a:moveTo>
                    <a:cubicBezTo>
                      <a:pt x="21095" y="0"/>
                      <a:pt x="20924" y="114"/>
                      <a:pt x="20924" y="229"/>
                    </a:cubicBezTo>
                    <a:lnTo>
                      <a:pt x="1" y="229"/>
                    </a:lnTo>
                    <a:lnTo>
                      <a:pt x="1" y="471"/>
                    </a:lnTo>
                    <a:lnTo>
                      <a:pt x="20924" y="471"/>
                    </a:lnTo>
                    <a:cubicBezTo>
                      <a:pt x="20924" y="656"/>
                      <a:pt x="21095" y="771"/>
                      <a:pt x="21281" y="771"/>
                    </a:cubicBezTo>
                    <a:cubicBezTo>
                      <a:pt x="21452" y="771"/>
                      <a:pt x="21637" y="585"/>
                      <a:pt x="21637" y="357"/>
                    </a:cubicBezTo>
                    <a:cubicBezTo>
                      <a:pt x="21637" y="172"/>
                      <a:pt x="21452" y="0"/>
                      <a:pt x="212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6" name="Google Shape;1046;p51"/>
            <p:cNvGrpSpPr/>
            <p:nvPr/>
          </p:nvGrpSpPr>
          <p:grpSpPr>
            <a:xfrm rot="5400000">
              <a:off x="752586" y="2581286"/>
              <a:ext cx="669734" cy="2174918"/>
              <a:chOff x="6278982" y="2751992"/>
              <a:chExt cx="478381" cy="1553513"/>
            </a:xfrm>
          </p:grpSpPr>
          <p:sp>
            <p:nvSpPr>
              <p:cNvPr id="1047" name="Google Shape;1047;p51"/>
              <p:cNvSpPr/>
              <p:nvPr/>
            </p:nvSpPr>
            <p:spPr>
              <a:xfrm rot="-5400000">
                <a:off x="6192439" y="3740581"/>
                <a:ext cx="1059686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1613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5917" y="243"/>
                    </a:lnTo>
                    <a:lnTo>
                      <a:pt x="17173" y="1313"/>
                    </a:lnTo>
                    <a:lnTo>
                      <a:pt x="23648" y="1313"/>
                    </a:lnTo>
                    <a:cubicBezTo>
                      <a:pt x="23705" y="1498"/>
                      <a:pt x="23819" y="1612"/>
                      <a:pt x="24004" y="1612"/>
                    </a:cubicBezTo>
                    <a:cubicBezTo>
                      <a:pt x="24176" y="1612"/>
                      <a:pt x="24361" y="1427"/>
                      <a:pt x="24361" y="1199"/>
                    </a:cubicBezTo>
                    <a:cubicBezTo>
                      <a:pt x="24361" y="1013"/>
                      <a:pt x="24176" y="842"/>
                      <a:pt x="24004" y="842"/>
                    </a:cubicBezTo>
                    <a:cubicBezTo>
                      <a:pt x="23819" y="842"/>
                      <a:pt x="23705" y="956"/>
                      <a:pt x="23648" y="1070"/>
                    </a:cubicBezTo>
                    <a:lnTo>
                      <a:pt x="17230" y="1070"/>
                    </a:lnTo>
                    <a:lnTo>
                      <a:pt x="1597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51"/>
              <p:cNvSpPr/>
              <p:nvPr/>
            </p:nvSpPr>
            <p:spPr>
              <a:xfrm rot="-5400000">
                <a:off x="6010359" y="3607522"/>
                <a:ext cx="1325804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1613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7173" y="243"/>
                    </a:lnTo>
                    <a:lnTo>
                      <a:pt x="18242" y="1370"/>
                    </a:lnTo>
                    <a:lnTo>
                      <a:pt x="29710" y="1370"/>
                    </a:lnTo>
                    <a:cubicBezTo>
                      <a:pt x="29767" y="1484"/>
                      <a:pt x="29952" y="1612"/>
                      <a:pt x="30066" y="1612"/>
                    </a:cubicBezTo>
                    <a:cubicBezTo>
                      <a:pt x="30309" y="1612"/>
                      <a:pt x="30480" y="1427"/>
                      <a:pt x="30480" y="1256"/>
                    </a:cubicBezTo>
                    <a:cubicBezTo>
                      <a:pt x="30480" y="1013"/>
                      <a:pt x="30309" y="842"/>
                      <a:pt x="30066" y="842"/>
                    </a:cubicBezTo>
                    <a:cubicBezTo>
                      <a:pt x="29952" y="842"/>
                      <a:pt x="29767" y="956"/>
                      <a:pt x="29710" y="1127"/>
                    </a:cubicBezTo>
                    <a:lnTo>
                      <a:pt x="18356" y="1127"/>
                    </a:lnTo>
                    <a:lnTo>
                      <a:pt x="172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51"/>
              <p:cNvSpPr/>
              <p:nvPr/>
            </p:nvSpPr>
            <p:spPr>
              <a:xfrm rot="-5400000">
                <a:off x="6022147" y="3665853"/>
                <a:ext cx="1214755" cy="64550"/>
              </a:xfrm>
              <a:custGeom>
                <a:avLst/>
                <a:gdLst/>
                <a:ahLst/>
                <a:cxnLst/>
                <a:rect l="l" t="t" r="r" b="b"/>
                <a:pathLst>
                  <a:path w="27927" h="1484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17943" y="229"/>
                    </a:lnTo>
                    <a:lnTo>
                      <a:pt x="18898" y="1241"/>
                    </a:lnTo>
                    <a:lnTo>
                      <a:pt x="27157" y="1241"/>
                    </a:lnTo>
                    <a:cubicBezTo>
                      <a:pt x="27214" y="1427"/>
                      <a:pt x="27385" y="1484"/>
                      <a:pt x="27513" y="1484"/>
                    </a:cubicBezTo>
                    <a:cubicBezTo>
                      <a:pt x="27741" y="1484"/>
                      <a:pt x="27927" y="1298"/>
                      <a:pt x="27927" y="1127"/>
                    </a:cubicBezTo>
                    <a:cubicBezTo>
                      <a:pt x="27927" y="885"/>
                      <a:pt x="27741" y="771"/>
                      <a:pt x="27513" y="771"/>
                    </a:cubicBezTo>
                    <a:cubicBezTo>
                      <a:pt x="27385" y="771"/>
                      <a:pt x="27214" y="828"/>
                      <a:pt x="27157" y="999"/>
                    </a:cubicBezTo>
                    <a:lnTo>
                      <a:pt x="19012" y="999"/>
                    </a:lnTo>
                    <a:lnTo>
                      <a:pt x="1800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51"/>
              <p:cNvSpPr/>
              <p:nvPr/>
            </p:nvSpPr>
            <p:spPr>
              <a:xfrm rot="-5400000">
                <a:off x="5843461" y="3619310"/>
                <a:ext cx="1279305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29411" h="2140" extrusionOk="0">
                    <a:moveTo>
                      <a:pt x="28996" y="0"/>
                    </a:moveTo>
                    <a:cubicBezTo>
                      <a:pt x="28882" y="0"/>
                      <a:pt x="28697" y="57"/>
                      <a:pt x="28640" y="243"/>
                    </a:cubicBezTo>
                    <a:lnTo>
                      <a:pt x="20610" y="243"/>
                    </a:lnTo>
                    <a:lnTo>
                      <a:pt x="20610" y="1911"/>
                    </a:lnTo>
                    <a:lnTo>
                      <a:pt x="0" y="1911"/>
                    </a:lnTo>
                    <a:lnTo>
                      <a:pt x="0" y="2140"/>
                    </a:lnTo>
                    <a:lnTo>
                      <a:pt x="20852" y="2140"/>
                    </a:lnTo>
                    <a:lnTo>
                      <a:pt x="20852" y="485"/>
                    </a:lnTo>
                    <a:lnTo>
                      <a:pt x="28640" y="485"/>
                    </a:lnTo>
                    <a:cubicBezTo>
                      <a:pt x="28697" y="656"/>
                      <a:pt x="28882" y="713"/>
                      <a:pt x="28996" y="713"/>
                    </a:cubicBezTo>
                    <a:cubicBezTo>
                      <a:pt x="29239" y="713"/>
                      <a:pt x="29410" y="542"/>
                      <a:pt x="29410" y="357"/>
                    </a:cubicBezTo>
                    <a:cubicBezTo>
                      <a:pt x="29410" y="129"/>
                      <a:pt x="29239" y="0"/>
                      <a:pt x="28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51"/>
              <p:cNvSpPr/>
              <p:nvPr/>
            </p:nvSpPr>
            <p:spPr>
              <a:xfrm rot="-5400000">
                <a:off x="5753204" y="3565025"/>
                <a:ext cx="1374825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2440" extrusionOk="0">
                    <a:moveTo>
                      <a:pt x="31193" y="1"/>
                    </a:moveTo>
                    <a:cubicBezTo>
                      <a:pt x="31079" y="1"/>
                      <a:pt x="30893" y="58"/>
                      <a:pt x="30836" y="243"/>
                    </a:cubicBezTo>
                    <a:lnTo>
                      <a:pt x="19426" y="243"/>
                    </a:lnTo>
                    <a:lnTo>
                      <a:pt x="19426" y="2197"/>
                    </a:lnTo>
                    <a:lnTo>
                      <a:pt x="0" y="2197"/>
                    </a:lnTo>
                    <a:lnTo>
                      <a:pt x="0" y="2439"/>
                    </a:lnTo>
                    <a:lnTo>
                      <a:pt x="19669" y="2439"/>
                    </a:lnTo>
                    <a:lnTo>
                      <a:pt x="19669" y="471"/>
                    </a:lnTo>
                    <a:lnTo>
                      <a:pt x="30836" y="471"/>
                    </a:lnTo>
                    <a:cubicBezTo>
                      <a:pt x="30893" y="657"/>
                      <a:pt x="31079" y="714"/>
                      <a:pt x="31193" y="714"/>
                    </a:cubicBezTo>
                    <a:cubicBezTo>
                      <a:pt x="31435" y="714"/>
                      <a:pt x="31607" y="542"/>
                      <a:pt x="31607" y="357"/>
                    </a:cubicBezTo>
                    <a:cubicBezTo>
                      <a:pt x="31607" y="115"/>
                      <a:pt x="31435" y="1"/>
                      <a:pt x="311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51"/>
              <p:cNvSpPr/>
              <p:nvPr/>
            </p:nvSpPr>
            <p:spPr>
              <a:xfrm rot="-5400000">
                <a:off x="5618885" y="3466677"/>
                <a:ext cx="1553513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5715" h="2854" extrusionOk="0">
                    <a:moveTo>
                      <a:pt x="35301" y="1"/>
                    </a:moveTo>
                    <a:cubicBezTo>
                      <a:pt x="35172" y="1"/>
                      <a:pt x="35001" y="58"/>
                      <a:pt x="34944" y="229"/>
                    </a:cubicBezTo>
                    <a:lnTo>
                      <a:pt x="18185" y="229"/>
                    </a:lnTo>
                    <a:lnTo>
                      <a:pt x="18185" y="2611"/>
                    </a:lnTo>
                    <a:lnTo>
                      <a:pt x="0" y="2611"/>
                    </a:lnTo>
                    <a:lnTo>
                      <a:pt x="0" y="2853"/>
                    </a:lnTo>
                    <a:lnTo>
                      <a:pt x="18413" y="2853"/>
                    </a:lnTo>
                    <a:lnTo>
                      <a:pt x="18413" y="471"/>
                    </a:lnTo>
                    <a:lnTo>
                      <a:pt x="34944" y="471"/>
                    </a:lnTo>
                    <a:cubicBezTo>
                      <a:pt x="35001" y="642"/>
                      <a:pt x="35172" y="714"/>
                      <a:pt x="35301" y="714"/>
                    </a:cubicBezTo>
                    <a:cubicBezTo>
                      <a:pt x="35529" y="714"/>
                      <a:pt x="35714" y="528"/>
                      <a:pt x="35714" y="357"/>
                    </a:cubicBezTo>
                    <a:cubicBezTo>
                      <a:pt x="35714" y="115"/>
                      <a:pt x="35529" y="1"/>
                      <a:pt x="353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51"/>
              <p:cNvSpPr/>
              <p:nvPr/>
            </p:nvSpPr>
            <p:spPr>
              <a:xfrm rot="-5400000">
                <a:off x="5790418" y="3674835"/>
                <a:ext cx="1119234" cy="142106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3267" extrusionOk="0">
                    <a:moveTo>
                      <a:pt x="25374" y="1"/>
                    </a:moveTo>
                    <a:cubicBezTo>
                      <a:pt x="25188" y="1"/>
                      <a:pt x="25074" y="115"/>
                      <a:pt x="25017" y="243"/>
                    </a:cubicBezTo>
                    <a:lnTo>
                      <a:pt x="17044" y="243"/>
                    </a:lnTo>
                    <a:lnTo>
                      <a:pt x="17044" y="3038"/>
                    </a:lnTo>
                    <a:lnTo>
                      <a:pt x="0" y="3038"/>
                    </a:lnTo>
                    <a:lnTo>
                      <a:pt x="0" y="3267"/>
                    </a:lnTo>
                    <a:lnTo>
                      <a:pt x="17287" y="3267"/>
                    </a:lnTo>
                    <a:lnTo>
                      <a:pt x="17287" y="471"/>
                    </a:lnTo>
                    <a:lnTo>
                      <a:pt x="25017" y="471"/>
                    </a:lnTo>
                    <a:cubicBezTo>
                      <a:pt x="25074" y="657"/>
                      <a:pt x="25188" y="771"/>
                      <a:pt x="25374" y="771"/>
                    </a:cubicBezTo>
                    <a:cubicBezTo>
                      <a:pt x="25545" y="771"/>
                      <a:pt x="25730" y="600"/>
                      <a:pt x="25730" y="357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51"/>
              <p:cNvSpPr/>
              <p:nvPr/>
            </p:nvSpPr>
            <p:spPr>
              <a:xfrm rot="-5400000">
                <a:off x="6430370" y="3978513"/>
                <a:ext cx="620405" cy="33580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772" extrusionOk="0">
                    <a:moveTo>
                      <a:pt x="13906" y="1"/>
                    </a:moveTo>
                    <a:cubicBezTo>
                      <a:pt x="13721" y="1"/>
                      <a:pt x="13607" y="115"/>
                      <a:pt x="13550" y="229"/>
                    </a:cubicBezTo>
                    <a:lnTo>
                      <a:pt x="0" y="229"/>
                    </a:lnTo>
                    <a:lnTo>
                      <a:pt x="0" y="472"/>
                    </a:lnTo>
                    <a:lnTo>
                      <a:pt x="13550" y="472"/>
                    </a:lnTo>
                    <a:cubicBezTo>
                      <a:pt x="13607" y="657"/>
                      <a:pt x="13721" y="771"/>
                      <a:pt x="13906" y="771"/>
                    </a:cubicBezTo>
                    <a:cubicBezTo>
                      <a:pt x="14078" y="771"/>
                      <a:pt x="14263" y="586"/>
                      <a:pt x="14263" y="358"/>
                    </a:cubicBezTo>
                    <a:cubicBezTo>
                      <a:pt x="14263" y="172"/>
                      <a:pt x="14078" y="1"/>
                      <a:pt x="139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51"/>
              <p:cNvSpPr/>
              <p:nvPr/>
            </p:nvSpPr>
            <p:spPr>
              <a:xfrm rot="-5400000">
                <a:off x="5858989" y="3544234"/>
                <a:ext cx="1460429" cy="62114"/>
              </a:xfrm>
              <a:custGeom>
                <a:avLst/>
                <a:gdLst/>
                <a:ahLst/>
                <a:cxnLst/>
                <a:rect l="l" t="t" r="r" b="b"/>
                <a:pathLst>
                  <a:path w="33575" h="1428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8542" y="243"/>
                    </a:lnTo>
                    <a:lnTo>
                      <a:pt x="19483" y="1185"/>
                    </a:lnTo>
                    <a:lnTo>
                      <a:pt x="32862" y="1185"/>
                    </a:lnTo>
                    <a:cubicBezTo>
                      <a:pt x="32919" y="1313"/>
                      <a:pt x="33033" y="1427"/>
                      <a:pt x="33161" y="1427"/>
                    </a:cubicBezTo>
                    <a:cubicBezTo>
                      <a:pt x="33389" y="1427"/>
                      <a:pt x="33575" y="1256"/>
                      <a:pt x="33575" y="1013"/>
                    </a:cubicBezTo>
                    <a:cubicBezTo>
                      <a:pt x="33575" y="828"/>
                      <a:pt x="33389" y="657"/>
                      <a:pt x="33161" y="657"/>
                    </a:cubicBezTo>
                    <a:cubicBezTo>
                      <a:pt x="32976" y="657"/>
                      <a:pt x="32862" y="771"/>
                      <a:pt x="32805" y="956"/>
                    </a:cubicBezTo>
                    <a:lnTo>
                      <a:pt x="19612" y="956"/>
                    </a:lnTo>
                    <a:lnTo>
                      <a:pt x="185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6" name="Google Shape;1056;p51"/>
          <p:cNvGrpSpPr/>
          <p:nvPr/>
        </p:nvGrpSpPr>
        <p:grpSpPr>
          <a:xfrm>
            <a:off x="7181728" y="2938818"/>
            <a:ext cx="1357857" cy="2848314"/>
            <a:chOff x="7181728" y="2938818"/>
            <a:chExt cx="1357857" cy="2848314"/>
          </a:xfrm>
        </p:grpSpPr>
        <p:grpSp>
          <p:nvGrpSpPr>
            <p:cNvPr id="1057" name="Google Shape;1057;p51"/>
            <p:cNvGrpSpPr/>
            <p:nvPr/>
          </p:nvGrpSpPr>
          <p:grpSpPr>
            <a:xfrm>
              <a:off x="7620438" y="2938818"/>
              <a:ext cx="919147" cy="2204676"/>
              <a:chOff x="3117442" y="2754471"/>
              <a:chExt cx="648978" cy="1556645"/>
            </a:xfrm>
          </p:grpSpPr>
          <p:sp>
            <p:nvSpPr>
              <p:cNvPr id="1058" name="Google Shape;1058;p51"/>
              <p:cNvSpPr/>
              <p:nvPr/>
            </p:nvSpPr>
            <p:spPr>
              <a:xfrm rot="-5400000">
                <a:off x="2522788" y="3592320"/>
                <a:ext cx="1313451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0196" h="2854" extrusionOk="0">
                    <a:moveTo>
                      <a:pt x="15276" y="1"/>
                    </a:moveTo>
                    <a:lnTo>
                      <a:pt x="12666" y="2625"/>
                    </a:lnTo>
                    <a:lnTo>
                      <a:pt x="1" y="2625"/>
                    </a:lnTo>
                    <a:lnTo>
                      <a:pt x="1" y="2854"/>
                    </a:lnTo>
                    <a:lnTo>
                      <a:pt x="12780" y="2854"/>
                    </a:lnTo>
                    <a:lnTo>
                      <a:pt x="15390" y="243"/>
                    </a:lnTo>
                    <a:lnTo>
                      <a:pt x="23235" y="243"/>
                    </a:lnTo>
                    <a:lnTo>
                      <a:pt x="25374" y="2383"/>
                    </a:lnTo>
                    <a:lnTo>
                      <a:pt x="29425" y="2383"/>
                    </a:lnTo>
                    <a:cubicBezTo>
                      <a:pt x="29482" y="2554"/>
                      <a:pt x="29596" y="2625"/>
                      <a:pt x="29782" y="2625"/>
                    </a:cubicBezTo>
                    <a:cubicBezTo>
                      <a:pt x="30010" y="2625"/>
                      <a:pt x="30195" y="2497"/>
                      <a:pt x="30195" y="2269"/>
                    </a:cubicBezTo>
                    <a:cubicBezTo>
                      <a:pt x="30195" y="2083"/>
                      <a:pt x="30010" y="1912"/>
                      <a:pt x="29782" y="1912"/>
                    </a:cubicBezTo>
                    <a:cubicBezTo>
                      <a:pt x="29653" y="1912"/>
                      <a:pt x="29482" y="1969"/>
                      <a:pt x="29425" y="2140"/>
                    </a:cubicBezTo>
                    <a:lnTo>
                      <a:pt x="25503" y="2140"/>
                    </a:lnTo>
                    <a:lnTo>
                      <a:pt x="2330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51"/>
              <p:cNvSpPr/>
              <p:nvPr/>
            </p:nvSpPr>
            <p:spPr>
              <a:xfrm rot="-5400000">
                <a:off x="3104412" y="3972336"/>
                <a:ext cx="644024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14806" h="771" extrusionOk="0">
                    <a:moveTo>
                      <a:pt x="14392" y="1"/>
                    </a:moveTo>
                    <a:cubicBezTo>
                      <a:pt x="14264" y="1"/>
                      <a:pt x="14092" y="115"/>
                      <a:pt x="14035" y="300"/>
                    </a:cubicBezTo>
                    <a:lnTo>
                      <a:pt x="1" y="300"/>
                    </a:lnTo>
                    <a:lnTo>
                      <a:pt x="1" y="543"/>
                    </a:lnTo>
                    <a:lnTo>
                      <a:pt x="14035" y="543"/>
                    </a:lnTo>
                    <a:cubicBezTo>
                      <a:pt x="14092" y="657"/>
                      <a:pt x="14264" y="771"/>
                      <a:pt x="14392" y="771"/>
                    </a:cubicBezTo>
                    <a:cubicBezTo>
                      <a:pt x="14620" y="771"/>
                      <a:pt x="14806" y="600"/>
                      <a:pt x="14806" y="414"/>
                    </a:cubicBezTo>
                    <a:cubicBezTo>
                      <a:pt x="14806" y="186"/>
                      <a:pt x="14620" y="1"/>
                      <a:pt x="143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51"/>
              <p:cNvSpPr/>
              <p:nvPr/>
            </p:nvSpPr>
            <p:spPr>
              <a:xfrm rot="-5400000">
                <a:off x="3456174" y="4000870"/>
                <a:ext cx="452331" cy="168161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86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3153"/>
                    </a:lnTo>
                    <a:cubicBezTo>
                      <a:pt x="9757" y="3153"/>
                      <a:pt x="9628" y="3338"/>
                      <a:pt x="9628" y="3509"/>
                    </a:cubicBezTo>
                    <a:cubicBezTo>
                      <a:pt x="9628" y="3695"/>
                      <a:pt x="9814" y="3866"/>
                      <a:pt x="10042" y="3866"/>
                    </a:cubicBezTo>
                    <a:cubicBezTo>
                      <a:pt x="10227" y="3866"/>
                      <a:pt x="10398" y="3695"/>
                      <a:pt x="10398" y="3509"/>
                    </a:cubicBezTo>
                    <a:cubicBezTo>
                      <a:pt x="10398" y="3338"/>
                      <a:pt x="10284" y="3153"/>
                      <a:pt x="10170" y="3153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51"/>
              <p:cNvSpPr/>
              <p:nvPr/>
            </p:nvSpPr>
            <p:spPr>
              <a:xfrm rot="-5400000">
                <a:off x="3085206" y="3642908"/>
                <a:ext cx="1140330" cy="196087"/>
              </a:xfrm>
              <a:custGeom>
                <a:avLst/>
                <a:gdLst/>
                <a:ahLst/>
                <a:cxnLst/>
                <a:rect l="l" t="t" r="r" b="b"/>
                <a:pathLst>
                  <a:path w="26216" h="4508" extrusionOk="0">
                    <a:moveTo>
                      <a:pt x="25859" y="0"/>
                    </a:moveTo>
                    <a:cubicBezTo>
                      <a:pt x="25674" y="0"/>
                      <a:pt x="25560" y="114"/>
                      <a:pt x="25503" y="229"/>
                    </a:cubicBezTo>
                    <a:lnTo>
                      <a:pt x="16531" y="229"/>
                    </a:lnTo>
                    <a:lnTo>
                      <a:pt x="12481" y="4279"/>
                    </a:lnTo>
                    <a:lnTo>
                      <a:pt x="11240" y="4279"/>
                    </a:lnTo>
                    <a:lnTo>
                      <a:pt x="11240" y="57"/>
                    </a:lnTo>
                    <a:lnTo>
                      <a:pt x="1" y="57"/>
                    </a:lnTo>
                    <a:lnTo>
                      <a:pt x="1" y="286"/>
                    </a:lnTo>
                    <a:lnTo>
                      <a:pt x="10997" y="286"/>
                    </a:lnTo>
                    <a:lnTo>
                      <a:pt x="10997" y="4507"/>
                    </a:lnTo>
                    <a:lnTo>
                      <a:pt x="12609" y="4507"/>
                    </a:lnTo>
                    <a:lnTo>
                      <a:pt x="16645" y="471"/>
                    </a:lnTo>
                    <a:lnTo>
                      <a:pt x="25503" y="471"/>
                    </a:lnTo>
                    <a:cubicBezTo>
                      <a:pt x="25560" y="642"/>
                      <a:pt x="25674" y="771"/>
                      <a:pt x="25859" y="771"/>
                    </a:cubicBezTo>
                    <a:cubicBezTo>
                      <a:pt x="26087" y="771"/>
                      <a:pt x="26216" y="585"/>
                      <a:pt x="26216" y="357"/>
                    </a:cubicBezTo>
                    <a:cubicBezTo>
                      <a:pt x="26216" y="171"/>
                      <a:pt x="26087" y="0"/>
                      <a:pt x="258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51"/>
              <p:cNvSpPr/>
              <p:nvPr/>
            </p:nvSpPr>
            <p:spPr>
              <a:xfrm rot="-5400000">
                <a:off x="2913348" y="3546126"/>
                <a:ext cx="1336374" cy="193607"/>
              </a:xfrm>
              <a:custGeom>
                <a:avLst/>
                <a:gdLst/>
                <a:ahLst/>
                <a:cxnLst/>
                <a:rect l="l" t="t" r="r" b="b"/>
                <a:pathLst>
                  <a:path w="30723" h="4451" extrusionOk="0">
                    <a:moveTo>
                      <a:pt x="30309" y="1"/>
                    </a:moveTo>
                    <a:cubicBezTo>
                      <a:pt x="30195" y="1"/>
                      <a:pt x="30010" y="115"/>
                      <a:pt x="29953" y="300"/>
                    </a:cubicBezTo>
                    <a:lnTo>
                      <a:pt x="16232" y="300"/>
                    </a:lnTo>
                    <a:lnTo>
                      <a:pt x="12609" y="3866"/>
                    </a:lnTo>
                    <a:lnTo>
                      <a:pt x="12609" y="714"/>
                    </a:lnTo>
                    <a:lnTo>
                      <a:pt x="1" y="714"/>
                    </a:lnTo>
                    <a:lnTo>
                      <a:pt x="1" y="956"/>
                    </a:lnTo>
                    <a:lnTo>
                      <a:pt x="12367" y="956"/>
                    </a:lnTo>
                    <a:lnTo>
                      <a:pt x="12367" y="4451"/>
                    </a:lnTo>
                    <a:lnTo>
                      <a:pt x="16346" y="528"/>
                    </a:lnTo>
                    <a:lnTo>
                      <a:pt x="29953" y="528"/>
                    </a:lnTo>
                    <a:cubicBezTo>
                      <a:pt x="30010" y="657"/>
                      <a:pt x="30195" y="771"/>
                      <a:pt x="30309" y="771"/>
                    </a:cubicBezTo>
                    <a:cubicBezTo>
                      <a:pt x="30552" y="771"/>
                      <a:pt x="30723" y="600"/>
                      <a:pt x="30723" y="414"/>
                    </a:cubicBezTo>
                    <a:cubicBezTo>
                      <a:pt x="30723" y="172"/>
                      <a:pt x="30552" y="1"/>
                      <a:pt x="3030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51"/>
              <p:cNvSpPr/>
              <p:nvPr/>
            </p:nvSpPr>
            <p:spPr>
              <a:xfrm rot="-5400000">
                <a:off x="2875811" y="3622116"/>
                <a:ext cx="1233415" cy="144586"/>
              </a:xfrm>
              <a:custGeom>
                <a:avLst/>
                <a:gdLst/>
                <a:ahLst/>
                <a:cxnLst/>
                <a:rect l="l" t="t" r="r" b="b"/>
                <a:pathLst>
                  <a:path w="28356" h="3324" extrusionOk="0">
                    <a:moveTo>
                      <a:pt x="27942" y="0"/>
                    </a:moveTo>
                    <a:cubicBezTo>
                      <a:pt x="27813" y="0"/>
                      <a:pt x="27642" y="114"/>
                      <a:pt x="27585" y="228"/>
                    </a:cubicBezTo>
                    <a:lnTo>
                      <a:pt x="16175" y="228"/>
                    </a:lnTo>
                    <a:lnTo>
                      <a:pt x="13679" y="2796"/>
                    </a:lnTo>
                    <a:lnTo>
                      <a:pt x="13679" y="1127"/>
                    </a:lnTo>
                    <a:lnTo>
                      <a:pt x="1" y="1127"/>
                    </a:lnTo>
                    <a:lnTo>
                      <a:pt x="1" y="1369"/>
                    </a:lnTo>
                    <a:lnTo>
                      <a:pt x="13436" y="1369"/>
                    </a:lnTo>
                    <a:lnTo>
                      <a:pt x="13436" y="3323"/>
                    </a:lnTo>
                    <a:lnTo>
                      <a:pt x="16289" y="471"/>
                    </a:lnTo>
                    <a:lnTo>
                      <a:pt x="27585" y="471"/>
                    </a:lnTo>
                    <a:cubicBezTo>
                      <a:pt x="27642" y="656"/>
                      <a:pt x="27813" y="770"/>
                      <a:pt x="27942" y="770"/>
                    </a:cubicBezTo>
                    <a:cubicBezTo>
                      <a:pt x="28170" y="770"/>
                      <a:pt x="28355" y="585"/>
                      <a:pt x="28355" y="357"/>
                    </a:cubicBezTo>
                    <a:cubicBezTo>
                      <a:pt x="28355" y="171"/>
                      <a:pt x="28170" y="0"/>
                      <a:pt x="2794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51"/>
              <p:cNvSpPr/>
              <p:nvPr/>
            </p:nvSpPr>
            <p:spPr>
              <a:xfrm rot="-5400000">
                <a:off x="2601887" y="3552324"/>
                <a:ext cx="1419541" cy="98043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2254" extrusionOk="0">
                    <a:moveTo>
                      <a:pt x="16289" y="0"/>
                    </a:moveTo>
                    <a:lnTo>
                      <a:pt x="14321" y="1897"/>
                    </a:lnTo>
                    <a:lnTo>
                      <a:pt x="1" y="1897"/>
                    </a:lnTo>
                    <a:lnTo>
                      <a:pt x="1" y="2140"/>
                    </a:lnTo>
                    <a:lnTo>
                      <a:pt x="14449" y="2140"/>
                    </a:lnTo>
                    <a:lnTo>
                      <a:pt x="16346" y="229"/>
                    </a:lnTo>
                    <a:lnTo>
                      <a:pt x="21395" y="229"/>
                    </a:lnTo>
                    <a:lnTo>
                      <a:pt x="23178" y="2012"/>
                    </a:lnTo>
                    <a:lnTo>
                      <a:pt x="31864" y="2012"/>
                    </a:lnTo>
                    <a:cubicBezTo>
                      <a:pt x="31921" y="2197"/>
                      <a:pt x="32092" y="2254"/>
                      <a:pt x="32221" y="2254"/>
                    </a:cubicBezTo>
                    <a:cubicBezTo>
                      <a:pt x="32449" y="2254"/>
                      <a:pt x="32634" y="2140"/>
                      <a:pt x="32634" y="1897"/>
                    </a:cubicBezTo>
                    <a:cubicBezTo>
                      <a:pt x="32634" y="1655"/>
                      <a:pt x="32449" y="1541"/>
                      <a:pt x="32221" y="1541"/>
                    </a:cubicBezTo>
                    <a:cubicBezTo>
                      <a:pt x="32035" y="1541"/>
                      <a:pt x="31921" y="1655"/>
                      <a:pt x="31864" y="1783"/>
                    </a:cubicBezTo>
                    <a:lnTo>
                      <a:pt x="23306" y="1783"/>
                    </a:lnTo>
                    <a:lnTo>
                      <a:pt x="215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51"/>
              <p:cNvSpPr/>
              <p:nvPr/>
            </p:nvSpPr>
            <p:spPr>
              <a:xfrm rot="-5400000">
                <a:off x="2574592" y="3483446"/>
                <a:ext cx="1556645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35787" h="2269" extrusionOk="0">
                    <a:moveTo>
                      <a:pt x="16703" y="1"/>
                    </a:moveTo>
                    <a:lnTo>
                      <a:pt x="14806" y="1841"/>
                    </a:lnTo>
                    <a:lnTo>
                      <a:pt x="1" y="1841"/>
                    </a:lnTo>
                    <a:lnTo>
                      <a:pt x="1" y="2083"/>
                    </a:lnTo>
                    <a:lnTo>
                      <a:pt x="14920" y="2083"/>
                    </a:lnTo>
                    <a:lnTo>
                      <a:pt x="16760" y="243"/>
                    </a:lnTo>
                    <a:lnTo>
                      <a:pt x="20810" y="243"/>
                    </a:lnTo>
                    <a:lnTo>
                      <a:pt x="22593" y="2026"/>
                    </a:lnTo>
                    <a:lnTo>
                      <a:pt x="35002" y="2026"/>
                    </a:lnTo>
                    <a:cubicBezTo>
                      <a:pt x="35073" y="2140"/>
                      <a:pt x="35244" y="2269"/>
                      <a:pt x="35358" y="2269"/>
                    </a:cubicBezTo>
                    <a:cubicBezTo>
                      <a:pt x="35601" y="2269"/>
                      <a:pt x="35786" y="2083"/>
                      <a:pt x="35786" y="1912"/>
                    </a:cubicBezTo>
                    <a:cubicBezTo>
                      <a:pt x="35786" y="1670"/>
                      <a:pt x="35601" y="1484"/>
                      <a:pt x="35358" y="1484"/>
                    </a:cubicBezTo>
                    <a:cubicBezTo>
                      <a:pt x="35244" y="1484"/>
                      <a:pt x="35073" y="1613"/>
                      <a:pt x="35002" y="1784"/>
                    </a:cubicBezTo>
                    <a:lnTo>
                      <a:pt x="22650" y="1784"/>
                    </a:lnTo>
                    <a:lnTo>
                      <a:pt x="2092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51"/>
              <p:cNvSpPr/>
              <p:nvPr/>
            </p:nvSpPr>
            <p:spPr>
              <a:xfrm rot="-5400000">
                <a:off x="2516589" y="3511045"/>
                <a:ext cx="1499576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34475" h="2312" extrusionOk="0">
                    <a:moveTo>
                      <a:pt x="15747" y="1"/>
                    </a:moveTo>
                    <a:lnTo>
                      <a:pt x="13679" y="2012"/>
                    </a:lnTo>
                    <a:lnTo>
                      <a:pt x="1" y="2012"/>
                    </a:lnTo>
                    <a:lnTo>
                      <a:pt x="1" y="2254"/>
                    </a:lnTo>
                    <a:lnTo>
                      <a:pt x="13793" y="2254"/>
                    </a:lnTo>
                    <a:lnTo>
                      <a:pt x="15818" y="229"/>
                    </a:lnTo>
                    <a:lnTo>
                      <a:pt x="22108" y="229"/>
                    </a:lnTo>
                    <a:lnTo>
                      <a:pt x="24019" y="2069"/>
                    </a:lnTo>
                    <a:lnTo>
                      <a:pt x="33761" y="2069"/>
                    </a:lnTo>
                    <a:cubicBezTo>
                      <a:pt x="33818" y="2197"/>
                      <a:pt x="33932" y="2311"/>
                      <a:pt x="34117" y="2311"/>
                    </a:cubicBezTo>
                    <a:cubicBezTo>
                      <a:pt x="34289" y="2311"/>
                      <a:pt x="34474" y="2140"/>
                      <a:pt x="34474" y="1955"/>
                    </a:cubicBezTo>
                    <a:cubicBezTo>
                      <a:pt x="34474" y="1712"/>
                      <a:pt x="34289" y="1541"/>
                      <a:pt x="34117" y="1541"/>
                    </a:cubicBezTo>
                    <a:cubicBezTo>
                      <a:pt x="33932" y="1541"/>
                      <a:pt x="33761" y="1655"/>
                      <a:pt x="33761" y="1841"/>
                    </a:cubicBezTo>
                    <a:lnTo>
                      <a:pt x="24076" y="1841"/>
                    </a:lnTo>
                    <a:lnTo>
                      <a:pt x="222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51"/>
              <p:cNvSpPr/>
              <p:nvPr/>
            </p:nvSpPr>
            <p:spPr>
              <a:xfrm rot="-5400000">
                <a:off x="2595407" y="3628314"/>
                <a:ext cx="1251380" cy="114224"/>
              </a:xfrm>
              <a:custGeom>
                <a:avLst/>
                <a:gdLst/>
                <a:ahLst/>
                <a:cxnLst/>
                <a:rect l="l" t="t" r="r" b="b"/>
                <a:pathLst>
                  <a:path w="28769" h="2626" extrusionOk="0">
                    <a:moveTo>
                      <a:pt x="15519" y="1"/>
                    </a:moveTo>
                    <a:lnTo>
                      <a:pt x="13137" y="2383"/>
                    </a:lnTo>
                    <a:lnTo>
                      <a:pt x="1" y="2383"/>
                    </a:lnTo>
                    <a:lnTo>
                      <a:pt x="1" y="2625"/>
                    </a:lnTo>
                    <a:lnTo>
                      <a:pt x="13251" y="2625"/>
                    </a:lnTo>
                    <a:lnTo>
                      <a:pt x="15633" y="243"/>
                    </a:lnTo>
                    <a:lnTo>
                      <a:pt x="22707" y="243"/>
                    </a:lnTo>
                    <a:lnTo>
                      <a:pt x="24547" y="2083"/>
                    </a:lnTo>
                    <a:lnTo>
                      <a:pt x="28056" y="2083"/>
                    </a:lnTo>
                    <a:cubicBezTo>
                      <a:pt x="28056" y="2268"/>
                      <a:pt x="28227" y="2383"/>
                      <a:pt x="28412" y="2383"/>
                    </a:cubicBezTo>
                    <a:cubicBezTo>
                      <a:pt x="28583" y="2383"/>
                      <a:pt x="28769" y="2197"/>
                      <a:pt x="28769" y="1969"/>
                    </a:cubicBezTo>
                    <a:cubicBezTo>
                      <a:pt x="28769" y="1784"/>
                      <a:pt x="28583" y="1612"/>
                      <a:pt x="28412" y="1612"/>
                    </a:cubicBezTo>
                    <a:cubicBezTo>
                      <a:pt x="28227" y="1612"/>
                      <a:pt x="28113" y="1726"/>
                      <a:pt x="28056" y="1841"/>
                    </a:cubicBezTo>
                    <a:lnTo>
                      <a:pt x="24661" y="1841"/>
                    </a:lnTo>
                    <a:lnTo>
                      <a:pt x="228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8" name="Google Shape;1068;p51"/>
            <p:cNvGrpSpPr/>
            <p:nvPr/>
          </p:nvGrpSpPr>
          <p:grpSpPr>
            <a:xfrm>
              <a:off x="7181728" y="3862376"/>
              <a:ext cx="549893" cy="1924756"/>
              <a:chOff x="7780935" y="2930680"/>
              <a:chExt cx="392780" cy="1374825"/>
            </a:xfrm>
          </p:grpSpPr>
          <p:sp>
            <p:nvSpPr>
              <p:cNvPr id="1069" name="Google Shape;1069;p51"/>
              <p:cNvSpPr/>
              <p:nvPr/>
            </p:nvSpPr>
            <p:spPr>
              <a:xfrm rot="-5400000">
                <a:off x="7866274" y="3998065"/>
                <a:ext cx="449808" cy="165073"/>
              </a:xfrm>
              <a:custGeom>
                <a:avLst/>
                <a:gdLst/>
                <a:ahLst/>
                <a:cxnLst/>
                <a:rect l="l" t="t" r="r" b="b"/>
                <a:pathLst>
                  <a:path w="10341" h="3795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9856" y="229"/>
                    </a:lnTo>
                    <a:lnTo>
                      <a:pt x="9856" y="3081"/>
                    </a:lnTo>
                    <a:cubicBezTo>
                      <a:pt x="9685" y="3081"/>
                      <a:pt x="9556" y="3267"/>
                      <a:pt x="9556" y="3438"/>
                    </a:cubicBezTo>
                    <a:cubicBezTo>
                      <a:pt x="9556" y="3623"/>
                      <a:pt x="9742" y="3794"/>
                      <a:pt x="9984" y="3794"/>
                    </a:cubicBezTo>
                    <a:cubicBezTo>
                      <a:pt x="10155" y="3794"/>
                      <a:pt x="10341" y="3623"/>
                      <a:pt x="10341" y="3438"/>
                    </a:cubicBezTo>
                    <a:cubicBezTo>
                      <a:pt x="10341" y="3267"/>
                      <a:pt x="10212" y="3081"/>
                      <a:pt x="10098" y="3081"/>
                    </a:cubicBezTo>
                    <a:lnTo>
                      <a:pt x="1009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51"/>
              <p:cNvSpPr/>
              <p:nvPr/>
            </p:nvSpPr>
            <p:spPr>
              <a:xfrm rot="-5400000">
                <a:off x="7822212" y="3954002"/>
                <a:ext cx="498829" cy="204177"/>
              </a:xfrm>
              <a:custGeom>
                <a:avLst/>
                <a:gdLst/>
                <a:ahLst/>
                <a:cxnLst/>
                <a:rect l="l" t="t" r="r" b="b"/>
                <a:pathLst>
                  <a:path w="11468" h="4694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0925" y="243"/>
                    </a:lnTo>
                    <a:lnTo>
                      <a:pt x="10925" y="3980"/>
                    </a:lnTo>
                    <a:cubicBezTo>
                      <a:pt x="10811" y="3980"/>
                      <a:pt x="10697" y="4166"/>
                      <a:pt x="10697" y="4337"/>
                    </a:cubicBezTo>
                    <a:cubicBezTo>
                      <a:pt x="10697" y="4522"/>
                      <a:pt x="10868" y="4693"/>
                      <a:pt x="11054" y="4693"/>
                    </a:cubicBezTo>
                    <a:cubicBezTo>
                      <a:pt x="11282" y="4693"/>
                      <a:pt x="11467" y="4522"/>
                      <a:pt x="11467" y="4337"/>
                    </a:cubicBezTo>
                    <a:cubicBezTo>
                      <a:pt x="11467" y="4166"/>
                      <a:pt x="11339" y="3980"/>
                      <a:pt x="11168" y="3980"/>
                    </a:cubicBezTo>
                    <a:lnTo>
                      <a:pt x="1116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51"/>
              <p:cNvSpPr/>
              <p:nvPr/>
            </p:nvSpPr>
            <p:spPr>
              <a:xfrm rot="-5400000">
                <a:off x="7418033" y="3559740"/>
                <a:ext cx="1266256" cy="225274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5179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1995" y="243"/>
                    </a:lnTo>
                    <a:lnTo>
                      <a:pt x="11995" y="5178"/>
                    </a:lnTo>
                    <a:lnTo>
                      <a:pt x="16631" y="5178"/>
                    </a:lnTo>
                    <a:lnTo>
                      <a:pt x="20909" y="828"/>
                    </a:lnTo>
                    <a:lnTo>
                      <a:pt x="28340" y="828"/>
                    </a:lnTo>
                    <a:cubicBezTo>
                      <a:pt x="28397" y="1013"/>
                      <a:pt x="28526" y="1127"/>
                      <a:pt x="28697" y="1127"/>
                    </a:cubicBezTo>
                    <a:cubicBezTo>
                      <a:pt x="28939" y="1127"/>
                      <a:pt x="29111" y="956"/>
                      <a:pt x="29111" y="714"/>
                    </a:cubicBezTo>
                    <a:cubicBezTo>
                      <a:pt x="29111" y="543"/>
                      <a:pt x="28939" y="357"/>
                      <a:pt x="28697" y="357"/>
                    </a:cubicBezTo>
                    <a:cubicBezTo>
                      <a:pt x="28583" y="357"/>
                      <a:pt x="28397" y="471"/>
                      <a:pt x="28340" y="600"/>
                    </a:cubicBezTo>
                    <a:lnTo>
                      <a:pt x="20852" y="600"/>
                    </a:lnTo>
                    <a:lnTo>
                      <a:pt x="16516" y="4936"/>
                    </a:lnTo>
                    <a:lnTo>
                      <a:pt x="12238" y="4936"/>
                    </a:lnTo>
                    <a:lnTo>
                      <a:pt x="1223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51"/>
              <p:cNvSpPr/>
              <p:nvPr/>
            </p:nvSpPr>
            <p:spPr>
              <a:xfrm rot="-5400000">
                <a:off x="7317206" y="3505455"/>
                <a:ext cx="1374825" cy="225274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5179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3065" y="243"/>
                    </a:lnTo>
                    <a:lnTo>
                      <a:pt x="13065" y="5178"/>
                    </a:lnTo>
                    <a:lnTo>
                      <a:pt x="15917" y="5178"/>
                    </a:lnTo>
                    <a:lnTo>
                      <a:pt x="20382" y="714"/>
                    </a:lnTo>
                    <a:lnTo>
                      <a:pt x="30836" y="714"/>
                    </a:lnTo>
                    <a:cubicBezTo>
                      <a:pt x="30893" y="900"/>
                      <a:pt x="31022" y="1014"/>
                      <a:pt x="31193" y="1014"/>
                    </a:cubicBezTo>
                    <a:cubicBezTo>
                      <a:pt x="31435" y="1014"/>
                      <a:pt x="31607" y="828"/>
                      <a:pt x="31607" y="600"/>
                    </a:cubicBezTo>
                    <a:cubicBezTo>
                      <a:pt x="31607" y="415"/>
                      <a:pt x="31435" y="243"/>
                      <a:pt x="31193" y="243"/>
                    </a:cubicBezTo>
                    <a:cubicBezTo>
                      <a:pt x="31079" y="243"/>
                      <a:pt x="30893" y="358"/>
                      <a:pt x="30836" y="472"/>
                    </a:cubicBezTo>
                    <a:lnTo>
                      <a:pt x="20253" y="472"/>
                    </a:lnTo>
                    <a:lnTo>
                      <a:pt x="15803" y="4936"/>
                    </a:lnTo>
                    <a:lnTo>
                      <a:pt x="13307" y="4936"/>
                    </a:lnTo>
                    <a:lnTo>
                      <a:pt x="133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51"/>
              <p:cNvSpPr/>
              <p:nvPr/>
            </p:nvSpPr>
            <p:spPr>
              <a:xfrm rot="-5400000">
                <a:off x="7374298" y="3624573"/>
                <a:ext cx="1144680" cy="217183"/>
              </a:xfrm>
              <a:custGeom>
                <a:avLst/>
                <a:gdLst/>
                <a:ahLst/>
                <a:cxnLst/>
                <a:rect l="l" t="t" r="r" b="b"/>
                <a:pathLst>
                  <a:path w="26316" h="4993" extrusionOk="0">
                    <a:moveTo>
                      <a:pt x="25901" y="0"/>
                    </a:moveTo>
                    <a:cubicBezTo>
                      <a:pt x="25730" y="0"/>
                      <a:pt x="25602" y="114"/>
                      <a:pt x="25545" y="228"/>
                    </a:cubicBezTo>
                    <a:lnTo>
                      <a:pt x="20253" y="228"/>
                    </a:lnTo>
                    <a:lnTo>
                      <a:pt x="15689" y="4750"/>
                    </a:lnTo>
                    <a:lnTo>
                      <a:pt x="14491" y="4750"/>
                    </a:lnTo>
                    <a:lnTo>
                      <a:pt x="14491" y="171"/>
                    </a:lnTo>
                    <a:lnTo>
                      <a:pt x="0" y="171"/>
                    </a:lnTo>
                    <a:lnTo>
                      <a:pt x="0" y="414"/>
                    </a:lnTo>
                    <a:lnTo>
                      <a:pt x="14263" y="414"/>
                    </a:lnTo>
                    <a:lnTo>
                      <a:pt x="14263" y="4992"/>
                    </a:lnTo>
                    <a:lnTo>
                      <a:pt x="15803" y="4992"/>
                    </a:lnTo>
                    <a:lnTo>
                      <a:pt x="20325" y="471"/>
                    </a:lnTo>
                    <a:lnTo>
                      <a:pt x="25545" y="471"/>
                    </a:lnTo>
                    <a:cubicBezTo>
                      <a:pt x="25602" y="642"/>
                      <a:pt x="25787" y="713"/>
                      <a:pt x="25901" y="713"/>
                    </a:cubicBezTo>
                    <a:cubicBezTo>
                      <a:pt x="26144" y="713"/>
                      <a:pt x="26315" y="585"/>
                      <a:pt x="26315" y="357"/>
                    </a:cubicBezTo>
                    <a:cubicBezTo>
                      <a:pt x="26315" y="171"/>
                      <a:pt x="26144" y="0"/>
                      <a:pt x="2590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51"/>
              <p:cNvSpPr/>
              <p:nvPr/>
            </p:nvSpPr>
            <p:spPr>
              <a:xfrm rot="-5400000">
                <a:off x="7256398" y="3576791"/>
                <a:ext cx="1253250" cy="204177"/>
              </a:xfrm>
              <a:custGeom>
                <a:avLst/>
                <a:gdLst/>
                <a:ahLst/>
                <a:cxnLst/>
                <a:rect l="l" t="t" r="r" b="b"/>
                <a:pathLst>
                  <a:path w="28812" h="4694" extrusionOk="0">
                    <a:moveTo>
                      <a:pt x="28397" y="1"/>
                    </a:moveTo>
                    <a:cubicBezTo>
                      <a:pt x="28283" y="1"/>
                      <a:pt x="28098" y="115"/>
                      <a:pt x="28041" y="243"/>
                    </a:cubicBezTo>
                    <a:lnTo>
                      <a:pt x="19540" y="243"/>
                    </a:lnTo>
                    <a:lnTo>
                      <a:pt x="15618" y="4166"/>
                    </a:lnTo>
                    <a:lnTo>
                      <a:pt x="15618" y="172"/>
                    </a:lnTo>
                    <a:lnTo>
                      <a:pt x="0" y="172"/>
                    </a:lnTo>
                    <a:lnTo>
                      <a:pt x="0" y="415"/>
                    </a:lnTo>
                    <a:lnTo>
                      <a:pt x="15390" y="415"/>
                    </a:lnTo>
                    <a:lnTo>
                      <a:pt x="15390" y="4693"/>
                    </a:lnTo>
                    <a:lnTo>
                      <a:pt x="19669" y="472"/>
                    </a:lnTo>
                    <a:lnTo>
                      <a:pt x="28041" y="472"/>
                    </a:lnTo>
                    <a:cubicBezTo>
                      <a:pt x="28098" y="657"/>
                      <a:pt x="28226" y="771"/>
                      <a:pt x="28397" y="771"/>
                    </a:cubicBezTo>
                    <a:cubicBezTo>
                      <a:pt x="28640" y="771"/>
                      <a:pt x="28811" y="600"/>
                      <a:pt x="28811" y="357"/>
                    </a:cubicBezTo>
                    <a:cubicBezTo>
                      <a:pt x="28811" y="172"/>
                      <a:pt x="28640" y="1"/>
                      <a:pt x="2839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2898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D8AD55-5247-0D16-3C1D-CE27991D9C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1" t="6623" r="1653" b="26835"/>
          <a:stretch/>
        </p:blipFill>
        <p:spPr>
          <a:xfrm>
            <a:off x="319313" y="1625600"/>
            <a:ext cx="8461829" cy="145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16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51"/>
          <p:cNvSpPr txBox="1">
            <a:spLocks noGrp="1"/>
          </p:cNvSpPr>
          <p:nvPr>
            <p:ph type="title"/>
          </p:nvPr>
        </p:nvSpPr>
        <p:spPr>
          <a:xfrm>
            <a:off x="1454975" y="1978224"/>
            <a:ext cx="6096900" cy="12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PROVINCE</a:t>
            </a:r>
            <a:endParaRPr sz="6600" dirty="0"/>
          </a:p>
        </p:txBody>
      </p:sp>
      <p:grpSp>
        <p:nvGrpSpPr>
          <p:cNvPr id="1012" name="Google Shape;1012;p51"/>
          <p:cNvGrpSpPr/>
          <p:nvPr/>
        </p:nvGrpSpPr>
        <p:grpSpPr>
          <a:xfrm>
            <a:off x="582712" y="7"/>
            <a:ext cx="643935" cy="2314064"/>
            <a:chOff x="582712" y="7"/>
            <a:chExt cx="643935" cy="2314064"/>
          </a:xfrm>
        </p:grpSpPr>
        <p:grpSp>
          <p:nvGrpSpPr>
            <p:cNvPr id="1013" name="Google Shape;1013;p51"/>
            <p:cNvGrpSpPr/>
            <p:nvPr/>
          </p:nvGrpSpPr>
          <p:grpSpPr>
            <a:xfrm rot="10800000">
              <a:off x="1035918" y="3987"/>
              <a:ext cx="190730" cy="2310083"/>
              <a:chOff x="9" y="2835115"/>
              <a:chExt cx="134668" cy="1631069"/>
            </a:xfrm>
          </p:grpSpPr>
          <p:sp>
            <p:nvSpPr>
              <p:cNvPr id="1014" name="Google Shape;1014;p51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1898" extrusionOk="0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51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avLst/>
                <a:gdLst/>
                <a:ahLst/>
                <a:cxnLst/>
                <a:rect l="l" t="t" r="r" b="b"/>
                <a:pathLst>
                  <a:path w="20981" h="1669" extrusionOk="0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51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19384" h="714" extrusionOk="0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51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37498" h="2140" extrusionOk="0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8" name="Google Shape;1018;p51"/>
            <p:cNvGrpSpPr/>
            <p:nvPr/>
          </p:nvGrpSpPr>
          <p:grpSpPr>
            <a:xfrm rot="10800000">
              <a:off x="582712" y="7"/>
              <a:ext cx="432406" cy="1877736"/>
              <a:chOff x="4792514" y="2979701"/>
              <a:chExt cx="305307" cy="1325804"/>
            </a:xfrm>
          </p:grpSpPr>
          <p:sp>
            <p:nvSpPr>
              <p:cNvPr id="1019" name="Google Shape;1019;p51"/>
              <p:cNvSpPr/>
              <p:nvPr/>
            </p:nvSpPr>
            <p:spPr>
              <a:xfrm rot="-5400000">
                <a:off x="4409125" y="3616809"/>
                <a:ext cx="1266256" cy="111136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2555" extrusionOk="0">
                    <a:moveTo>
                      <a:pt x="0" y="1"/>
                    </a:moveTo>
                    <a:lnTo>
                      <a:pt x="0" y="229"/>
                    </a:lnTo>
                    <a:lnTo>
                      <a:pt x="15803" y="229"/>
                    </a:lnTo>
                    <a:lnTo>
                      <a:pt x="18114" y="2554"/>
                    </a:lnTo>
                    <a:lnTo>
                      <a:pt x="23462" y="2554"/>
                    </a:lnTo>
                    <a:lnTo>
                      <a:pt x="24775" y="1185"/>
                    </a:lnTo>
                    <a:lnTo>
                      <a:pt x="28397" y="1185"/>
                    </a:lnTo>
                    <a:cubicBezTo>
                      <a:pt x="28397" y="1370"/>
                      <a:pt x="28583" y="1484"/>
                      <a:pt x="28754" y="1484"/>
                    </a:cubicBezTo>
                    <a:cubicBezTo>
                      <a:pt x="28939" y="1484"/>
                      <a:pt x="29111" y="1299"/>
                      <a:pt x="29111" y="1128"/>
                    </a:cubicBezTo>
                    <a:cubicBezTo>
                      <a:pt x="29111" y="885"/>
                      <a:pt x="28939" y="714"/>
                      <a:pt x="28754" y="714"/>
                    </a:cubicBezTo>
                    <a:cubicBezTo>
                      <a:pt x="28583" y="714"/>
                      <a:pt x="28454" y="828"/>
                      <a:pt x="28397" y="942"/>
                    </a:cubicBezTo>
                    <a:lnTo>
                      <a:pt x="24718" y="942"/>
                    </a:lnTo>
                    <a:lnTo>
                      <a:pt x="23405" y="2312"/>
                    </a:lnTo>
                    <a:lnTo>
                      <a:pt x="18242" y="2312"/>
                    </a:lnTo>
                    <a:lnTo>
                      <a:pt x="1591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51"/>
              <p:cNvSpPr/>
              <p:nvPr/>
            </p:nvSpPr>
            <p:spPr>
              <a:xfrm rot="-5400000">
                <a:off x="4335310" y="3589536"/>
                <a:ext cx="1325804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2440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6459" y="243"/>
                    </a:lnTo>
                    <a:lnTo>
                      <a:pt x="18656" y="2439"/>
                    </a:lnTo>
                    <a:lnTo>
                      <a:pt x="22878" y="2439"/>
                    </a:lnTo>
                    <a:lnTo>
                      <a:pt x="24361" y="899"/>
                    </a:lnTo>
                    <a:lnTo>
                      <a:pt x="29767" y="899"/>
                    </a:lnTo>
                    <a:cubicBezTo>
                      <a:pt x="29824" y="1013"/>
                      <a:pt x="29952" y="1127"/>
                      <a:pt x="30066" y="1127"/>
                    </a:cubicBezTo>
                    <a:cubicBezTo>
                      <a:pt x="30309" y="1127"/>
                      <a:pt x="30480" y="956"/>
                      <a:pt x="30480" y="771"/>
                    </a:cubicBezTo>
                    <a:cubicBezTo>
                      <a:pt x="30480" y="542"/>
                      <a:pt x="30309" y="357"/>
                      <a:pt x="30066" y="357"/>
                    </a:cubicBezTo>
                    <a:cubicBezTo>
                      <a:pt x="29881" y="357"/>
                      <a:pt x="29767" y="471"/>
                      <a:pt x="29710" y="656"/>
                    </a:cubicBezTo>
                    <a:lnTo>
                      <a:pt x="24247" y="656"/>
                    </a:lnTo>
                    <a:lnTo>
                      <a:pt x="22749" y="2197"/>
                    </a:lnTo>
                    <a:lnTo>
                      <a:pt x="18770" y="2197"/>
                    </a:lnTo>
                    <a:lnTo>
                      <a:pt x="1657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51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27514" h="2312" extrusionOk="0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51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2326" extrusionOk="0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51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22037" h="714" extrusionOk="0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4" name="Google Shape;1024;p51"/>
          <p:cNvGrpSpPr/>
          <p:nvPr/>
        </p:nvGrpSpPr>
        <p:grpSpPr>
          <a:xfrm rot="-5400000">
            <a:off x="7591763" y="-353680"/>
            <a:ext cx="659052" cy="2445426"/>
            <a:chOff x="4128096" y="2589445"/>
            <a:chExt cx="465334" cy="1726630"/>
          </a:xfrm>
        </p:grpSpPr>
        <p:sp>
          <p:nvSpPr>
            <p:cNvPr id="1025" name="Google Shape;1025;p5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51"/>
          <p:cNvGrpSpPr/>
          <p:nvPr/>
        </p:nvGrpSpPr>
        <p:grpSpPr>
          <a:xfrm>
            <a:off x="-6" y="3333878"/>
            <a:ext cx="2174918" cy="1340856"/>
            <a:chOff x="-6" y="3333878"/>
            <a:chExt cx="2174918" cy="1340856"/>
          </a:xfrm>
        </p:grpSpPr>
        <p:grpSp>
          <p:nvGrpSpPr>
            <p:cNvPr id="1037" name="Google Shape;1037;p51"/>
            <p:cNvGrpSpPr/>
            <p:nvPr/>
          </p:nvGrpSpPr>
          <p:grpSpPr>
            <a:xfrm rot="5400000">
              <a:off x="694173" y="3358411"/>
              <a:ext cx="622150" cy="2010496"/>
              <a:chOff x="2474121" y="2891575"/>
              <a:chExt cx="439279" cy="1419541"/>
            </a:xfrm>
          </p:grpSpPr>
          <p:sp>
            <p:nvSpPr>
              <p:cNvPr id="1038" name="Google Shape;1038;p51"/>
              <p:cNvSpPr/>
              <p:nvPr/>
            </p:nvSpPr>
            <p:spPr>
              <a:xfrm rot="-5400000">
                <a:off x="1917918" y="3535251"/>
                <a:ext cx="1419541" cy="132189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3039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5818" y="243"/>
                    </a:lnTo>
                    <a:lnTo>
                      <a:pt x="15818" y="2796"/>
                    </a:lnTo>
                    <a:lnTo>
                      <a:pt x="31864" y="2796"/>
                    </a:lnTo>
                    <a:cubicBezTo>
                      <a:pt x="31921" y="2981"/>
                      <a:pt x="32092" y="3038"/>
                      <a:pt x="32221" y="3038"/>
                    </a:cubicBezTo>
                    <a:cubicBezTo>
                      <a:pt x="32449" y="3038"/>
                      <a:pt x="32634" y="2924"/>
                      <a:pt x="32634" y="2682"/>
                    </a:cubicBezTo>
                    <a:cubicBezTo>
                      <a:pt x="32634" y="2496"/>
                      <a:pt x="32449" y="2325"/>
                      <a:pt x="32221" y="2325"/>
                    </a:cubicBezTo>
                    <a:cubicBezTo>
                      <a:pt x="32092" y="2325"/>
                      <a:pt x="31921" y="2439"/>
                      <a:pt x="31864" y="2568"/>
                    </a:cubicBezTo>
                    <a:lnTo>
                      <a:pt x="16046" y="2568"/>
                    </a:lnTo>
                    <a:lnTo>
                      <a:pt x="160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51"/>
              <p:cNvSpPr/>
              <p:nvPr/>
            </p:nvSpPr>
            <p:spPr>
              <a:xfrm rot="-5400000">
                <a:off x="2568095" y="3965811"/>
                <a:ext cx="504441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11597" h="4280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1112" y="243"/>
                    </a:lnTo>
                    <a:lnTo>
                      <a:pt x="11112" y="3566"/>
                    </a:lnTo>
                    <a:cubicBezTo>
                      <a:pt x="10940" y="3623"/>
                      <a:pt x="10883" y="3752"/>
                      <a:pt x="10883" y="3923"/>
                    </a:cubicBezTo>
                    <a:cubicBezTo>
                      <a:pt x="10883" y="4108"/>
                      <a:pt x="10997" y="4279"/>
                      <a:pt x="11240" y="4279"/>
                    </a:cubicBezTo>
                    <a:cubicBezTo>
                      <a:pt x="11468" y="4279"/>
                      <a:pt x="11596" y="4108"/>
                      <a:pt x="11596" y="3923"/>
                    </a:cubicBezTo>
                    <a:cubicBezTo>
                      <a:pt x="11596" y="3752"/>
                      <a:pt x="11539" y="3623"/>
                      <a:pt x="11354" y="3566"/>
                    </a:cubicBezTo>
                    <a:lnTo>
                      <a:pt x="1135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51"/>
              <p:cNvSpPr/>
              <p:nvPr/>
            </p:nvSpPr>
            <p:spPr>
              <a:xfrm rot="-5400000">
                <a:off x="2612136" y="4009852"/>
                <a:ext cx="452331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4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739"/>
                    </a:lnTo>
                    <a:cubicBezTo>
                      <a:pt x="9757" y="2796"/>
                      <a:pt x="9628" y="2925"/>
                      <a:pt x="9628" y="3096"/>
                    </a:cubicBezTo>
                    <a:cubicBezTo>
                      <a:pt x="9628" y="3281"/>
                      <a:pt x="9814" y="3452"/>
                      <a:pt x="10042" y="3452"/>
                    </a:cubicBezTo>
                    <a:cubicBezTo>
                      <a:pt x="10227" y="3452"/>
                      <a:pt x="10398" y="3281"/>
                      <a:pt x="10398" y="3096"/>
                    </a:cubicBezTo>
                    <a:cubicBezTo>
                      <a:pt x="10398" y="2925"/>
                      <a:pt x="10284" y="2796"/>
                      <a:pt x="10170" y="2739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51"/>
              <p:cNvSpPr/>
              <p:nvPr/>
            </p:nvSpPr>
            <p:spPr>
              <a:xfrm rot="-5400000">
                <a:off x="2177879" y="3666157"/>
                <a:ext cx="1160818" cy="129101"/>
              </a:xfrm>
              <a:custGeom>
                <a:avLst/>
                <a:gdLst/>
                <a:ahLst/>
                <a:cxnLst/>
                <a:rect l="l" t="t" r="r" b="b"/>
                <a:pathLst>
                  <a:path w="26687" h="2968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2310" y="243"/>
                    </a:lnTo>
                    <a:lnTo>
                      <a:pt x="12310" y="2739"/>
                    </a:lnTo>
                    <a:lnTo>
                      <a:pt x="25973" y="2739"/>
                    </a:lnTo>
                    <a:cubicBezTo>
                      <a:pt x="26030" y="2910"/>
                      <a:pt x="26159" y="2967"/>
                      <a:pt x="26330" y="2967"/>
                    </a:cubicBezTo>
                    <a:cubicBezTo>
                      <a:pt x="26572" y="2967"/>
                      <a:pt x="26687" y="2853"/>
                      <a:pt x="26687" y="2611"/>
                    </a:cubicBezTo>
                    <a:cubicBezTo>
                      <a:pt x="26687" y="2439"/>
                      <a:pt x="26572" y="2254"/>
                      <a:pt x="26330" y="2254"/>
                    </a:cubicBezTo>
                    <a:cubicBezTo>
                      <a:pt x="26159" y="2254"/>
                      <a:pt x="26030" y="2382"/>
                      <a:pt x="25973" y="2496"/>
                    </a:cubicBezTo>
                    <a:lnTo>
                      <a:pt x="12538" y="2496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51"/>
              <p:cNvSpPr/>
              <p:nvPr/>
            </p:nvSpPr>
            <p:spPr>
              <a:xfrm rot="-5400000">
                <a:off x="2081076" y="3607849"/>
                <a:ext cx="1271867" cy="134668"/>
              </a:xfrm>
              <a:custGeom>
                <a:avLst/>
                <a:gdLst/>
                <a:ahLst/>
                <a:cxnLst/>
                <a:rect l="l" t="t" r="r" b="b"/>
                <a:pathLst>
                  <a:path w="29240" h="309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3436" y="243"/>
                    </a:lnTo>
                    <a:lnTo>
                      <a:pt x="13436" y="2853"/>
                    </a:lnTo>
                    <a:lnTo>
                      <a:pt x="28526" y="2853"/>
                    </a:lnTo>
                    <a:cubicBezTo>
                      <a:pt x="28526" y="2967"/>
                      <a:pt x="28712" y="3096"/>
                      <a:pt x="28883" y="3096"/>
                    </a:cubicBezTo>
                    <a:cubicBezTo>
                      <a:pt x="29068" y="3096"/>
                      <a:pt x="29240" y="2910"/>
                      <a:pt x="29240" y="2739"/>
                    </a:cubicBezTo>
                    <a:cubicBezTo>
                      <a:pt x="29240" y="2497"/>
                      <a:pt x="29068" y="2326"/>
                      <a:pt x="28883" y="2326"/>
                    </a:cubicBezTo>
                    <a:cubicBezTo>
                      <a:pt x="28712" y="2326"/>
                      <a:pt x="28526" y="2440"/>
                      <a:pt x="28526" y="2611"/>
                    </a:cubicBezTo>
                    <a:lnTo>
                      <a:pt x="13679" y="2611"/>
                    </a:lnTo>
                    <a:lnTo>
                      <a:pt x="1367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51"/>
              <p:cNvSpPr/>
              <p:nvPr/>
            </p:nvSpPr>
            <p:spPr>
              <a:xfrm rot="-5400000">
                <a:off x="2065591" y="3641342"/>
                <a:ext cx="1212319" cy="127230"/>
              </a:xfrm>
              <a:custGeom>
                <a:avLst/>
                <a:gdLst/>
                <a:ahLst/>
                <a:cxnLst/>
                <a:rect l="l" t="t" r="r" b="b"/>
                <a:pathLst>
                  <a:path w="27871" h="2925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4563" y="243"/>
                    </a:lnTo>
                    <a:lnTo>
                      <a:pt x="14563" y="2682"/>
                    </a:lnTo>
                    <a:lnTo>
                      <a:pt x="27157" y="2682"/>
                    </a:lnTo>
                    <a:cubicBezTo>
                      <a:pt x="27229" y="2853"/>
                      <a:pt x="27343" y="2924"/>
                      <a:pt x="27514" y="2924"/>
                    </a:cubicBezTo>
                    <a:cubicBezTo>
                      <a:pt x="27756" y="2924"/>
                      <a:pt x="27870" y="2796"/>
                      <a:pt x="27870" y="2567"/>
                    </a:cubicBezTo>
                    <a:cubicBezTo>
                      <a:pt x="27870" y="2382"/>
                      <a:pt x="27756" y="2211"/>
                      <a:pt x="27514" y="2211"/>
                    </a:cubicBezTo>
                    <a:cubicBezTo>
                      <a:pt x="27343" y="2211"/>
                      <a:pt x="27229" y="2325"/>
                      <a:pt x="27157" y="2439"/>
                    </a:cubicBezTo>
                    <a:lnTo>
                      <a:pt x="14806" y="2439"/>
                    </a:lnTo>
                    <a:lnTo>
                      <a:pt x="1480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51"/>
              <p:cNvSpPr/>
              <p:nvPr/>
            </p:nvSpPr>
            <p:spPr>
              <a:xfrm rot="-5400000">
                <a:off x="1972508" y="3742473"/>
                <a:ext cx="110374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5375" h="771" extrusionOk="0">
                    <a:moveTo>
                      <a:pt x="25018" y="1"/>
                    </a:moveTo>
                    <a:cubicBezTo>
                      <a:pt x="24847" y="1"/>
                      <a:pt x="24733" y="115"/>
                      <a:pt x="24661" y="300"/>
                    </a:cubicBezTo>
                    <a:lnTo>
                      <a:pt x="1" y="300"/>
                    </a:lnTo>
                    <a:lnTo>
                      <a:pt x="1" y="528"/>
                    </a:lnTo>
                    <a:lnTo>
                      <a:pt x="24661" y="528"/>
                    </a:lnTo>
                    <a:cubicBezTo>
                      <a:pt x="24733" y="657"/>
                      <a:pt x="24847" y="771"/>
                      <a:pt x="25018" y="771"/>
                    </a:cubicBezTo>
                    <a:cubicBezTo>
                      <a:pt x="25260" y="771"/>
                      <a:pt x="25374" y="600"/>
                      <a:pt x="25374" y="414"/>
                    </a:cubicBezTo>
                    <a:cubicBezTo>
                      <a:pt x="25374" y="172"/>
                      <a:pt x="25260" y="1"/>
                      <a:pt x="250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51"/>
              <p:cNvSpPr/>
              <p:nvPr/>
            </p:nvSpPr>
            <p:spPr>
              <a:xfrm rot="-5400000">
                <a:off x="2020290" y="3823748"/>
                <a:ext cx="94119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1638" h="771" extrusionOk="0">
                    <a:moveTo>
                      <a:pt x="21281" y="0"/>
                    </a:moveTo>
                    <a:cubicBezTo>
                      <a:pt x="21095" y="0"/>
                      <a:pt x="20924" y="114"/>
                      <a:pt x="20924" y="229"/>
                    </a:cubicBezTo>
                    <a:lnTo>
                      <a:pt x="1" y="229"/>
                    </a:lnTo>
                    <a:lnTo>
                      <a:pt x="1" y="471"/>
                    </a:lnTo>
                    <a:lnTo>
                      <a:pt x="20924" y="471"/>
                    </a:lnTo>
                    <a:cubicBezTo>
                      <a:pt x="20924" y="656"/>
                      <a:pt x="21095" y="771"/>
                      <a:pt x="21281" y="771"/>
                    </a:cubicBezTo>
                    <a:cubicBezTo>
                      <a:pt x="21452" y="771"/>
                      <a:pt x="21637" y="585"/>
                      <a:pt x="21637" y="357"/>
                    </a:cubicBezTo>
                    <a:cubicBezTo>
                      <a:pt x="21637" y="172"/>
                      <a:pt x="21452" y="0"/>
                      <a:pt x="212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6" name="Google Shape;1046;p51"/>
            <p:cNvGrpSpPr/>
            <p:nvPr/>
          </p:nvGrpSpPr>
          <p:grpSpPr>
            <a:xfrm rot="5400000">
              <a:off x="752586" y="2581286"/>
              <a:ext cx="669734" cy="2174918"/>
              <a:chOff x="6278982" y="2751992"/>
              <a:chExt cx="478381" cy="1553513"/>
            </a:xfrm>
          </p:grpSpPr>
          <p:sp>
            <p:nvSpPr>
              <p:cNvPr id="1047" name="Google Shape;1047;p51"/>
              <p:cNvSpPr/>
              <p:nvPr/>
            </p:nvSpPr>
            <p:spPr>
              <a:xfrm rot="-5400000">
                <a:off x="6192439" y="3740581"/>
                <a:ext cx="1059686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1613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5917" y="243"/>
                    </a:lnTo>
                    <a:lnTo>
                      <a:pt x="17173" y="1313"/>
                    </a:lnTo>
                    <a:lnTo>
                      <a:pt x="23648" y="1313"/>
                    </a:lnTo>
                    <a:cubicBezTo>
                      <a:pt x="23705" y="1498"/>
                      <a:pt x="23819" y="1612"/>
                      <a:pt x="24004" y="1612"/>
                    </a:cubicBezTo>
                    <a:cubicBezTo>
                      <a:pt x="24176" y="1612"/>
                      <a:pt x="24361" y="1427"/>
                      <a:pt x="24361" y="1199"/>
                    </a:cubicBezTo>
                    <a:cubicBezTo>
                      <a:pt x="24361" y="1013"/>
                      <a:pt x="24176" y="842"/>
                      <a:pt x="24004" y="842"/>
                    </a:cubicBezTo>
                    <a:cubicBezTo>
                      <a:pt x="23819" y="842"/>
                      <a:pt x="23705" y="956"/>
                      <a:pt x="23648" y="1070"/>
                    </a:cubicBezTo>
                    <a:lnTo>
                      <a:pt x="17230" y="1070"/>
                    </a:lnTo>
                    <a:lnTo>
                      <a:pt x="1597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51"/>
              <p:cNvSpPr/>
              <p:nvPr/>
            </p:nvSpPr>
            <p:spPr>
              <a:xfrm rot="-5400000">
                <a:off x="6010359" y="3607522"/>
                <a:ext cx="1325804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1613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7173" y="243"/>
                    </a:lnTo>
                    <a:lnTo>
                      <a:pt x="18242" y="1370"/>
                    </a:lnTo>
                    <a:lnTo>
                      <a:pt x="29710" y="1370"/>
                    </a:lnTo>
                    <a:cubicBezTo>
                      <a:pt x="29767" y="1484"/>
                      <a:pt x="29952" y="1612"/>
                      <a:pt x="30066" y="1612"/>
                    </a:cubicBezTo>
                    <a:cubicBezTo>
                      <a:pt x="30309" y="1612"/>
                      <a:pt x="30480" y="1427"/>
                      <a:pt x="30480" y="1256"/>
                    </a:cubicBezTo>
                    <a:cubicBezTo>
                      <a:pt x="30480" y="1013"/>
                      <a:pt x="30309" y="842"/>
                      <a:pt x="30066" y="842"/>
                    </a:cubicBezTo>
                    <a:cubicBezTo>
                      <a:pt x="29952" y="842"/>
                      <a:pt x="29767" y="956"/>
                      <a:pt x="29710" y="1127"/>
                    </a:cubicBezTo>
                    <a:lnTo>
                      <a:pt x="18356" y="1127"/>
                    </a:lnTo>
                    <a:lnTo>
                      <a:pt x="172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51"/>
              <p:cNvSpPr/>
              <p:nvPr/>
            </p:nvSpPr>
            <p:spPr>
              <a:xfrm rot="-5400000">
                <a:off x="6022147" y="3665853"/>
                <a:ext cx="1214755" cy="64550"/>
              </a:xfrm>
              <a:custGeom>
                <a:avLst/>
                <a:gdLst/>
                <a:ahLst/>
                <a:cxnLst/>
                <a:rect l="l" t="t" r="r" b="b"/>
                <a:pathLst>
                  <a:path w="27927" h="1484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17943" y="229"/>
                    </a:lnTo>
                    <a:lnTo>
                      <a:pt x="18898" y="1241"/>
                    </a:lnTo>
                    <a:lnTo>
                      <a:pt x="27157" y="1241"/>
                    </a:lnTo>
                    <a:cubicBezTo>
                      <a:pt x="27214" y="1427"/>
                      <a:pt x="27385" y="1484"/>
                      <a:pt x="27513" y="1484"/>
                    </a:cubicBezTo>
                    <a:cubicBezTo>
                      <a:pt x="27741" y="1484"/>
                      <a:pt x="27927" y="1298"/>
                      <a:pt x="27927" y="1127"/>
                    </a:cubicBezTo>
                    <a:cubicBezTo>
                      <a:pt x="27927" y="885"/>
                      <a:pt x="27741" y="771"/>
                      <a:pt x="27513" y="771"/>
                    </a:cubicBezTo>
                    <a:cubicBezTo>
                      <a:pt x="27385" y="771"/>
                      <a:pt x="27214" y="828"/>
                      <a:pt x="27157" y="999"/>
                    </a:cubicBezTo>
                    <a:lnTo>
                      <a:pt x="19012" y="999"/>
                    </a:lnTo>
                    <a:lnTo>
                      <a:pt x="1800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51"/>
              <p:cNvSpPr/>
              <p:nvPr/>
            </p:nvSpPr>
            <p:spPr>
              <a:xfrm rot="-5400000">
                <a:off x="5843461" y="3619310"/>
                <a:ext cx="1279305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29411" h="2140" extrusionOk="0">
                    <a:moveTo>
                      <a:pt x="28996" y="0"/>
                    </a:moveTo>
                    <a:cubicBezTo>
                      <a:pt x="28882" y="0"/>
                      <a:pt x="28697" y="57"/>
                      <a:pt x="28640" y="243"/>
                    </a:cubicBezTo>
                    <a:lnTo>
                      <a:pt x="20610" y="243"/>
                    </a:lnTo>
                    <a:lnTo>
                      <a:pt x="20610" y="1911"/>
                    </a:lnTo>
                    <a:lnTo>
                      <a:pt x="0" y="1911"/>
                    </a:lnTo>
                    <a:lnTo>
                      <a:pt x="0" y="2140"/>
                    </a:lnTo>
                    <a:lnTo>
                      <a:pt x="20852" y="2140"/>
                    </a:lnTo>
                    <a:lnTo>
                      <a:pt x="20852" y="485"/>
                    </a:lnTo>
                    <a:lnTo>
                      <a:pt x="28640" y="485"/>
                    </a:lnTo>
                    <a:cubicBezTo>
                      <a:pt x="28697" y="656"/>
                      <a:pt x="28882" y="713"/>
                      <a:pt x="28996" y="713"/>
                    </a:cubicBezTo>
                    <a:cubicBezTo>
                      <a:pt x="29239" y="713"/>
                      <a:pt x="29410" y="542"/>
                      <a:pt x="29410" y="357"/>
                    </a:cubicBezTo>
                    <a:cubicBezTo>
                      <a:pt x="29410" y="129"/>
                      <a:pt x="29239" y="0"/>
                      <a:pt x="28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51"/>
              <p:cNvSpPr/>
              <p:nvPr/>
            </p:nvSpPr>
            <p:spPr>
              <a:xfrm rot="-5400000">
                <a:off x="5753204" y="3565025"/>
                <a:ext cx="1374825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2440" extrusionOk="0">
                    <a:moveTo>
                      <a:pt x="31193" y="1"/>
                    </a:moveTo>
                    <a:cubicBezTo>
                      <a:pt x="31079" y="1"/>
                      <a:pt x="30893" y="58"/>
                      <a:pt x="30836" y="243"/>
                    </a:cubicBezTo>
                    <a:lnTo>
                      <a:pt x="19426" y="243"/>
                    </a:lnTo>
                    <a:lnTo>
                      <a:pt x="19426" y="2197"/>
                    </a:lnTo>
                    <a:lnTo>
                      <a:pt x="0" y="2197"/>
                    </a:lnTo>
                    <a:lnTo>
                      <a:pt x="0" y="2439"/>
                    </a:lnTo>
                    <a:lnTo>
                      <a:pt x="19669" y="2439"/>
                    </a:lnTo>
                    <a:lnTo>
                      <a:pt x="19669" y="471"/>
                    </a:lnTo>
                    <a:lnTo>
                      <a:pt x="30836" y="471"/>
                    </a:lnTo>
                    <a:cubicBezTo>
                      <a:pt x="30893" y="657"/>
                      <a:pt x="31079" y="714"/>
                      <a:pt x="31193" y="714"/>
                    </a:cubicBezTo>
                    <a:cubicBezTo>
                      <a:pt x="31435" y="714"/>
                      <a:pt x="31607" y="542"/>
                      <a:pt x="31607" y="357"/>
                    </a:cubicBezTo>
                    <a:cubicBezTo>
                      <a:pt x="31607" y="115"/>
                      <a:pt x="31435" y="1"/>
                      <a:pt x="311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51"/>
              <p:cNvSpPr/>
              <p:nvPr/>
            </p:nvSpPr>
            <p:spPr>
              <a:xfrm rot="-5400000">
                <a:off x="5618885" y="3466677"/>
                <a:ext cx="1553513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5715" h="2854" extrusionOk="0">
                    <a:moveTo>
                      <a:pt x="35301" y="1"/>
                    </a:moveTo>
                    <a:cubicBezTo>
                      <a:pt x="35172" y="1"/>
                      <a:pt x="35001" y="58"/>
                      <a:pt x="34944" y="229"/>
                    </a:cubicBezTo>
                    <a:lnTo>
                      <a:pt x="18185" y="229"/>
                    </a:lnTo>
                    <a:lnTo>
                      <a:pt x="18185" y="2611"/>
                    </a:lnTo>
                    <a:lnTo>
                      <a:pt x="0" y="2611"/>
                    </a:lnTo>
                    <a:lnTo>
                      <a:pt x="0" y="2853"/>
                    </a:lnTo>
                    <a:lnTo>
                      <a:pt x="18413" y="2853"/>
                    </a:lnTo>
                    <a:lnTo>
                      <a:pt x="18413" y="471"/>
                    </a:lnTo>
                    <a:lnTo>
                      <a:pt x="34944" y="471"/>
                    </a:lnTo>
                    <a:cubicBezTo>
                      <a:pt x="35001" y="642"/>
                      <a:pt x="35172" y="714"/>
                      <a:pt x="35301" y="714"/>
                    </a:cubicBezTo>
                    <a:cubicBezTo>
                      <a:pt x="35529" y="714"/>
                      <a:pt x="35714" y="528"/>
                      <a:pt x="35714" y="357"/>
                    </a:cubicBezTo>
                    <a:cubicBezTo>
                      <a:pt x="35714" y="115"/>
                      <a:pt x="35529" y="1"/>
                      <a:pt x="353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51"/>
              <p:cNvSpPr/>
              <p:nvPr/>
            </p:nvSpPr>
            <p:spPr>
              <a:xfrm rot="-5400000">
                <a:off x="5790418" y="3674835"/>
                <a:ext cx="1119234" cy="142106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3267" extrusionOk="0">
                    <a:moveTo>
                      <a:pt x="25374" y="1"/>
                    </a:moveTo>
                    <a:cubicBezTo>
                      <a:pt x="25188" y="1"/>
                      <a:pt x="25074" y="115"/>
                      <a:pt x="25017" y="243"/>
                    </a:cubicBezTo>
                    <a:lnTo>
                      <a:pt x="17044" y="243"/>
                    </a:lnTo>
                    <a:lnTo>
                      <a:pt x="17044" y="3038"/>
                    </a:lnTo>
                    <a:lnTo>
                      <a:pt x="0" y="3038"/>
                    </a:lnTo>
                    <a:lnTo>
                      <a:pt x="0" y="3267"/>
                    </a:lnTo>
                    <a:lnTo>
                      <a:pt x="17287" y="3267"/>
                    </a:lnTo>
                    <a:lnTo>
                      <a:pt x="17287" y="471"/>
                    </a:lnTo>
                    <a:lnTo>
                      <a:pt x="25017" y="471"/>
                    </a:lnTo>
                    <a:cubicBezTo>
                      <a:pt x="25074" y="657"/>
                      <a:pt x="25188" y="771"/>
                      <a:pt x="25374" y="771"/>
                    </a:cubicBezTo>
                    <a:cubicBezTo>
                      <a:pt x="25545" y="771"/>
                      <a:pt x="25730" y="600"/>
                      <a:pt x="25730" y="357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51"/>
              <p:cNvSpPr/>
              <p:nvPr/>
            </p:nvSpPr>
            <p:spPr>
              <a:xfrm rot="-5400000">
                <a:off x="6430370" y="3978513"/>
                <a:ext cx="620405" cy="33580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772" extrusionOk="0">
                    <a:moveTo>
                      <a:pt x="13906" y="1"/>
                    </a:moveTo>
                    <a:cubicBezTo>
                      <a:pt x="13721" y="1"/>
                      <a:pt x="13607" y="115"/>
                      <a:pt x="13550" y="229"/>
                    </a:cubicBezTo>
                    <a:lnTo>
                      <a:pt x="0" y="229"/>
                    </a:lnTo>
                    <a:lnTo>
                      <a:pt x="0" y="472"/>
                    </a:lnTo>
                    <a:lnTo>
                      <a:pt x="13550" y="472"/>
                    </a:lnTo>
                    <a:cubicBezTo>
                      <a:pt x="13607" y="657"/>
                      <a:pt x="13721" y="771"/>
                      <a:pt x="13906" y="771"/>
                    </a:cubicBezTo>
                    <a:cubicBezTo>
                      <a:pt x="14078" y="771"/>
                      <a:pt x="14263" y="586"/>
                      <a:pt x="14263" y="358"/>
                    </a:cubicBezTo>
                    <a:cubicBezTo>
                      <a:pt x="14263" y="172"/>
                      <a:pt x="14078" y="1"/>
                      <a:pt x="139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51"/>
              <p:cNvSpPr/>
              <p:nvPr/>
            </p:nvSpPr>
            <p:spPr>
              <a:xfrm rot="-5400000">
                <a:off x="5858989" y="3544234"/>
                <a:ext cx="1460429" cy="62114"/>
              </a:xfrm>
              <a:custGeom>
                <a:avLst/>
                <a:gdLst/>
                <a:ahLst/>
                <a:cxnLst/>
                <a:rect l="l" t="t" r="r" b="b"/>
                <a:pathLst>
                  <a:path w="33575" h="1428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8542" y="243"/>
                    </a:lnTo>
                    <a:lnTo>
                      <a:pt x="19483" y="1185"/>
                    </a:lnTo>
                    <a:lnTo>
                      <a:pt x="32862" y="1185"/>
                    </a:lnTo>
                    <a:cubicBezTo>
                      <a:pt x="32919" y="1313"/>
                      <a:pt x="33033" y="1427"/>
                      <a:pt x="33161" y="1427"/>
                    </a:cubicBezTo>
                    <a:cubicBezTo>
                      <a:pt x="33389" y="1427"/>
                      <a:pt x="33575" y="1256"/>
                      <a:pt x="33575" y="1013"/>
                    </a:cubicBezTo>
                    <a:cubicBezTo>
                      <a:pt x="33575" y="828"/>
                      <a:pt x="33389" y="657"/>
                      <a:pt x="33161" y="657"/>
                    </a:cubicBezTo>
                    <a:cubicBezTo>
                      <a:pt x="32976" y="657"/>
                      <a:pt x="32862" y="771"/>
                      <a:pt x="32805" y="956"/>
                    </a:cubicBezTo>
                    <a:lnTo>
                      <a:pt x="19612" y="956"/>
                    </a:lnTo>
                    <a:lnTo>
                      <a:pt x="185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6" name="Google Shape;1056;p51"/>
          <p:cNvGrpSpPr/>
          <p:nvPr/>
        </p:nvGrpSpPr>
        <p:grpSpPr>
          <a:xfrm>
            <a:off x="7181728" y="2938818"/>
            <a:ext cx="1357857" cy="2848314"/>
            <a:chOff x="7181728" y="2938818"/>
            <a:chExt cx="1357857" cy="2848314"/>
          </a:xfrm>
        </p:grpSpPr>
        <p:grpSp>
          <p:nvGrpSpPr>
            <p:cNvPr id="1057" name="Google Shape;1057;p51"/>
            <p:cNvGrpSpPr/>
            <p:nvPr/>
          </p:nvGrpSpPr>
          <p:grpSpPr>
            <a:xfrm>
              <a:off x="7620438" y="2938818"/>
              <a:ext cx="919147" cy="2204676"/>
              <a:chOff x="3117442" y="2754471"/>
              <a:chExt cx="648978" cy="1556645"/>
            </a:xfrm>
          </p:grpSpPr>
          <p:sp>
            <p:nvSpPr>
              <p:cNvPr id="1058" name="Google Shape;1058;p51"/>
              <p:cNvSpPr/>
              <p:nvPr/>
            </p:nvSpPr>
            <p:spPr>
              <a:xfrm rot="-5400000">
                <a:off x="2522788" y="3592320"/>
                <a:ext cx="1313451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0196" h="2854" extrusionOk="0">
                    <a:moveTo>
                      <a:pt x="15276" y="1"/>
                    </a:moveTo>
                    <a:lnTo>
                      <a:pt x="12666" y="2625"/>
                    </a:lnTo>
                    <a:lnTo>
                      <a:pt x="1" y="2625"/>
                    </a:lnTo>
                    <a:lnTo>
                      <a:pt x="1" y="2854"/>
                    </a:lnTo>
                    <a:lnTo>
                      <a:pt x="12780" y="2854"/>
                    </a:lnTo>
                    <a:lnTo>
                      <a:pt x="15390" y="243"/>
                    </a:lnTo>
                    <a:lnTo>
                      <a:pt x="23235" y="243"/>
                    </a:lnTo>
                    <a:lnTo>
                      <a:pt x="25374" y="2383"/>
                    </a:lnTo>
                    <a:lnTo>
                      <a:pt x="29425" y="2383"/>
                    </a:lnTo>
                    <a:cubicBezTo>
                      <a:pt x="29482" y="2554"/>
                      <a:pt x="29596" y="2625"/>
                      <a:pt x="29782" y="2625"/>
                    </a:cubicBezTo>
                    <a:cubicBezTo>
                      <a:pt x="30010" y="2625"/>
                      <a:pt x="30195" y="2497"/>
                      <a:pt x="30195" y="2269"/>
                    </a:cubicBezTo>
                    <a:cubicBezTo>
                      <a:pt x="30195" y="2083"/>
                      <a:pt x="30010" y="1912"/>
                      <a:pt x="29782" y="1912"/>
                    </a:cubicBezTo>
                    <a:cubicBezTo>
                      <a:pt x="29653" y="1912"/>
                      <a:pt x="29482" y="1969"/>
                      <a:pt x="29425" y="2140"/>
                    </a:cubicBezTo>
                    <a:lnTo>
                      <a:pt x="25503" y="2140"/>
                    </a:lnTo>
                    <a:lnTo>
                      <a:pt x="2330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51"/>
              <p:cNvSpPr/>
              <p:nvPr/>
            </p:nvSpPr>
            <p:spPr>
              <a:xfrm rot="-5400000">
                <a:off x="3104412" y="3972336"/>
                <a:ext cx="644024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14806" h="771" extrusionOk="0">
                    <a:moveTo>
                      <a:pt x="14392" y="1"/>
                    </a:moveTo>
                    <a:cubicBezTo>
                      <a:pt x="14264" y="1"/>
                      <a:pt x="14092" y="115"/>
                      <a:pt x="14035" y="300"/>
                    </a:cubicBezTo>
                    <a:lnTo>
                      <a:pt x="1" y="300"/>
                    </a:lnTo>
                    <a:lnTo>
                      <a:pt x="1" y="543"/>
                    </a:lnTo>
                    <a:lnTo>
                      <a:pt x="14035" y="543"/>
                    </a:lnTo>
                    <a:cubicBezTo>
                      <a:pt x="14092" y="657"/>
                      <a:pt x="14264" y="771"/>
                      <a:pt x="14392" y="771"/>
                    </a:cubicBezTo>
                    <a:cubicBezTo>
                      <a:pt x="14620" y="771"/>
                      <a:pt x="14806" y="600"/>
                      <a:pt x="14806" y="414"/>
                    </a:cubicBezTo>
                    <a:cubicBezTo>
                      <a:pt x="14806" y="186"/>
                      <a:pt x="14620" y="1"/>
                      <a:pt x="143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51"/>
              <p:cNvSpPr/>
              <p:nvPr/>
            </p:nvSpPr>
            <p:spPr>
              <a:xfrm rot="-5400000">
                <a:off x="3456174" y="4000870"/>
                <a:ext cx="452331" cy="168161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86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3153"/>
                    </a:lnTo>
                    <a:cubicBezTo>
                      <a:pt x="9757" y="3153"/>
                      <a:pt x="9628" y="3338"/>
                      <a:pt x="9628" y="3509"/>
                    </a:cubicBezTo>
                    <a:cubicBezTo>
                      <a:pt x="9628" y="3695"/>
                      <a:pt x="9814" y="3866"/>
                      <a:pt x="10042" y="3866"/>
                    </a:cubicBezTo>
                    <a:cubicBezTo>
                      <a:pt x="10227" y="3866"/>
                      <a:pt x="10398" y="3695"/>
                      <a:pt x="10398" y="3509"/>
                    </a:cubicBezTo>
                    <a:cubicBezTo>
                      <a:pt x="10398" y="3338"/>
                      <a:pt x="10284" y="3153"/>
                      <a:pt x="10170" y="3153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51"/>
              <p:cNvSpPr/>
              <p:nvPr/>
            </p:nvSpPr>
            <p:spPr>
              <a:xfrm rot="-5400000">
                <a:off x="3085206" y="3642908"/>
                <a:ext cx="1140330" cy="196087"/>
              </a:xfrm>
              <a:custGeom>
                <a:avLst/>
                <a:gdLst/>
                <a:ahLst/>
                <a:cxnLst/>
                <a:rect l="l" t="t" r="r" b="b"/>
                <a:pathLst>
                  <a:path w="26216" h="4508" extrusionOk="0">
                    <a:moveTo>
                      <a:pt x="25859" y="0"/>
                    </a:moveTo>
                    <a:cubicBezTo>
                      <a:pt x="25674" y="0"/>
                      <a:pt x="25560" y="114"/>
                      <a:pt x="25503" y="229"/>
                    </a:cubicBezTo>
                    <a:lnTo>
                      <a:pt x="16531" y="229"/>
                    </a:lnTo>
                    <a:lnTo>
                      <a:pt x="12481" y="4279"/>
                    </a:lnTo>
                    <a:lnTo>
                      <a:pt x="11240" y="4279"/>
                    </a:lnTo>
                    <a:lnTo>
                      <a:pt x="11240" y="57"/>
                    </a:lnTo>
                    <a:lnTo>
                      <a:pt x="1" y="57"/>
                    </a:lnTo>
                    <a:lnTo>
                      <a:pt x="1" y="286"/>
                    </a:lnTo>
                    <a:lnTo>
                      <a:pt x="10997" y="286"/>
                    </a:lnTo>
                    <a:lnTo>
                      <a:pt x="10997" y="4507"/>
                    </a:lnTo>
                    <a:lnTo>
                      <a:pt x="12609" y="4507"/>
                    </a:lnTo>
                    <a:lnTo>
                      <a:pt x="16645" y="471"/>
                    </a:lnTo>
                    <a:lnTo>
                      <a:pt x="25503" y="471"/>
                    </a:lnTo>
                    <a:cubicBezTo>
                      <a:pt x="25560" y="642"/>
                      <a:pt x="25674" y="771"/>
                      <a:pt x="25859" y="771"/>
                    </a:cubicBezTo>
                    <a:cubicBezTo>
                      <a:pt x="26087" y="771"/>
                      <a:pt x="26216" y="585"/>
                      <a:pt x="26216" y="357"/>
                    </a:cubicBezTo>
                    <a:cubicBezTo>
                      <a:pt x="26216" y="171"/>
                      <a:pt x="26087" y="0"/>
                      <a:pt x="258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51"/>
              <p:cNvSpPr/>
              <p:nvPr/>
            </p:nvSpPr>
            <p:spPr>
              <a:xfrm rot="-5400000">
                <a:off x="2913348" y="3546126"/>
                <a:ext cx="1336374" cy="193607"/>
              </a:xfrm>
              <a:custGeom>
                <a:avLst/>
                <a:gdLst/>
                <a:ahLst/>
                <a:cxnLst/>
                <a:rect l="l" t="t" r="r" b="b"/>
                <a:pathLst>
                  <a:path w="30723" h="4451" extrusionOk="0">
                    <a:moveTo>
                      <a:pt x="30309" y="1"/>
                    </a:moveTo>
                    <a:cubicBezTo>
                      <a:pt x="30195" y="1"/>
                      <a:pt x="30010" y="115"/>
                      <a:pt x="29953" y="300"/>
                    </a:cubicBezTo>
                    <a:lnTo>
                      <a:pt x="16232" y="300"/>
                    </a:lnTo>
                    <a:lnTo>
                      <a:pt x="12609" y="3866"/>
                    </a:lnTo>
                    <a:lnTo>
                      <a:pt x="12609" y="714"/>
                    </a:lnTo>
                    <a:lnTo>
                      <a:pt x="1" y="714"/>
                    </a:lnTo>
                    <a:lnTo>
                      <a:pt x="1" y="956"/>
                    </a:lnTo>
                    <a:lnTo>
                      <a:pt x="12367" y="956"/>
                    </a:lnTo>
                    <a:lnTo>
                      <a:pt x="12367" y="4451"/>
                    </a:lnTo>
                    <a:lnTo>
                      <a:pt x="16346" y="528"/>
                    </a:lnTo>
                    <a:lnTo>
                      <a:pt x="29953" y="528"/>
                    </a:lnTo>
                    <a:cubicBezTo>
                      <a:pt x="30010" y="657"/>
                      <a:pt x="30195" y="771"/>
                      <a:pt x="30309" y="771"/>
                    </a:cubicBezTo>
                    <a:cubicBezTo>
                      <a:pt x="30552" y="771"/>
                      <a:pt x="30723" y="600"/>
                      <a:pt x="30723" y="414"/>
                    </a:cubicBezTo>
                    <a:cubicBezTo>
                      <a:pt x="30723" y="172"/>
                      <a:pt x="30552" y="1"/>
                      <a:pt x="3030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51"/>
              <p:cNvSpPr/>
              <p:nvPr/>
            </p:nvSpPr>
            <p:spPr>
              <a:xfrm rot="-5400000">
                <a:off x="2875811" y="3622116"/>
                <a:ext cx="1233415" cy="144586"/>
              </a:xfrm>
              <a:custGeom>
                <a:avLst/>
                <a:gdLst/>
                <a:ahLst/>
                <a:cxnLst/>
                <a:rect l="l" t="t" r="r" b="b"/>
                <a:pathLst>
                  <a:path w="28356" h="3324" extrusionOk="0">
                    <a:moveTo>
                      <a:pt x="27942" y="0"/>
                    </a:moveTo>
                    <a:cubicBezTo>
                      <a:pt x="27813" y="0"/>
                      <a:pt x="27642" y="114"/>
                      <a:pt x="27585" y="228"/>
                    </a:cubicBezTo>
                    <a:lnTo>
                      <a:pt x="16175" y="228"/>
                    </a:lnTo>
                    <a:lnTo>
                      <a:pt x="13679" y="2796"/>
                    </a:lnTo>
                    <a:lnTo>
                      <a:pt x="13679" y="1127"/>
                    </a:lnTo>
                    <a:lnTo>
                      <a:pt x="1" y="1127"/>
                    </a:lnTo>
                    <a:lnTo>
                      <a:pt x="1" y="1369"/>
                    </a:lnTo>
                    <a:lnTo>
                      <a:pt x="13436" y="1369"/>
                    </a:lnTo>
                    <a:lnTo>
                      <a:pt x="13436" y="3323"/>
                    </a:lnTo>
                    <a:lnTo>
                      <a:pt x="16289" y="471"/>
                    </a:lnTo>
                    <a:lnTo>
                      <a:pt x="27585" y="471"/>
                    </a:lnTo>
                    <a:cubicBezTo>
                      <a:pt x="27642" y="656"/>
                      <a:pt x="27813" y="770"/>
                      <a:pt x="27942" y="770"/>
                    </a:cubicBezTo>
                    <a:cubicBezTo>
                      <a:pt x="28170" y="770"/>
                      <a:pt x="28355" y="585"/>
                      <a:pt x="28355" y="357"/>
                    </a:cubicBezTo>
                    <a:cubicBezTo>
                      <a:pt x="28355" y="171"/>
                      <a:pt x="28170" y="0"/>
                      <a:pt x="2794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51"/>
              <p:cNvSpPr/>
              <p:nvPr/>
            </p:nvSpPr>
            <p:spPr>
              <a:xfrm rot="-5400000">
                <a:off x="2601887" y="3552324"/>
                <a:ext cx="1419541" cy="98043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2254" extrusionOk="0">
                    <a:moveTo>
                      <a:pt x="16289" y="0"/>
                    </a:moveTo>
                    <a:lnTo>
                      <a:pt x="14321" y="1897"/>
                    </a:lnTo>
                    <a:lnTo>
                      <a:pt x="1" y="1897"/>
                    </a:lnTo>
                    <a:lnTo>
                      <a:pt x="1" y="2140"/>
                    </a:lnTo>
                    <a:lnTo>
                      <a:pt x="14449" y="2140"/>
                    </a:lnTo>
                    <a:lnTo>
                      <a:pt x="16346" y="229"/>
                    </a:lnTo>
                    <a:lnTo>
                      <a:pt x="21395" y="229"/>
                    </a:lnTo>
                    <a:lnTo>
                      <a:pt x="23178" y="2012"/>
                    </a:lnTo>
                    <a:lnTo>
                      <a:pt x="31864" y="2012"/>
                    </a:lnTo>
                    <a:cubicBezTo>
                      <a:pt x="31921" y="2197"/>
                      <a:pt x="32092" y="2254"/>
                      <a:pt x="32221" y="2254"/>
                    </a:cubicBezTo>
                    <a:cubicBezTo>
                      <a:pt x="32449" y="2254"/>
                      <a:pt x="32634" y="2140"/>
                      <a:pt x="32634" y="1897"/>
                    </a:cubicBezTo>
                    <a:cubicBezTo>
                      <a:pt x="32634" y="1655"/>
                      <a:pt x="32449" y="1541"/>
                      <a:pt x="32221" y="1541"/>
                    </a:cubicBezTo>
                    <a:cubicBezTo>
                      <a:pt x="32035" y="1541"/>
                      <a:pt x="31921" y="1655"/>
                      <a:pt x="31864" y="1783"/>
                    </a:cubicBezTo>
                    <a:lnTo>
                      <a:pt x="23306" y="1783"/>
                    </a:lnTo>
                    <a:lnTo>
                      <a:pt x="215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51"/>
              <p:cNvSpPr/>
              <p:nvPr/>
            </p:nvSpPr>
            <p:spPr>
              <a:xfrm rot="-5400000">
                <a:off x="2574592" y="3483446"/>
                <a:ext cx="1556645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35787" h="2269" extrusionOk="0">
                    <a:moveTo>
                      <a:pt x="16703" y="1"/>
                    </a:moveTo>
                    <a:lnTo>
                      <a:pt x="14806" y="1841"/>
                    </a:lnTo>
                    <a:lnTo>
                      <a:pt x="1" y="1841"/>
                    </a:lnTo>
                    <a:lnTo>
                      <a:pt x="1" y="2083"/>
                    </a:lnTo>
                    <a:lnTo>
                      <a:pt x="14920" y="2083"/>
                    </a:lnTo>
                    <a:lnTo>
                      <a:pt x="16760" y="243"/>
                    </a:lnTo>
                    <a:lnTo>
                      <a:pt x="20810" y="243"/>
                    </a:lnTo>
                    <a:lnTo>
                      <a:pt x="22593" y="2026"/>
                    </a:lnTo>
                    <a:lnTo>
                      <a:pt x="35002" y="2026"/>
                    </a:lnTo>
                    <a:cubicBezTo>
                      <a:pt x="35073" y="2140"/>
                      <a:pt x="35244" y="2269"/>
                      <a:pt x="35358" y="2269"/>
                    </a:cubicBezTo>
                    <a:cubicBezTo>
                      <a:pt x="35601" y="2269"/>
                      <a:pt x="35786" y="2083"/>
                      <a:pt x="35786" y="1912"/>
                    </a:cubicBezTo>
                    <a:cubicBezTo>
                      <a:pt x="35786" y="1670"/>
                      <a:pt x="35601" y="1484"/>
                      <a:pt x="35358" y="1484"/>
                    </a:cubicBezTo>
                    <a:cubicBezTo>
                      <a:pt x="35244" y="1484"/>
                      <a:pt x="35073" y="1613"/>
                      <a:pt x="35002" y="1784"/>
                    </a:cubicBezTo>
                    <a:lnTo>
                      <a:pt x="22650" y="1784"/>
                    </a:lnTo>
                    <a:lnTo>
                      <a:pt x="2092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51"/>
              <p:cNvSpPr/>
              <p:nvPr/>
            </p:nvSpPr>
            <p:spPr>
              <a:xfrm rot="-5400000">
                <a:off x="2516589" y="3511045"/>
                <a:ext cx="1499576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34475" h="2312" extrusionOk="0">
                    <a:moveTo>
                      <a:pt x="15747" y="1"/>
                    </a:moveTo>
                    <a:lnTo>
                      <a:pt x="13679" y="2012"/>
                    </a:lnTo>
                    <a:lnTo>
                      <a:pt x="1" y="2012"/>
                    </a:lnTo>
                    <a:lnTo>
                      <a:pt x="1" y="2254"/>
                    </a:lnTo>
                    <a:lnTo>
                      <a:pt x="13793" y="2254"/>
                    </a:lnTo>
                    <a:lnTo>
                      <a:pt x="15818" y="229"/>
                    </a:lnTo>
                    <a:lnTo>
                      <a:pt x="22108" y="229"/>
                    </a:lnTo>
                    <a:lnTo>
                      <a:pt x="24019" y="2069"/>
                    </a:lnTo>
                    <a:lnTo>
                      <a:pt x="33761" y="2069"/>
                    </a:lnTo>
                    <a:cubicBezTo>
                      <a:pt x="33818" y="2197"/>
                      <a:pt x="33932" y="2311"/>
                      <a:pt x="34117" y="2311"/>
                    </a:cubicBezTo>
                    <a:cubicBezTo>
                      <a:pt x="34289" y="2311"/>
                      <a:pt x="34474" y="2140"/>
                      <a:pt x="34474" y="1955"/>
                    </a:cubicBezTo>
                    <a:cubicBezTo>
                      <a:pt x="34474" y="1712"/>
                      <a:pt x="34289" y="1541"/>
                      <a:pt x="34117" y="1541"/>
                    </a:cubicBezTo>
                    <a:cubicBezTo>
                      <a:pt x="33932" y="1541"/>
                      <a:pt x="33761" y="1655"/>
                      <a:pt x="33761" y="1841"/>
                    </a:cubicBezTo>
                    <a:lnTo>
                      <a:pt x="24076" y="1841"/>
                    </a:lnTo>
                    <a:lnTo>
                      <a:pt x="222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51"/>
              <p:cNvSpPr/>
              <p:nvPr/>
            </p:nvSpPr>
            <p:spPr>
              <a:xfrm rot="-5400000">
                <a:off x="2595407" y="3628314"/>
                <a:ext cx="1251380" cy="114224"/>
              </a:xfrm>
              <a:custGeom>
                <a:avLst/>
                <a:gdLst/>
                <a:ahLst/>
                <a:cxnLst/>
                <a:rect l="l" t="t" r="r" b="b"/>
                <a:pathLst>
                  <a:path w="28769" h="2626" extrusionOk="0">
                    <a:moveTo>
                      <a:pt x="15519" y="1"/>
                    </a:moveTo>
                    <a:lnTo>
                      <a:pt x="13137" y="2383"/>
                    </a:lnTo>
                    <a:lnTo>
                      <a:pt x="1" y="2383"/>
                    </a:lnTo>
                    <a:lnTo>
                      <a:pt x="1" y="2625"/>
                    </a:lnTo>
                    <a:lnTo>
                      <a:pt x="13251" y="2625"/>
                    </a:lnTo>
                    <a:lnTo>
                      <a:pt x="15633" y="243"/>
                    </a:lnTo>
                    <a:lnTo>
                      <a:pt x="22707" y="243"/>
                    </a:lnTo>
                    <a:lnTo>
                      <a:pt x="24547" y="2083"/>
                    </a:lnTo>
                    <a:lnTo>
                      <a:pt x="28056" y="2083"/>
                    </a:lnTo>
                    <a:cubicBezTo>
                      <a:pt x="28056" y="2268"/>
                      <a:pt x="28227" y="2383"/>
                      <a:pt x="28412" y="2383"/>
                    </a:cubicBezTo>
                    <a:cubicBezTo>
                      <a:pt x="28583" y="2383"/>
                      <a:pt x="28769" y="2197"/>
                      <a:pt x="28769" y="1969"/>
                    </a:cubicBezTo>
                    <a:cubicBezTo>
                      <a:pt x="28769" y="1784"/>
                      <a:pt x="28583" y="1612"/>
                      <a:pt x="28412" y="1612"/>
                    </a:cubicBezTo>
                    <a:cubicBezTo>
                      <a:pt x="28227" y="1612"/>
                      <a:pt x="28113" y="1726"/>
                      <a:pt x="28056" y="1841"/>
                    </a:cubicBezTo>
                    <a:lnTo>
                      <a:pt x="24661" y="1841"/>
                    </a:lnTo>
                    <a:lnTo>
                      <a:pt x="228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8" name="Google Shape;1068;p51"/>
            <p:cNvGrpSpPr/>
            <p:nvPr/>
          </p:nvGrpSpPr>
          <p:grpSpPr>
            <a:xfrm>
              <a:off x="7181728" y="3862376"/>
              <a:ext cx="549893" cy="1924756"/>
              <a:chOff x="7780935" y="2930680"/>
              <a:chExt cx="392780" cy="1374825"/>
            </a:xfrm>
          </p:grpSpPr>
          <p:sp>
            <p:nvSpPr>
              <p:cNvPr id="1069" name="Google Shape;1069;p51"/>
              <p:cNvSpPr/>
              <p:nvPr/>
            </p:nvSpPr>
            <p:spPr>
              <a:xfrm rot="-5400000">
                <a:off x="7866274" y="3998065"/>
                <a:ext cx="449808" cy="165073"/>
              </a:xfrm>
              <a:custGeom>
                <a:avLst/>
                <a:gdLst/>
                <a:ahLst/>
                <a:cxnLst/>
                <a:rect l="l" t="t" r="r" b="b"/>
                <a:pathLst>
                  <a:path w="10341" h="3795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9856" y="229"/>
                    </a:lnTo>
                    <a:lnTo>
                      <a:pt x="9856" y="3081"/>
                    </a:lnTo>
                    <a:cubicBezTo>
                      <a:pt x="9685" y="3081"/>
                      <a:pt x="9556" y="3267"/>
                      <a:pt x="9556" y="3438"/>
                    </a:cubicBezTo>
                    <a:cubicBezTo>
                      <a:pt x="9556" y="3623"/>
                      <a:pt x="9742" y="3794"/>
                      <a:pt x="9984" y="3794"/>
                    </a:cubicBezTo>
                    <a:cubicBezTo>
                      <a:pt x="10155" y="3794"/>
                      <a:pt x="10341" y="3623"/>
                      <a:pt x="10341" y="3438"/>
                    </a:cubicBezTo>
                    <a:cubicBezTo>
                      <a:pt x="10341" y="3267"/>
                      <a:pt x="10212" y="3081"/>
                      <a:pt x="10098" y="3081"/>
                    </a:cubicBezTo>
                    <a:lnTo>
                      <a:pt x="1009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51"/>
              <p:cNvSpPr/>
              <p:nvPr/>
            </p:nvSpPr>
            <p:spPr>
              <a:xfrm rot="-5400000">
                <a:off x="7822212" y="3954002"/>
                <a:ext cx="498829" cy="204177"/>
              </a:xfrm>
              <a:custGeom>
                <a:avLst/>
                <a:gdLst/>
                <a:ahLst/>
                <a:cxnLst/>
                <a:rect l="l" t="t" r="r" b="b"/>
                <a:pathLst>
                  <a:path w="11468" h="4694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0925" y="243"/>
                    </a:lnTo>
                    <a:lnTo>
                      <a:pt x="10925" y="3980"/>
                    </a:lnTo>
                    <a:cubicBezTo>
                      <a:pt x="10811" y="3980"/>
                      <a:pt x="10697" y="4166"/>
                      <a:pt x="10697" y="4337"/>
                    </a:cubicBezTo>
                    <a:cubicBezTo>
                      <a:pt x="10697" y="4522"/>
                      <a:pt x="10868" y="4693"/>
                      <a:pt x="11054" y="4693"/>
                    </a:cubicBezTo>
                    <a:cubicBezTo>
                      <a:pt x="11282" y="4693"/>
                      <a:pt x="11467" y="4522"/>
                      <a:pt x="11467" y="4337"/>
                    </a:cubicBezTo>
                    <a:cubicBezTo>
                      <a:pt x="11467" y="4166"/>
                      <a:pt x="11339" y="3980"/>
                      <a:pt x="11168" y="3980"/>
                    </a:cubicBezTo>
                    <a:lnTo>
                      <a:pt x="1116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51"/>
              <p:cNvSpPr/>
              <p:nvPr/>
            </p:nvSpPr>
            <p:spPr>
              <a:xfrm rot="-5400000">
                <a:off x="7418033" y="3559740"/>
                <a:ext cx="1266256" cy="225274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5179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1995" y="243"/>
                    </a:lnTo>
                    <a:lnTo>
                      <a:pt x="11995" y="5178"/>
                    </a:lnTo>
                    <a:lnTo>
                      <a:pt x="16631" y="5178"/>
                    </a:lnTo>
                    <a:lnTo>
                      <a:pt x="20909" y="828"/>
                    </a:lnTo>
                    <a:lnTo>
                      <a:pt x="28340" y="828"/>
                    </a:lnTo>
                    <a:cubicBezTo>
                      <a:pt x="28397" y="1013"/>
                      <a:pt x="28526" y="1127"/>
                      <a:pt x="28697" y="1127"/>
                    </a:cubicBezTo>
                    <a:cubicBezTo>
                      <a:pt x="28939" y="1127"/>
                      <a:pt x="29111" y="956"/>
                      <a:pt x="29111" y="714"/>
                    </a:cubicBezTo>
                    <a:cubicBezTo>
                      <a:pt x="29111" y="543"/>
                      <a:pt x="28939" y="357"/>
                      <a:pt x="28697" y="357"/>
                    </a:cubicBezTo>
                    <a:cubicBezTo>
                      <a:pt x="28583" y="357"/>
                      <a:pt x="28397" y="471"/>
                      <a:pt x="28340" y="600"/>
                    </a:cubicBezTo>
                    <a:lnTo>
                      <a:pt x="20852" y="600"/>
                    </a:lnTo>
                    <a:lnTo>
                      <a:pt x="16516" y="4936"/>
                    </a:lnTo>
                    <a:lnTo>
                      <a:pt x="12238" y="4936"/>
                    </a:lnTo>
                    <a:lnTo>
                      <a:pt x="1223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51"/>
              <p:cNvSpPr/>
              <p:nvPr/>
            </p:nvSpPr>
            <p:spPr>
              <a:xfrm rot="-5400000">
                <a:off x="7317206" y="3505455"/>
                <a:ext cx="1374825" cy="225274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5179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3065" y="243"/>
                    </a:lnTo>
                    <a:lnTo>
                      <a:pt x="13065" y="5178"/>
                    </a:lnTo>
                    <a:lnTo>
                      <a:pt x="15917" y="5178"/>
                    </a:lnTo>
                    <a:lnTo>
                      <a:pt x="20382" y="714"/>
                    </a:lnTo>
                    <a:lnTo>
                      <a:pt x="30836" y="714"/>
                    </a:lnTo>
                    <a:cubicBezTo>
                      <a:pt x="30893" y="900"/>
                      <a:pt x="31022" y="1014"/>
                      <a:pt x="31193" y="1014"/>
                    </a:cubicBezTo>
                    <a:cubicBezTo>
                      <a:pt x="31435" y="1014"/>
                      <a:pt x="31607" y="828"/>
                      <a:pt x="31607" y="600"/>
                    </a:cubicBezTo>
                    <a:cubicBezTo>
                      <a:pt x="31607" y="415"/>
                      <a:pt x="31435" y="243"/>
                      <a:pt x="31193" y="243"/>
                    </a:cubicBezTo>
                    <a:cubicBezTo>
                      <a:pt x="31079" y="243"/>
                      <a:pt x="30893" y="358"/>
                      <a:pt x="30836" y="472"/>
                    </a:cubicBezTo>
                    <a:lnTo>
                      <a:pt x="20253" y="472"/>
                    </a:lnTo>
                    <a:lnTo>
                      <a:pt x="15803" y="4936"/>
                    </a:lnTo>
                    <a:lnTo>
                      <a:pt x="13307" y="4936"/>
                    </a:lnTo>
                    <a:lnTo>
                      <a:pt x="133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51"/>
              <p:cNvSpPr/>
              <p:nvPr/>
            </p:nvSpPr>
            <p:spPr>
              <a:xfrm rot="-5400000">
                <a:off x="7374298" y="3624573"/>
                <a:ext cx="1144680" cy="217183"/>
              </a:xfrm>
              <a:custGeom>
                <a:avLst/>
                <a:gdLst/>
                <a:ahLst/>
                <a:cxnLst/>
                <a:rect l="l" t="t" r="r" b="b"/>
                <a:pathLst>
                  <a:path w="26316" h="4993" extrusionOk="0">
                    <a:moveTo>
                      <a:pt x="25901" y="0"/>
                    </a:moveTo>
                    <a:cubicBezTo>
                      <a:pt x="25730" y="0"/>
                      <a:pt x="25602" y="114"/>
                      <a:pt x="25545" y="228"/>
                    </a:cubicBezTo>
                    <a:lnTo>
                      <a:pt x="20253" y="228"/>
                    </a:lnTo>
                    <a:lnTo>
                      <a:pt x="15689" y="4750"/>
                    </a:lnTo>
                    <a:lnTo>
                      <a:pt x="14491" y="4750"/>
                    </a:lnTo>
                    <a:lnTo>
                      <a:pt x="14491" y="171"/>
                    </a:lnTo>
                    <a:lnTo>
                      <a:pt x="0" y="171"/>
                    </a:lnTo>
                    <a:lnTo>
                      <a:pt x="0" y="414"/>
                    </a:lnTo>
                    <a:lnTo>
                      <a:pt x="14263" y="414"/>
                    </a:lnTo>
                    <a:lnTo>
                      <a:pt x="14263" y="4992"/>
                    </a:lnTo>
                    <a:lnTo>
                      <a:pt x="15803" y="4992"/>
                    </a:lnTo>
                    <a:lnTo>
                      <a:pt x="20325" y="471"/>
                    </a:lnTo>
                    <a:lnTo>
                      <a:pt x="25545" y="471"/>
                    </a:lnTo>
                    <a:cubicBezTo>
                      <a:pt x="25602" y="642"/>
                      <a:pt x="25787" y="713"/>
                      <a:pt x="25901" y="713"/>
                    </a:cubicBezTo>
                    <a:cubicBezTo>
                      <a:pt x="26144" y="713"/>
                      <a:pt x="26315" y="585"/>
                      <a:pt x="26315" y="357"/>
                    </a:cubicBezTo>
                    <a:cubicBezTo>
                      <a:pt x="26315" y="171"/>
                      <a:pt x="26144" y="0"/>
                      <a:pt x="2590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51"/>
              <p:cNvSpPr/>
              <p:nvPr/>
            </p:nvSpPr>
            <p:spPr>
              <a:xfrm rot="-5400000">
                <a:off x="7256398" y="3576791"/>
                <a:ext cx="1253250" cy="204177"/>
              </a:xfrm>
              <a:custGeom>
                <a:avLst/>
                <a:gdLst/>
                <a:ahLst/>
                <a:cxnLst/>
                <a:rect l="l" t="t" r="r" b="b"/>
                <a:pathLst>
                  <a:path w="28812" h="4694" extrusionOk="0">
                    <a:moveTo>
                      <a:pt x="28397" y="1"/>
                    </a:moveTo>
                    <a:cubicBezTo>
                      <a:pt x="28283" y="1"/>
                      <a:pt x="28098" y="115"/>
                      <a:pt x="28041" y="243"/>
                    </a:cubicBezTo>
                    <a:lnTo>
                      <a:pt x="19540" y="243"/>
                    </a:lnTo>
                    <a:lnTo>
                      <a:pt x="15618" y="4166"/>
                    </a:lnTo>
                    <a:lnTo>
                      <a:pt x="15618" y="172"/>
                    </a:lnTo>
                    <a:lnTo>
                      <a:pt x="0" y="172"/>
                    </a:lnTo>
                    <a:lnTo>
                      <a:pt x="0" y="415"/>
                    </a:lnTo>
                    <a:lnTo>
                      <a:pt x="15390" y="415"/>
                    </a:lnTo>
                    <a:lnTo>
                      <a:pt x="15390" y="4693"/>
                    </a:lnTo>
                    <a:lnTo>
                      <a:pt x="19669" y="472"/>
                    </a:lnTo>
                    <a:lnTo>
                      <a:pt x="28041" y="472"/>
                    </a:lnTo>
                    <a:cubicBezTo>
                      <a:pt x="28098" y="657"/>
                      <a:pt x="28226" y="771"/>
                      <a:pt x="28397" y="771"/>
                    </a:cubicBezTo>
                    <a:cubicBezTo>
                      <a:pt x="28640" y="771"/>
                      <a:pt x="28811" y="600"/>
                      <a:pt x="28811" y="357"/>
                    </a:cubicBezTo>
                    <a:cubicBezTo>
                      <a:pt x="28811" y="172"/>
                      <a:pt x="28640" y="1"/>
                      <a:pt x="2839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4011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3894A7-D60B-7286-9BBE-A2F9E1184A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0" t="5408" r="2109" b="21933"/>
          <a:stretch/>
        </p:blipFill>
        <p:spPr>
          <a:xfrm>
            <a:off x="304799" y="1930399"/>
            <a:ext cx="8418287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23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51"/>
          <p:cNvSpPr txBox="1">
            <a:spLocks noGrp="1"/>
          </p:cNvSpPr>
          <p:nvPr>
            <p:ph type="title"/>
          </p:nvPr>
        </p:nvSpPr>
        <p:spPr>
          <a:xfrm>
            <a:off x="1454975" y="1978224"/>
            <a:ext cx="6096900" cy="12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USER</a:t>
            </a:r>
            <a:endParaRPr sz="6600" dirty="0"/>
          </a:p>
        </p:txBody>
      </p:sp>
      <p:grpSp>
        <p:nvGrpSpPr>
          <p:cNvPr id="1012" name="Google Shape;1012;p51"/>
          <p:cNvGrpSpPr/>
          <p:nvPr/>
        </p:nvGrpSpPr>
        <p:grpSpPr>
          <a:xfrm>
            <a:off x="582712" y="7"/>
            <a:ext cx="643935" cy="2314064"/>
            <a:chOff x="582712" y="7"/>
            <a:chExt cx="643935" cy="2314064"/>
          </a:xfrm>
        </p:grpSpPr>
        <p:grpSp>
          <p:nvGrpSpPr>
            <p:cNvPr id="1013" name="Google Shape;1013;p51"/>
            <p:cNvGrpSpPr/>
            <p:nvPr/>
          </p:nvGrpSpPr>
          <p:grpSpPr>
            <a:xfrm rot="10800000">
              <a:off x="1035918" y="3987"/>
              <a:ext cx="190730" cy="2310083"/>
              <a:chOff x="9" y="2835115"/>
              <a:chExt cx="134668" cy="1631069"/>
            </a:xfrm>
          </p:grpSpPr>
          <p:sp>
            <p:nvSpPr>
              <p:cNvPr id="1014" name="Google Shape;1014;p51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1898" extrusionOk="0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51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avLst/>
                <a:gdLst/>
                <a:ahLst/>
                <a:cxnLst/>
                <a:rect l="l" t="t" r="r" b="b"/>
                <a:pathLst>
                  <a:path w="20981" h="1669" extrusionOk="0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51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19384" h="714" extrusionOk="0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51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37498" h="2140" extrusionOk="0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8" name="Google Shape;1018;p51"/>
            <p:cNvGrpSpPr/>
            <p:nvPr/>
          </p:nvGrpSpPr>
          <p:grpSpPr>
            <a:xfrm rot="10800000">
              <a:off x="582712" y="7"/>
              <a:ext cx="432406" cy="1877736"/>
              <a:chOff x="4792514" y="2979701"/>
              <a:chExt cx="305307" cy="1325804"/>
            </a:xfrm>
          </p:grpSpPr>
          <p:sp>
            <p:nvSpPr>
              <p:cNvPr id="1019" name="Google Shape;1019;p51"/>
              <p:cNvSpPr/>
              <p:nvPr/>
            </p:nvSpPr>
            <p:spPr>
              <a:xfrm rot="-5400000">
                <a:off x="4409125" y="3616809"/>
                <a:ext cx="1266256" cy="111136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2555" extrusionOk="0">
                    <a:moveTo>
                      <a:pt x="0" y="1"/>
                    </a:moveTo>
                    <a:lnTo>
                      <a:pt x="0" y="229"/>
                    </a:lnTo>
                    <a:lnTo>
                      <a:pt x="15803" y="229"/>
                    </a:lnTo>
                    <a:lnTo>
                      <a:pt x="18114" y="2554"/>
                    </a:lnTo>
                    <a:lnTo>
                      <a:pt x="23462" y="2554"/>
                    </a:lnTo>
                    <a:lnTo>
                      <a:pt x="24775" y="1185"/>
                    </a:lnTo>
                    <a:lnTo>
                      <a:pt x="28397" y="1185"/>
                    </a:lnTo>
                    <a:cubicBezTo>
                      <a:pt x="28397" y="1370"/>
                      <a:pt x="28583" y="1484"/>
                      <a:pt x="28754" y="1484"/>
                    </a:cubicBezTo>
                    <a:cubicBezTo>
                      <a:pt x="28939" y="1484"/>
                      <a:pt x="29111" y="1299"/>
                      <a:pt x="29111" y="1128"/>
                    </a:cubicBezTo>
                    <a:cubicBezTo>
                      <a:pt x="29111" y="885"/>
                      <a:pt x="28939" y="714"/>
                      <a:pt x="28754" y="714"/>
                    </a:cubicBezTo>
                    <a:cubicBezTo>
                      <a:pt x="28583" y="714"/>
                      <a:pt x="28454" y="828"/>
                      <a:pt x="28397" y="942"/>
                    </a:cubicBezTo>
                    <a:lnTo>
                      <a:pt x="24718" y="942"/>
                    </a:lnTo>
                    <a:lnTo>
                      <a:pt x="23405" y="2312"/>
                    </a:lnTo>
                    <a:lnTo>
                      <a:pt x="18242" y="2312"/>
                    </a:lnTo>
                    <a:lnTo>
                      <a:pt x="1591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51"/>
              <p:cNvSpPr/>
              <p:nvPr/>
            </p:nvSpPr>
            <p:spPr>
              <a:xfrm rot="-5400000">
                <a:off x="4335310" y="3589536"/>
                <a:ext cx="1325804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2440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6459" y="243"/>
                    </a:lnTo>
                    <a:lnTo>
                      <a:pt x="18656" y="2439"/>
                    </a:lnTo>
                    <a:lnTo>
                      <a:pt x="22878" y="2439"/>
                    </a:lnTo>
                    <a:lnTo>
                      <a:pt x="24361" y="899"/>
                    </a:lnTo>
                    <a:lnTo>
                      <a:pt x="29767" y="899"/>
                    </a:lnTo>
                    <a:cubicBezTo>
                      <a:pt x="29824" y="1013"/>
                      <a:pt x="29952" y="1127"/>
                      <a:pt x="30066" y="1127"/>
                    </a:cubicBezTo>
                    <a:cubicBezTo>
                      <a:pt x="30309" y="1127"/>
                      <a:pt x="30480" y="956"/>
                      <a:pt x="30480" y="771"/>
                    </a:cubicBezTo>
                    <a:cubicBezTo>
                      <a:pt x="30480" y="542"/>
                      <a:pt x="30309" y="357"/>
                      <a:pt x="30066" y="357"/>
                    </a:cubicBezTo>
                    <a:cubicBezTo>
                      <a:pt x="29881" y="357"/>
                      <a:pt x="29767" y="471"/>
                      <a:pt x="29710" y="656"/>
                    </a:cubicBezTo>
                    <a:lnTo>
                      <a:pt x="24247" y="656"/>
                    </a:lnTo>
                    <a:lnTo>
                      <a:pt x="22749" y="2197"/>
                    </a:lnTo>
                    <a:lnTo>
                      <a:pt x="18770" y="2197"/>
                    </a:lnTo>
                    <a:lnTo>
                      <a:pt x="1657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51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27514" h="2312" extrusionOk="0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51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2326" extrusionOk="0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51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22037" h="714" extrusionOk="0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4" name="Google Shape;1024;p51"/>
          <p:cNvGrpSpPr/>
          <p:nvPr/>
        </p:nvGrpSpPr>
        <p:grpSpPr>
          <a:xfrm rot="-5400000">
            <a:off x="7591763" y="-353680"/>
            <a:ext cx="659052" cy="2445426"/>
            <a:chOff x="4128096" y="2589445"/>
            <a:chExt cx="465334" cy="1726630"/>
          </a:xfrm>
        </p:grpSpPr>
        <p:sp>
          <p:nvSpPr>
            <p:cNvPr id="1025" name="Google Shape;1025;p5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51"/>
          <p:cNvGrpSpPr/>
          <p:nvPr/>
        </p:nvGrpSpPr>
        <p:grpSpPr>
          <a:xfrm>
            <a:off x="-6" y="3333878"/>
            <a:ext cx="2174918" cy="1340856"/>
            <a:chOff x="-6" y="3333878"/>
            <a:chExt cx="2174918" cy="1340856"/>
          </a:xfrm>
        </p:grpSpPr>
        <p:grpSp>
          <p:nvGrpSpPr>
            <p:cNvPr id="1037" name="Google Shape;1037;p51"/>
            <p:cNvGrpSpPr/>
            <p:nvPr/>
          </p:nvGrpSpPr>
          <p:grpSpPr>
            <a:xfrm rot="5400000">
              <a:off x="694173" y="3358411"/>
              <a:ext cx="622150" cy="2010496"/>
              <a:chOff x="2474121" y="2891575"/>
              <a:chExt cx="439279" cy="1419541"/>
            </a:xfrm>
          </p:grpSpPr>
          <p:sp>
            <p:nvSpPr>
              <p:cNvPr id="1038" name="Google Shape;1038;p51"/>
              <p:cNvSpPr/>
              <p:nvPr/>
            </p:nvSpPr>
            <p:spPr>
              <a:xfrm rot="-5400000">
                <a:off x="1917918" y="3535251"/>
                <a:ext cx="1419541" cy="132189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3039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5818" y="243"/>
                    </a:lnTo>
                    <a:lnTo>
                      <a:pt x="15818" y="2796"/>
                    </a:lnTo>
                    <a:lnTo>
                      <a:pt x="31864" y="2796"/>
                    </a:lnTo>
                    <a:cubicBezTo>
                      <a:pt x="31921" y="2981"/>
                      <a:pt x="32092" y="3038"/>
                      <a:pt x="32221" y="3038"/>
                    </a:cubicBezTo>
                    <a:cubicBezTo>
                      <a:pt x="32449" y="3038"/>
                      <a:pt x="32634" y="2924"/>
                      <a:pt x="32634" y="2682"/>
                    </a:cubicBezTo>
                    <a:cubicBezTo>
                      <a:pt x="32634" y="2496"/>
                      <a:pt x="32449" y="2325"/>
                      <a:pt x="32221" y="2325"/>
                    </a:cubicBezTo>
                    <a:cubicBezTo>
                      <a:pt x="32092" y="2325"/>
                      <a:pt x="31921" y="2439"/>
                      <a:pt x="31864" y="2568"/>
                    </a:cubicBezTo>
                    <a:lnTo>
                      <a:pt x="16046" y="2568"/>
                    </a:lnTo>
                    <a:lnTo>
                      <a:pt x="160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51"/>
              <p:cNvSpPr/>
              <p:nvPr/>
            </p:nvSpPr>
            <p:spPr>
              <a:xfrm rot="-5400000">
                <a:off x="2568095" y="3965811"/>
                <a:ext cx="504441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11597" h="4280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1112" y="243"/>
                    </a:lnTo>
                    <a:lnTo>
                      <a:pt x="11112" y="3566"/>
                    </a:lnTo>
                    <a:cubicBezTo>
                      <a:pt x="10940" y="3623"/>
                      <a:pt x="10883" y="3752"/>
                      <a:pt x="10883" y="3923"/>
                    </a:cubicBezTo>
                    <a:cubicBezTo>
                      <a:pt x="10883" y="4108"/>
                      <a:pt x="10997" y="4279"/>
                      <a:pt x="11240" y="4279"/>
                    </a:cubicBezTo>
                    <a:cubicBezTo>
                      <a:pt x="11468" y="4279"/>
                      <a:pt x="11596" y="4108"/>
                      <a:pt x="11596" y="3923"/>
                    </a:cubicBezTo>
                    <a:cubicBezTo>
                      <a:pt x="11596" y="3752"/>
                      <a:pt x="11539" y="3623"/>
                      <a:pt x="11354" y="3566"/>
                    </a:cubicBezTo>
                    <a:lnTo>
                      <a:pt x="1135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51"/>
              <p:cNvSpPr/>
              <p:nvPr/>
            </p:nvSpPr>
            <p:spPr>
              <a:xfrm rot="-5400000">
                <a:off x="2612136" y="4009852"/>
                <a:ext cx="452331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4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739"/>
                    </a:lnTo>
                    <a:cubicBezTo>
                      <a:pt x="9757" y="2796"/>
                      <a:pt x="9628" y="2925"/>
                      <a:pt x="9628" y="3096"/>
                    </a:cubicBezTo>
                    <a:cubicBezTo>
                      <a:pt x="9628" y="3281"/>
                      <a:pt x="9814" y="3452"/>
                      <a:pt x="10042" y="3452"/>
                    </a:cubicBezTo>
                    <a:cubicBezTo>
                      <a:pt x="10227" y="3452"/>
                      <a:pt x="10398" y="3281"/>
                      <a:pt x="10398" y="3096"/>
                    </a:cubicBezTo>
                    <a:cubicBezTo>
                      <a:pt x="10398" y="2925"/>
                      <a:pt x="10284" y="2796"/>
                      <a:pt x="10170" y="2739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51"/>
              <p:cNvSpPr/>
              <p:nvPr/>
            </p:nvSpPr>
            <p:spPr>
              <a:xfrm rot="-5400000">
                <a:off x="2177879" y="3666157"/>
                <a:ext cx="1160818" cy="129101"/>
              </a:xfrm>
              <a:custGeom>
                <a:avLst/>
                <a:gdLst/>
                <a:ahLst/>
                <a:cxnLst/>
                <a:rect l="l" t="t" r="r" b="b"/>
                <a:pathLst>
                  <a:path w="26687" h="2968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2310" y="243"/>
                    </a:lnTo>
                    <a:lnTo>
                      <a:pt x="12310" y="2739"/>
                    </a:lnTo>
                    <a:lnTo>
                      <a:pt x="25973" y="2739"/>
                    </a:lnTo>
                    <a:cubicBezTo>
                      <a:pt x="26030" y="2910"/>
                      <a:pt x="26159" y="2967"/>
                      <a:pt x="26330" y="2967"/>
                    </a:cubicBezTo>
                    <a:cubicBezTo>
                      <a:pt x="26572" y="2967"/>
                      <a:pt x="26687" y="2853"/>
                      <a:pt x="26687" y="2611"/>
                    </a:cubicBezTo>
                    <a:cubicBezTo>
                      <a:pt x="26687" y="2439"/>
                      <a:pt x="26572" y="2254"/>
                      <a:pt x="26330" y="2254"/>
                    </a:cubicBezTo>
                    <a:cubicBezTo>
                      <a:pt x="26159" y="2254"/>
                      <a:pt x="26030" y="2382"/>
                      <a:pt x="25973" y="2496"/>
                    </a:cubicBezTo>
                    <a:lnTo>
                      <a:pt x="12538" y="2496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51"/>
              <p:cNvSpPr/>
              <p:nvPr/>
            </p:nvSpPr>
            <p:spPr>
              <a:xfrm rot="-5400000">
                <a:off x="2081076" y="3607849"/>
                <a:ext cx="1271867" cy="134668"/>
              </a:xfrm>
              <a:custGeom>
                <a:avLst/>
                <a:gdLst/>
                <a:ahLst/>
                <a:cxnLst/>
                <a:rect l="l" t="t" r="r" b="b"/>
                <a:pathLst>
                  <a:path w="29240" h="309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3436" y="243"/>
                    </a:lnTo>
                    <a:lnTo>
                      <a:pt x="13436" y="2853"/>
                    </a:lnTo>
                    <a:lnTo>
                      <a:pt x="28526" y="2853"/>
                    </a:lnTo>
                    <a:cubicBezTo>
                      <a:pt x="28526" y="2967"/>
                      <a:pt x="28712" y="3096"/>
                      <a:pt x="28883" y="3096"/>
                    </a:cubicBezTo>
                    <a:cubicBezTo>
                      <a:pt x="29068" y="3096"/>
                      <a:pt x="29240" y="2910"/>
                      <a:pt x="29240" y="2739"/>
                    </a:cubicBezTo>
                    <a:cubicBezTo>
                      <a:pt x="29240" y="2497"/>
                      <a:pt x="29068" y="2326"/>
                      <a:pt x="28883" y="2326"/>
                    </a:cubicBezTo>
                    <a:cubicBezTo>
                      <a:pt x="28712" y="2326"/>
                      <a:pt x="28526" y="2440"/>
                      <a:pt x="28526" y="2611"/>
                    </a:cubicBezTo>
                    <a:lnTo>
                      <a:pt x="13679" y="2611"/>
                    </a:lnTo>
                    <a:lnTo>
                      <a:pt x="1367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51"/>
              <p:cNvSpPr/>
              <p:nvPr/>
            </p:nvSpPr>
            <p:spPr>
              <a:xfrm rot="-5400000">
                <a:off x="2065591" y="3641342"/>
                <a:ext cx="1212319" cy="127230"/>
              </a:xfrm>
              <a:custGeom>
                <a:avLst/>
                <a:gdLst/>
                <a:ahLst/>
                <a:cxnLst/>
                <a:rect l="l" t="t" r="r" b="b"/>
                <a:pathLst>
                  <a:path w="27871" h="2925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4563" y="243"/>
                    </a:lnTo>
                    <a:lnTo>
                      <a:pt x="14563" y="2682"/>
                    </a:lnTo>
                    <a:lnTo>
                      <a:pt x="27157" y="2682"/>
                    </a:lnTo>
                    <a:cubicBezTo>
                      <a:pt x="27229" y="2853"/>
                      <a:pt x="27343" y="2924"/>
                      <a:pt x="27514" y="2924"/>
                    </a:cubicBezTo>
                    <a:cubicBezTo>
                      <a:pt x="27756" y="2924"/>
                      <a:pt x="27870" y="2796"/>
                      <a:pt x="27870" y="2567"/>
                    </a:cubicBezTo>
                    <a:cubicBezTo>
                      <a:pt x="27870" y="2382"/>
                      <a:pt x="27756" y="2211"/>
                      <a:pt x="27514" y="2211"/>
                    </a:cubicBezTo>
                    <a:cubicBezTo>
                      <a:pt x="27343" y="2211"/>
                      <a:pt x="27229" y="2325"/>
                      <a:pt x="27157" y="2439"/>
                    </a:cubicBezTo>
                    <a:lnTo>
                      <a:pt x="14806" y="2439"/>
                    </a:lnTo>
                    <a:lnTo>
                      <a:pt x="1480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51"/>
              <p:cNvSpPr/>
              <p:nvPr/>
            </p:nvSpPr>
            <p:spPr>
              <a:xfrm rot="-5400000">
                <a:off x="1972508" y="3742473"/>
                <a:ext cx="110374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5375" h="771" extrusionOk="0">
                    <a:moveTo>
                      <a:pt x="25018" y="1"/>
                    </a:moveTo>
                    <a:cubicBezTo>
                      <a:pt x="24847" y="1"/>
                      <a:pt x="24733" y="115"/>
                      <a:pt x="24661" y="300"/>
                    </a:cubicBezTo>
                    <a:lnTo>
                      <a:pt x="1" y="300"/>
                    </a:lnTo>
                    <a:lnTo>
                      <a:pt x="1" y="528"/>
                    </a:lnTo>
                    <a:lnTo>
                      <a:pt x="24661" y="528"/>
                    </a:lnTo>
                    <a:cubicBezTo>
                      <a:pt x="24733" y="657"/>
                      <a:pt x="24847" y="771"/>
                      <a:pt x="25018" y="771"/>
                    </a:cubicBezTo>
                    <a:cubicBezTo>
                      <a:pt x="25260" y="771"/>
                      <a:pt x="25374" y="600"/>
                      <a:pt x="25374" y="414"/>
                    </a:cubicBezTo>
                    <a:cubicBezTo>
                      <a:pt x="25374" y="172"/>
                      <a:pt x="25260" y="1"/>
                      <a:pt x="250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51"/>
              <p:cNvSpPr/>
              <p:nvPr/>
            </p:nvSpPr>
            <p:spPr>
              <a:xfrm rot="-5400000">
                <a:off x="2020290" y="3823748"/>
                <a:ext cx="94119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1638" h="771" extrusionOk="0">
                    <a:moveTo>
                      <a:pt x="21281" y="0"/>
                    </a:moveTo>
                    <a:cubicBezTo>
                      <a:pt x="21095" y="0"/>
                      <a:pt x="20924" y="114"/>
                      <a:pt x="20924" y="229"/>
                    </a:cubicBezTo>
                    <a:lnTo>
                      <a:pt x="1" y="229"/>
                    </a:lnTo>
                    <a:lnTo>
                      <a:pt x="1" y="471"/>
                    </a:lnTo>
                    <a:lnTo>
                      <a:pt x="20924" y="471"/>
                    </a:lnTo>
                    <a:cubicBezTo>
                      <a:pt x="20924" y="656"/>
                      <a:pt x="21095" y="771"/>
                      <a:pt x="21281" y="771"/>
                    </a:cubicBezTo>
                    <a:cubicBezTo>
                      <a:pt x="21452" y="771"/>
                      <a:pt x="21637" y="585"/>
                      <a:pt x="21637" y="357"/>
                    </a:cubicBezTo>
                    <a:cubicBezTo>
                      <a:pt x="21637" y="172"/>
                      <a:pt x="21452" y="0"/>
                      <a:pt x="212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6" name="Google Shape;1046;p51"/>
            <p:cNvGrpSpPr/>
            <p:nvPr/>
          </p:nvGrpSpPr>
          <p:grpSpPr>
            <a:xfrm rot="5400000">
              <a:off x="752586" y="2581286"/>
              <a:ext cx="669734" cy="2174918"/>
              <a:chOff x="6278982" y="2751992"/>
              <a:chExt cx="478381" cy="1553513"/>
            </a:xfrm>
          </p:grpSpPr>
          <p:sp>
            <p:nvSpPr>
              <p:cNvPr id="1047" name="Google Shape;1047;p51"/>
              <p:cNvSpPr/>
              <p:nvPr/>
            </p:nvSpPr>
            <p:spPr>
              <a:xfrm rot="-5400000">
                <a:off x="6192439" y="3740581"/>
                <a:ext cx="1059686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1613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5917" y="243"/>
                    </a:lnTo>
                    <a:lnTo>
                      <a:pt x="17173" y="1313"/>
                    </a:lnTo>
                    <a:lnTo>
                      <a:pt x="23648" y="1313"/>
                    </a:lnTo>
                    <a:cubicBezTo>
                      <a:pt x="23705" y="1498"/>
                      <a:pt x="23819" y="1612"/>
                      <a:pt x="24004" y="1612"/>
                    </a:cubicBezTo>
                    <a:cubicBezTo>
                      <a:pt x="24176" y="1612"/>
                      <a:pt x="24361" y="1427"/>
                      <a:pt x="24361" y="1199"/>
                    </a:cubicBezTo>
                    <a:cubicBezTo>
                      <a:pt x="24361" y="1013"/>
                      <a:pt x="24176" y="842"/>
                      <a:pt x="24004" y="842"/>
                    </a:cubicBezTo>
                    <a:cubicBezTo>
                      <a:pt x="23819" y="842"/>
                      <a:pt x="23705" y="956"/>
                      <a:pt x="23648" y="1070"/>
                    </a:cubicBezTo>
                    <a:lnTo>
                      <a:pt x="17230" y="1070"/>
                    </a:lnTo>
                    <a:lnTo>
                      <a:pt x="1597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51"/>
              <p:cNvSpPr/>
              <p:nvPr/>
            </p:nvSpPr>
            <p:spPr>
              <a:xfrm rot="-5400000">
                <a:off x="6010359" y="3607522"/>
                <a:ext cx="1325804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1613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7173" y="243"/>
                    </a:lnTo>
                    <a:lnTo>
                      <a:pt x="18242" y="1370"/>
                    </a:lnTo>
                    <a:lnTo>
                      <a:pt x="29710" y="1370"/>
                    </a:lnTo>
                    <a:cubicBezTo>
                      <a:pt x="29767" y="1484"/>
                      <a:pt x="29952" y="1612"/>
                      <a:pt x="30066" y="1612"/>
                    </a:cubicBezTo>
                    <a:cubicBezTo>
                      <a:pt x="30309" y="1612"/>
                      <a:pt x="30480" y="1427"/>
                      <a:pt x="30480" y="1256"/>
                    </a:cubicBezTo>
                    <a:cubicBezTo>
                      <a:pt x="30480" y="1013"/>
                      <a:pt x="30309" y="842"/>
                      <a:pt x="30066" y="842"/>
                    </a:cubicBezTo>
                    <a:cubicBezTo>
                      <a:pt x="29952" y="842"/>
                      <a:pt x="29767" y="956"/>
                      <a:pt x="29710" y="1127"/>
                    </a:cubicBezTo>
                    <a:lnTo>
                      <a:pt x="18356" y="1127"/>
                    </a:lnTo>
                    <a:lnTo>
                      <a:pt x="172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51"/>
              <p:cNvSpPr/>
              <p:nvPr/>
            </p:nvSpPr>
            <p:spPr>
              <a:xfrm rot="-5400000">
                <a:off x="6022147" y="3665853"/>
                <a:ext cx="1214755" cy="64550"/>
              </a:xfrm>
              <a:custGeom>
                <a:avLst/>
                <a:gdLst/>
                <a:ahLst/>
                <a:cxnLst/>
                <a:rect l="l" t="t" r="r" b="b"/>
                <a:pathLst>
                  <a:path w="27927" h="1484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17943" y="229"/>
                    </a:lnTo>
                    <a:lnTo>
                      <a:pt x="18898" y="1241"/>
                    </a:lnTo>
                    <a:lnTo>
                      <a:pt x="27157" y="1241"/>
                    </a:lnTo>
                    <a:cubicBezTo>
                      <a:pt x="27214" y="1427"/>
                      <a:pt x="27385" y="1484"/>
                      <a:pt x="27513" y="1484"/>
                    </a:cubicBezTo>
                    <a:cubicBezTo>
                      <a:pt x="27741" y="1484"/>
                      <a:pt x="27927" y="1298"/>
                      <a:pt x="27927" y="1127"/>
                    </a:cubicBezTo>
                    <a:cubicBezTo>
                      <a:pt x="27927" y="885"/>
                      <a:pt x="27741" y="771"/>
                      <a:pt x="27513" y="771"/>
                    </a:cubicBezTo>
                    <a:cubicBezTo>
                      <a:pt x="27385" y="771"/>
                      <a:pt x="27214" y="828"/>
                      <a:pt x="27157" y="999"/>
                    </a:cubicBezTo>
                    <a:lnTo>
                      <a:pt x="19012" y="999"/>
                    </a:lnTo>
                    <a:lnTo>
                      <a:pt x="1800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51"/>
              <p:cNvSpPr/>
              <p:nvPr/>
            </p:nvSpPr>
            <p:spPr>
              <a:xfrm rot="-5400000">
                <a:off x="5843461" y="3619310"/>
                <a:ext cx="1279305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29411" h="2140" extrusionOk="0">
                    <a:moveTo>
                      <a:pt x="28996" y="0"/>
                    </a:moveTo>
                    <a:cubicBezTo>
                      <a:pt x="28882" y="0"/>
                      <a:pt x="28697" y="57"/>
                      <a:pt x="28640" y="243"/>
                    </a:cubicBezTo>
                    <a:lnTo>
                      <a:pt x="20610" y="243"/>
                    </a:lnTo>
                    <a:lnTo>
                      <a:pt x="20610" y="1911"/>
                    </a:lnTo>
                    <a:lnTo>
                      <a:pt x="0" y="1911"/>
                    </a:lnTo>
                    <a:lnTo>
                      <a:pt x="0" y="2140"/>
                    </a:lnTo>
                    <a:lnTo>
                      <a:pt x="20852" y="2140"/>
                    </a:lnTo>
                    <a:lnTo>
                      <a:pt x="20852" y="485"/>
                    </a:lnTo>
                    <a:lnTo>
                      <a:pt x="28640" y="485"/>
                    </a:lnTo>
                    <a:cubicBezTo>
                      <a:pt x="28697" y="656"/>
                      <a:pt x="28882" y="713"/>
                      <a:pt x="28996" y="713"/>
                    </a:cubicBezTo>
                    <a:cubicBezTo>
                      <a:pt x="29239" y="713"/>
                      <a:pt x="29410" y="542"/>
                      <a:pt x="29410" y="357"/>
                    </a:cubicBezTo>
                    <a:cubicBezTo>
                      <a:pt x="29410" y="129"/>
                      <a:pt x="29239" y="0"/>
                      <a:pt x="28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51"/>
              <p:cNvSpPr/>
              <p:nvPr/>
            </p:nvSpPr>
            <p:spPr>
              <a:xfrm rot="-5400000">
                <a:off x="5753204" y="3565025"/>
                <a:ext cx="1374825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2440" extrusionOk="0">
                    <a:moveTo>
                      <a:pt x="31193" y="1"/>
                    </a:moveTo>
                    <a:cubicBezTo>
                      <a:pt x="31079" y="1"/>
                      <a:pt x="30893" y="58"/>
                      <a:pt x="30836" y="243"/>
                    </a:cubicBezTo>
                    <a:lnTo>
                      <a:pt x="19426" y="243"/>
                    </a:lnTo>
                    <a:lnTo>
                      <a:pt x="19426" y="2197"/>
                    </a:lnTo>
                    <a:lnTo>
                      <a:pt x="0" y="2197"/>
                    </a:lnTo>
                    <a:lnTo>
                      <a:pt x="0" y="2439"/>
                    </a:lnTo>
                    <a:lnTo>
                      <a:pt x="19669" y="2439"/>
                    </a:lnTo>
                    <a:lnTo>
                      <a:pt x="19669" y="471"/>
                    </a:lnTo>
                    <a:lnTo>
                      <a:pt x="30836" y="471"/>
                    </a:lnTo>
                    <a:cubicBezTo>
                      <a:pt x="30893" y="657"/>
                      <a:pt x="31079" y="714"/>
                      <a:pt x="31193" y="714"/>
                    </a:cubicBezTo>
                    <a:cubicBezTo>
                      <a:pt x="31435" y="714"/>
                      <a:pt x="31607" y="542"/>
                      <a:pt x="31607" y="357"/>
                    </a:cubicBezTo>
                    <a:cubicBezTo>
                      <a:pt x="31607" y="115"/>
                      <a:pt x="31435" y="1"/>
                      <a:pt x="311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51"/>
              <p:cNvSpPr/>
              <p:nvPr/>
            </p:nvSpPr>
            <p:spPr>
              <a:xfrm rot="-5400000">
                <a:off x="5618885" y="3466677"/>
                <a:ext cx="1553513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5715" h="2854" extrusionOk="0">
                    <a:moveTo>
                      <a:pt x="35301" y="1"/>
                    </a:moveTo>
                    <a:cubicBezTo>
                      <a:pt x="35172" y="1"/>
                      <a:pt x="35001" y="58"/>
                      <a:pt x="34944" y="229"/>
                    </a:cubicBezTo>
                    <a:lnTo>
                      <a:pt x="18185" y="229"/>
                    </a:lnTo>
                    <a:lnTo>
                      <a:pt x="18185" y="2611"/>
                    </a:lnTo>
                    <a:lnTo>
                      <a:pt x="0" y="2611"/>
                    </a:lnTo>
                    <a:lnTo>
                      <a:pt x="0" y="2853"/>
                    </a:lnTo>
                    <a:lnTo>
                      <a:pt x="18413" y="2853"/>
                    </a:lnTo>
                    <a:lnTo>
                      <a:pt x="18413" y="471"/>
                    </a:lnTo>
                    <a:lnTo>
                      <a:pt x="34944" y="471"/>
                    </a:lnTo>
                    <a:cubicBezTo>
                      <a:pt x="35001" y="642"/>
                      <a:pt x="35172" y="714"/>
                      <a:pt x="35301" y="714"/>
                    </a:cubicBezTo>
                    <a:cubicBezTo>
                      <a:pt x="35529" y="714"/>
                      <a:pt x="35714" y="528"/>
                      <a:pt x="35714" y="357"/>
                    </a:cubicBezTo>
                    <a:cubicBezTo>
                      <a:pt x="35714" y="115"/>
                      <a:pt x="35529" y="1"/>
                      <a:pt x="353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51"/>
              <p:cNvSpPr/>
              <p:nvPr/>
            </p:nvSpPr>
            <p:spPr>
              <a:xfrm rot="-5400000">
                <a:off x="5790418" y="3674835"/>
                <a:ext cx="1119234" cy="142106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3267" extrusionOk="0">
                    <a:moveTo>
                      <a:pt x="25374" y="1"/>
                    </a:moveTo>
                    <a:cubicBezTo>
                      <a:pt x="25188" y="1"/>
                      <a:pt x="25074" y="115"/>
                      <a:pt x="25017" y="243"/>
                    </a:cubicBezTo>
                    <a:lnTo>
                      <a:pt x="17044" y="243"/>
                    </a:lnTo>
                    <a:lnTo>
                      <a:pt x="17044" y="3038"/>
                    </a:lnTo>
                    <a:lnTo>
                      <a:pt x="0" y="3038"/>
                    </a:lnTo>
                    <a:lnTo>
                      <a:pt x="0" y="3267"/>
                    </a:lnTo>
                    <a:lnTo>
                      <a:pt x="17287" y="3267"/>
                    </a:lnTo>
                    <a:lnTo>
                      <a:pt x="17287" y="471"/>
                    </a:lnTo>
                    <a:lnTo>
                      <a:pt x="25017" y="471"/>
                    </a:lnTo>
                    <a:cubicBezTo>
                      <a:pt x="25074" y="657"/>
                      <a:pt x="25188" y="771"/>
                      <a:pt x="25374" y="771"/>
                    </a:cubicBezTo>
                    <a:cubicBezTo>
                      <a:pt x="25545" y="771"/>
                      <a:pt x="25730" y="600"/>
                      <a:pt x="25730" y="357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51"/>
              <p:cNvSpPr/>
              <p:nvPr/>
            </p:nvSpPr>
            <p:spPr>
              <a:xfrm rot="-5400000">
                <a:off x="6430370" y="3978513"/>
                <a:ext cx="620405" cy="33580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772" extrusionOk="0">
                    <a:moveTo>
                      <a:pt x="13906" y="1"/>
                    </a:moveTo>
                    <a:cubicBezTo>
                      <a:pt x="13721" y="1"/>
                      <a:pt x="13607" y="115"/>
                      <a:pt x="13550" y="229"/>
                    </a:cubicBezTo>
                    <a:lnTo>
                      <a:pt x="0" y="229"/>
                    </a:lnTo>
                    <a:lnTo>
                      <a:pt x="0" y="472"/>
                    </a:lnTo>
                    <a:lnTo>
                      <a:pt x="13550" y="472"/>
                    </a:lnTo>
                    <a:cubicBezTo>
                      <a:pt x="13607" y="657"/>
                      <a:pt x="13721" y="771"/>
                      <a:pt x="13906" y="771"/>
                    </a:cubicBezTo>
                    <a:cubicBezTo>
                      <a:pt x="14078" y="771"/>
                      <a:pt x="14263" y="586"/>
                      <a:pt x="14263" y="358"/>
                    </a:cubicBezTo>
                    <a:cubicBezTo>
                      <a:pt x="14263" y="172"/>
                      <a:pt x="14078" y="1"/>
                      <a:pt x="139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51"/>
              <p:cNvSpPr/>
              <p:nvPr/>
            </p:nvSpPr>
            <p:spPr>
              <a:xfrm rot="-5400000">
                <a:off x="5858989" y="3544234"/>
                <a:ext cx="1460429" cy="62114"/>
              </a:xfrm>
              <a:custGeom>
                <a:avLst/>
                <a:gdLst/>
                <a:ahLst/>
                <a:cxnLst/>
                <a:rect l="l" t="t" r="r" b="b"/>
                <a:pathLst>
                  <a:path w="33575" h="1428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8542" y="243"/>
                    </a:lnTo>
                    <a:lnTo>
                      <a:pt x="19483" y="1185"/>
                    </a:lnTo>
                    <a:lnTo>
                      <a:pt x="32862" y="1185"/>
                    </a:lnTo>
                    <a:cubicBezTo>
                      <a:pt x="32919" y="1313"/>
                      <a:pt x="33033" y="1427"/>
                      <a:pt x="33161" y="1427"/>
                    </a:cubicBezTo>
                    <a:cubicBezTo>
                      <a:pt x="33389" y="1427"/>
                      <a:pt x="33575" y="1256"/>
                      <a:pt x="33575" y="1013"/>
                    </a:cubicBezTo>
                    <a:cubicBezTo>
                      <a:pt x="33575" y="828"/>
                      <a:pt x="33389" y="657"/>
                      <a:pt x="33161" y="657"/>
                    </a:cubicBezTo>
                    <a:cubicBezTo>
                      <a:pt x="32976" y="657"/>
                      <a:pt x="32862" y="771"/>
                      <a:pt x="32805" y="956"/>
                    </a:cubicBezTo>
                    <a:lnTo>
                      <a:pt x="19612" y="956"/>
                    </a:lnTo>
                    <a:lnTo>
                      <a:pt x="185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6" name="Google Shape;1056;p51"/>
          <p:cNvGrpSpPr/>
          <p:nvPr/>
        </p:nvGrpSpPr>
        <p:grpSpPr>
          <a:xfrm>
            <a:off x="7181728" y="2938818"/>
            <a:ext cx="1357857" cy="2848314"/>
            <a:chOff x="7181728" y="2938818"/>
            <a:chExt cx="1357857" cy="2848314"/>
          </a:xfrm>
        </p:grpSpPr>
        <p:grpSp>
          <p:nvGrpSpPr>
            <p:cNvPr id="1057" name="Google Shape;1057;p51"/>
            <p:cNvGrpSpPr/>
            <p:nvPr/>
          </p:nvGrpSpPr>
          <p:grpSpPr>
            <a:xfrm>
              <a:off x="7620438" y="2938818"/>
              <a:ext cx="919147" cy="2204676"/>
              <a:chOff x="3117442" y="2754471"/>
              <a:chExt cx="648978" cy="1556645"/>
            </a:xfrm>
          </p:grpSpPr>
          <p:sp>
            <p:nvSpPr>
              <p:cNvPr id="1058" name="Google Shape;1058;p51"/>
              <p:cNvSpPr/>
              <p:nvPr/>
            </p:nvSpPr>
            <p:spPr>
              <a:xfrm rot="-5400000">
                <a:off x="2522788" y="3592320"/>
                <a:ext cx="1313451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0196" h="2854" extrusionOk="0">
                    <a:moveTo>
                      <a:pt x="15276" y="1"/>
                    </a:moveTo>
                    <a:lnTo>
                      <a:pt x="12666" y="2625"/>
                    </a:lnTo>
                    <a:lnTo>
                      <a:pt x="1" y="2625"/>
                    </a:lnTo>
                    <a:lnTo>
                      <a:pt x="1" y="2854"/>
                    </a:lnTo>
                    <a:lnTo>
                      <a:pt x="12780" y="2854"/>
                    </a:lnTo>
                    <a:lnTo>
                      <a:pt x="15390" y="243"/>
                    </a:lnTo>
                    <a:lnTo>
                      <a:pt x="23235" y="243"/>
                    </a:lnTo>
                    <a:lnTo>
                      <a:pt x="25374" y="2383"/>
                    </a:lnTo>
                    <a:lnTo>
                      <a:pt x="29425" y="2383"/>
                    </a:lnTo>
                    <a:cubicBezTo>
                      <a:pt x="29482" y="2554"/>
                      <a:pt x="29596" y="2625"/>
                      <a:pt x="29782" y="2625"/>
                    </a:cubicBezTo>
                    <a:cubicBezTo>
                      <a:pt x="30010" y="2625"/>
                      <a:pt x="30195" y="2497"/>
                      <a:pt x="30195" y="2269"/>
                    </a:cubicBezTo>
                    <a:cubicBezTo>
                      <a:pt x="30195" y="2083"/>
                      <a:pt x="30010" y="1912"/>
                      <a:pt x="29782" y="1912"/>
                    </a:cubicBezTo>
                    <a:cubicBezTo>
                      <a:pt x="29653" y="1912"/>
                      <a:pt x="29482" y="1969"/>
                      <a:pt x="29425" y="2140"/>
                    </a:cubicBezTo>
                    <a:lnTo>
                      <a:pt x="25503" y="2140"/>
                    </a:lnTo>
                    <a:lnTo>
                      <a:pt x="2330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51"/>
              <p:cNvSpPr/>
              <p:nvPr/>
            </p:nvSpPr>
            <p:spPr>
              <a:xfrm rot="-5400000">
                <a:off x="3104412" y="3972336"/>
                <a:ext cx="644024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14806" h="771" extrusionOk="0">
                    <a:moveTo>
                      <a:pt x="14392" y="1"/>
                    </a:moveTo>
                    <a:cubicBezTo>
                      <a:pt x="14264" y="1"/>
                      <a:pt x="14092" y="115"/>
                      <a:pt x="14035" y="300"/>
                    </a:cubicBezTo>
                    <a:lnTo>
                      <a:pt x="1" y="300"/>
                    </a:lnTo>
                    <a:lnTo>
                      <a:pt x="1" y="543"/>
                    </a:lnTo>
                    <a:lnTo>
                      <a:pt x="14035" y="543"/>
                    </a:lnTo>
                    <a:cubicBezTo>
                      <a:pt x="14092" y="657"/>
                      <a:pt x="14264" y="771"/>
                      <a:pt x="14392" y="771"/>
                    </a:cubicBezTo>
                    <a:cubicBezTo>
                      <a:pt x="14620" y="771"/>
                      <a:pt x="14806" y="600"/>
                      <a:pt x="14806" y="414"/>
                    </a:cubicBezTo>
                    <a:cubicBezTo>
                      <a:pt x="14806" y="186"/>
                      <a:pt x="14620" y="1"/>
                      <a:pt x="143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51"/>
              <p:cNvSpPr/>
              <p:nvPr/>
            </p:nvSpPr>
            <p:spPr>
              <a:xfrm rot="-5400000">
                <a:off x="3456174" y="4000870"/>
                <a:ext cx="452331" cy="168161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86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3153"/>
                    </a:lnTo>
                    <a:cubicBezTo>
                      <a:pt x="9757" y="3153"/>
                      <a:pt x="9628" y="3338"/>
                      <a:pt x="9628" y="3509"/>
                    </a:cubicBezTo>
                    <a:cubicBezTo>
                      <a:pt x="9628" y="3695"/>
                      <a:pt x="9814" y="3866"/>
                      <a:pt x="10042" y="3866"/>
                    </a:cubicBezTo>
                    <a:cubicBezTo>
                      <a:pt x="10227" y="3866"/>
                      <a:pt x="10398" y="3695"/>
                      <a:pt x="10398" y="3509"/>
                    </a:cubicBezTo>
                    <a:cubicBezTo>
                      <a:pt x="10398" y="3338"/>
                      <a:pt x="10284" y="3153"/>
                      <a:pt x="10170" y="3153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51"/>
              <p:cNvSpPr/>
              <p:nvPr/>
            </p:nvSpPr>
            <p:spPr>
              <a:xfrm rot="-5400000">
                <a:off x="3085206" y="3642908"/>
                <a:ext cx="1140330" cy="196087"/>
              </a:xfrm>
              <a:custGeom>
                <a:avLst/>
                <a:gdLst/>
                <a:ahLst/>
                <a:cxnLst/>
                <a:rect l="l" t="t" r="r" b="b"/>
                <a:pathLst>
                  <a:path w="26216" h="4508" extrusionOk="0">
                    <a:moveTo>
                      <a:pt x="25859" y="0"/>
                    </a:moveTo>
                    <a:cubicBezTo>
                      <a:pt x="25674" y="0"/>
                      <a:pt x="25560" y="114"/>
                      <a:pt x="25503" y="229"/>
                    </a:cubicBezTo>
                    <a:lnTo>
                      <a:pt x="16531" y="229"/>
                    </a:lnTo>
                    <a:lnTo>
                      <a:pt x="12481" y="4279"/>
                    </a:lnTo>
                    <a:lnTo>
                      <a:pt x="11240" y="4279"/>
                    </a:lnTo>
                    <a:lnTo>
                      <a:pt x="11240" y="57"/>
                    </a:lnTo>
                    <a:lnTo>
                      <a:pt x="1" y="57"/>
                    </a:lnTo>
                    <a:lnTo>
                      <a:pt x="1" y="286"/>
                    </a:lnTo>
                    <a:lnTo>
                      <a:pt x="10997" y="286"/>
                    </a:lnTo>
                    <a:lnTo>
                      <a:pt x="10997" y="4507"/>
                    </a:lnTo>
                    <a:lnTo>
                      <a:pt x="12609" y="4507"/>
                    </a:lnTo>
                    <a:lnTo>
                      <a:pt x="16645" y="471"/>
                    </a:lnTo>
                    <a:lnTo>
                      <a:pt x="25503" y="471"/>
                    </a:lnTo>
                    <a:cubicBezTo>
                      <a:pt x="25560" y="642"/>
                      <a:pt x="25674" y="771"/>
                      <a:pt x="25859" y="771"/>
                    </a:cubicBezTo>
                    <a:cubicBezTo>
                      <a:pt x="26087" y="771"/>
                      <a:pt x="26216" y="585"/>
                      <a:pt x="26216" y="357"/>
                    </a:cubicBezTo>
                    <a:cubicBezTo>
                      <a:pt x="26216" y="171"/>
                      <a:pt x="26087" y="0"/>
                      <a:pt x="258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51"/>
              <p:cNvSpPr/>
              <p:nvPr/>
            </p:nvSpPr>
            <p:spPr>
              <a:xfrm rot="-5400000">
                <a:off x="2913348" y="3546126"/>
                <a:ext cx="1336374" cy="193607"/>
              </a:xfrm>
              <a:custGeom>
                <a:avLst/>
                <a:gdLst/>
                <a:ahLst/>
                <a:cxnLst/>
                <a:rect l="l" t="t" r="r" b="b"/>
                <a:pathLst>
                  <a:path w="30723" h="4451" extrusionOk="0">
                    <a:moveTo>
                      <a:pt x="30309" y="1"/>
                    </a:moveTo>
                    <a:cubicBezTo>
                      <a:pt x="30195" y="1"/>
                      <a:pt x="30010" y="115"/>
                      <a:pt x="29953" y="300"/>
                    </a:cubicBezTo>
                    <a:lnTo>
                      <a:pt x="16232" y="300"/>
                    </a:lnTo>
                    <a:lnTo>
                      <a:pt x="12609" y="3866"/>
                    </a:lnTo>
                    <a:lnTo>
                      <a:pt x="12609" y="714"/>
                    </a:lnTo>
                    <a:lnTo>
                      <a:pt x="1" y="714"/>
                    </a:lnTo>
                    <a:lnTo>
                      <a:pt x="1" y="956"/>
                    </a:lnTo>
                    <a:lnTo>
                      <a:pt x="12367" y="956"/>
                    </a:lnTo>
                    <a:lnTo>
                      <a:pt x="12367" y="4451"/>
                    </a:lnTo>
                    <a:lnTo>
                      <a:pt x="16346" y="528"/>
                    </a:lnTo>
                    <a:lnTo>
                      <a:pt x="29953" y="528"/>
                    </a:lnTo>
                    <a:cubicBezTo>
                      <a:pt x="30010" y="657"/>
                      <a:pt x="30195" y="771"/>
                      <a:pt x="30309" y="771"/>
                    </a:cubicBezTo>
                    <a:cubicBezTo>
                      <a:pt x="30552" y="771"/>
                      <a:pt x="30723" y="600"/>
                      <a:pt x="30723" y="414"/>
                    </a:cubicBezTo>
                    <a:cubicBezTo>
                      <a:pt x="30723" y="172"/>
                      <a:pt x="30552" y="1"/>
                      <a:pt x="3030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51"/>
              <p:cNvSpPr/>
              <p:nvPr/>
            </p:nvSpPr>
            <p:spPr>
              <a:xfrm rot="-5400000">
                <a:off x="2875811" y="3622116"/>
                <a:ext cx="1233415" cy="144586"/>
              </a:xfrm>
              <a:custGeom>
                <a:avLst/>
                <a:gdLst/>
                <a:ahLst/>
                <a:cxnLst/>
                <a:rect l="l" t="t" r="r" b="b"/>
                <a:pathLst>
                  <a:path w="28356" h="3324" extrusionOk="0">
                    <a:moveTo>
                      <a:pt x="27942" y="0"/>
                    </a:moveTo>
                    <a:cubicBezTo>
                      <a:pt x="27813" y="0"/>
                      <a:pt x="27642" y="114"/>
                      <a:pt x="27585" y="228"/>
                    </a:cubicBezTo>
                    <a:lnTo>
                      <a:pt x="16175" y="228"/>
                    </a:lnTo>
                    <a:lnTo>
                      <a:pt x="13679" y="2796"/>
                    </a:lnTo>
                    <a:lnTo>
                      <a:pt x="13679" y="1127"/>
                    </a:lnTo>
                    <a:lnTo>
                      <a:pt x="1" y="1127"/>
                    </a:lnTo>
                    <a:lnTo>
                      <a:pt x="1" y="1369"/>
                    </a:lnTo>
                    <a:lnTo>
                      <a:pt x="13436" y="1369"/>
                    </a:lnTo>
                    <a:lnTo>
                      <a:pt x="13436" y="3323"/>
                    </a:lnTo>
                    <a:lnTo>
                      <a:pt x="16289" y="471"/>
                    </a:lnTo>
                    <a:lnTo>
                      <a:pt x="27585" y="471"/>
                    </a:lnTo>
                    <a:cubicBezTo>
                      <a:pt x="27642" y="656"/>
                      <a:pt x="27813" y="770"/>
                      <a:pt x="27942" y="770"/>
                    </a:cubicBezTo>
                    <a:cubicBezTo>
                      <a:pt x="28170" y="770"/>
                      <a:pt x="28355" y="585"/>
                      <a:pt x="28355" y="357"/>
                    </a:cubicBezTo>
                    <a:cubicBezTo>
                      <a:pt x="28355" y="171"/>
                      <a:pt x="28170" y="0"/>
                      <a:pt x="2794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51"/>
              <p:cNvSpPr/>
              <p:nvPr/>
            </p:nvSpPr>
            <p:spPr>
              <a:xfrm rot="-5400000">
                <a:off x="2601887" y="3552324"/>
                <a:ext cx="1419541" cy="98043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2254" extrusionOk="0">
                    <a:moveTo>
                      <a:pt x="16289" y="0"/>
                    </a:moveTo>
                    <a:lnTo>
                      <a:pt x="14321" y="1897"/>
                    </a:lnTo>
                    <a:lnTo>
                      <a:pt x="1" y="1897"/>
                    </a:lnTo>
                    <a:lnTo>
                      <a:pt x="1" y="2140"/>
                    </a:lnTo>
                    <a:lnTo>
                      <a:pt x="14449" y="2140"/>
                    </a:lnTo>
                    <a:lnTo>
                      <a:pt x="16346" y="229"/>
                    </a:lnTo>
                    <a:lnTo>
                      <a:pt x="21395" y="229"/>
                    </a:lnTo>
                    <a:lnTo>
                      <a:pt x="23178" y="2012"/>
                    </a:lnTo>
                    <a:lnTo>
                      <a:pt x="31864" y="2012"/>
                    </a:lnTo>
                    <a:cubicBezTo>
                      <a:pt x="31921" y="2197"/>
                      <a:pt x="32092" y="2254"/>
                      <a:pt x="32221" y="2254"/>
                    </a:cubicBezTo>
                    <a:cubicBezTo>
                      <a:pt x="32449" y="2254"/>
                      <a:pt x="32634" y="2140"/>
                      <a:pt x="32634" y="1897"/>
                    </a:cubicBezTo>
                    <a:cubicBezTo>
                      <a:pt x="32634" y="1655"/>
                      <a:pt x="32449" y="1541"/>
                      <a:pt x="32221" y="1541"/>
                    </a:cubicBezTo>
                    <a:cubicBezTo>
                      <a:pt x="32035" y="1541"/>
                      <a:pt x="31921" y="1655"/>
                      <a:pt x="31864" y="1783"/>
                    </a:cubicBezTo>
                    <a:lnTo>
                      <a:pt x="23306" y="1783"/>
                    </a:lnTo>
                    <a:lnTo>
                      <a:pt x="215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51"/>
              <p:cNvSpPr/>
              <p:nvPr/>
            </p:nvSpPr>
            <p:spPr>
              <a:xfrm rot="-5400000">
                <a:off x="2574592" y="3483446"/>
                <a:ext cx="1556645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35787" h="2269" extrusionOk="0">
                    <a:moveTo>
                      <a:pt x="16703" y="1"/>
                    </a:moveTo>
                    <a:lnTo>
                      <a:pt x="14806" y="1841"/>
                    </a:lnTo>
                    <a:lnTo>
                      <a:pt x="1" y="1841"/>
                    </a:lnTo>
                    <a:lnTo>
                      <a:pt x="1" y="2083"/>
                    </a:lnTo>
                    <a:lnTo>
                      <a:pt x="14920" y="2083"/>
                    </a:lnTo>
                    <a:lnTo>
                      <a:pt x="16760" y="243"/>
                    </a:lnTo>
                    <a:lnTo>
                      <a:pt x="20810" y="243"/>
                    </a:lnTo>
                    <a:lnTo>
                      <a:pt x="22593" y="2026"/>
                    </a:lnTo>
                    <a:lnTo>
                      <a:pt x="35002" y="2026"/>
                    </a:lnTo>
                    <a:cubicBezTo>
                      <a:pt x="35073" y="2140"/>
                      <a:pt x="35244" y="2269"/>
                      <a:pt x="35358" y="2269"/>
                    </a:cubicBezTo>
                    <a:cubicBezTo>
                      <a:pt x="35601" y="2269"/>
                      <a:pt x="35786" y="2083"/>
                      <a:pt x="35786" y="1912"/>
                    </a:cubicBezTo>
                    <a:cubicBezTo>
                      <a:pt x="35786" y="1670"/>
                      <a:pt x="35601" y="1484"/>
                      <a:pt x="35358" y="1484"/>
                    </a:cubicBezTo>
                    <a:cubicBezTo>
                      <a:pt x="35244" y="1484"/>
                      <a:pt x="35073" y="1613"/>
                      <a:pt x="35002" y="1784"/>
                    </a:cubicBezTo>
                    <a:lnTo>
                      <a:pt x="22650" y="1784"/>
                    </a:lnTo>
                    <a:lnTo>
                      <a:pt x="2092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51"/>
              <p:cNvSpPr/>
              <p:nvPr/>
            </p:nvSpPr>
            <p:spPr>
              <a:xfrm rot="-5400000">
                <a:off x="2516589" y="3511045"/>
                <a:ext cx="1499576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34475" h="2312" extrusionOk="0">
                    <a:moveTo>
                      <a:pt x="15747" y="1"/>
                    </a:moveTo>
                    <a:lnTo>
                      <a:pt x="13679" y="2012"/>
                    </a:lnTo>
                    <a:lnTo>
                      <a:pt x="1" y="2012"/>
                    </a:lnTo>
                    <a:lnTo>
                      <a:pt x="1" y="2254"/>
                    </a:lnTo>
                    <a:lnTo>
                      <a:pt x="13793" y="2254"/>
                    </a:lnTo>
                    <a:lnTo>
                      <a:pt x="15818" y="229"/>
                    </a:lnTo>
                    <a:lnTo>
                      <a:pt x="22108" y="229"/>
                    </a:lnTo>
                    <a:lnTo>
                      <a:pt x="24019" y="2069"/>
                    </a:lnTo>
                    <a:lnTo>
                      <a:pt x="33761" y="2069"/>
                    </a:lnTo>
                    <a:cubicBezTo>
                      <a:pt x="33818" y="2197"/>
                      <a:pt x="33932" y="2311"/>
                      <a:pt x="34117" y="2311"/>
                    </a:cubicBezTo>
                    <a:cubicBezTo>
                      <a:pt x="34289" y="2311"/>
                      <a:pt x="34474" y="2140"/>
                      <a:pt x="34474" y="1955"/>
                    </a:cubicBezTo>
                    <a:cubicBezTo>
                      <a:pt x="34474" y="1712"/>
                      <a:pt x="34289" y="1541"/>
                      <a:pt x="34117" y="1541"/>
                    </a:cubicBezTo>
                    <a:cubicBezTo>
                      <a:pt x="33932" y="1541"/>
                      <a:pt x="33761" y="1655"/>
                      <a:pt x="33761" y="1841"/>
                    </a:cubicBezTo>
                    <a:lnTo>
                      <a:pt x="24076" y="1841"/>
                    </a:lnTo>
                    <a:lnTo>
                      <a:pt x="222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51"/>
              <p:cNvSpPr/>
              <p:nvPr/>
            </p:nvSpPr>
            <p:spPr>
              <a:xfrm rot="-5400000">
                <a:off x="2595407" y="3628314"/>
                <a:ext cx="1251380" cy="114224"/>
              </a:xfrm>
              <a:custGeom>
                <a:avLst/>
                <a:gdLst/>
                <a:ahLst/>
                <a:cxnLst/>
                <a:rect l="l" t="t" r="r" b="b"/>
                <a:pathLst>
                  <a:path w="28769" h="2626" extrusionOk="0">
                    <a:moveTo>
                      <a:pt x="15519" y="1"/>
                    </a:moveTo>
                    <a:lnTo>
                      <a:pt x="13137" y="2383"/>
                    </a:lnTo>
                    <a:lnTo>
                      <a:pt x="1" y="2383"/>
                    </a:lnTo>
                    <a:lnTo>
                      <a:pt x="1" y="2625"/>
                    </a:lnTo>
                    <a:lnTo>
                      <a:pt x="13251" y="2625"/>
                    </a:lnTo>
                    <a:lnTo>
                      <a:pt x="15633" y="243"/>
                    </a:lnTo>
                    <a:lnTo>
                      <a:pt x="22707" y="243"/>
                    </a:lnTo>
                    <a:lnTo>
                      <a:pt x="24547" y="2083"/>
                    </a:lnTo>
                    <a:lnTo>
                      <a:pt x="28056" y="2083"/>
                    </a:lnTo>
                    <a:cubicBezTo>
                      <a:pt x="28056" y="2268"/>
                      <a:pt x="28227" y="2383"/>
                      <a:pt x="28412" y="2383"/>
                    </a:cubicBezTo>
                    <a:cubicBezTo>
                      <a:pt x="28583" y="2383"/>
                      <a:pt x="28769" y="2197"/>
                      <a:pt x="28769" y="1969"/>
                    </a:cubicBezTo>
                    <a:cubicBezTo>
                      <a:pt x="28769" y="1784"/>
                      <a:pt x="28583" y="1612"/>
                      <a:pt x="28412" y="1612"/>
                    </a:cubicBezTo>
                    <a:cubicBezTo>
                      <a:pt x="28227" y="1612"/>
                      <a:pt x="28113" y="1726"/>
                      <a:pt x="28056" y="1841"/>
                    </a:cubicBezTo>
                    <a:lnTo>
                      <a:pt x="24661" y="1841"/>
                    </a:lnTo>
                    <a:lnTo>
                      <a:pt x="228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8" name="Google Shape;1068;p51"/>
            <p:cNvGrpSpPr/>
            <p:nvPr/>
          </p:nvGrpSpPr>
          <p:grpSpPr>
            <a:xfrm>
              <a:off x="7181728" y="3862376"/>
              <a:ext cx="549893" cy="1924756"/>
              <a:chOff x="7780935" y="2930680"/>
              <a:chExt cx="392780" cy="1374825"/>
            </a:xfrm>
          </p:grpSpPr>
          <p:sp>
            <p:nvSpPr>
              <p:cNvPr id="1069" name="Google Shape;1069;p51"/>
              <p:cNvSpPr/>
              <p:nvPr/>
            </p:nvSpPr>
            <p:spPr>
              <a:xfrm rot="-5400000">
                <a:off x="7866274" y="3998065"/>
                <a:ext cx="449808" cy="165073"/>
              </a:xfrm>
              <a:custGeom>
                <a:avLst/>
                <a:gdLst/>
                <a:ahLst/>
                <a:cxnLst/>
                <a:rect l="l" t="t" r="r" b="b"/>
                <a:pathLst>
                  <a:path w="10341" h="3795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9856" y="229"/>
                    </a:lnTo>
                    <a:lnTo>
                      <a:pt x="9856" y="3081"/>
                    </a:lnTo>
                    <a:cubicBezTo>
                      <a:pt x="9685" y="3081"/>
                      <a:pt x="9556" y="3267"/>
                      <a:pt x="9556" y="3438"/>
                    </a:cubicBezTo>
                    <a:cubicBezTo>
                      <a:pt x="9556" y="3623"/>
                      <a:pt x="9742" y="3794"/>
                      <a:pt x="9984" y="3794"/>
                    </a:cubicBezTo>
                    <a:cubicBezTo>
                      <a:pt x="10155" y="3794"/>
                      <a:pt x="10341" y="3623"/>
                      <a:pt x="10341" y="3438"/>
                    </a:cubicBezTo>
                    <a:cubicBezTo>
                      <a:pt x="10341" y="3267"/>
                      <a:pt x="10212" y="3081"/>
                      <a:pt x="10098" y="3081"/>
                    </a:cubicBezTo>
                    <a:lnTo>
                      <a:pt x="1009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51"/>
              <p:cNvSpPr/>
              <p:nvPr/>
            </p:nvSpPr>
            <p:spPr>
              <a:xfrm rot="-5400000">
                <a:off x="7822212" y="3954002"/>
                <a:ext cx="498829" cy="204177"/>
              </a:xfrm>
              <a:custGeom>
                <a:avLst/>
                <a:gdLst/>
                <a:ahLst/>
                <a:cxnLst/>
                <a:rect l="l" t="t" r="r" b="b"/>
                <a:pathLst>
                  <a:path w="11468" h="4694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0925" y="243"/>
                    </a:lnTo>
                    <a:lnTo>
                      <a:pt x="10925" y="3980"/>
                    </a:lnTo>
                    <a:cubicBezTo>
                      <a:pt x="10811" y="3980"/>
                      <a:pt x="10697" y="4166"/>
                      <a:pt x="10697" y="4337"/>
                    </a:cubicBezTo>
                    <a:cubicBezTo>
                      <a:pt x="10697" y="4522"/>
                      <a:pt x="10868" y="4693"/>
                      <a:pt x="11054" y="4693"/>
                    </a:cubicBezTo>
                    <a:cubicBezTo>
                      <a:pt x="11282" y="4693"/>
                      <a:pt x="11467" y="4522"/>
                      <a:pt x="11467" y="4337"/>
                    </a:cubicBezTo>
                    <a:cubicBezTo>
                      <a:pt x="11467" y="4166"/>
                      <a:pt x="11339" y="3980"/>
                      <a:pt x="11168" y="3980"/>
                    </a:cubicBezTo>
                    <a:lnTo>
                      <a:pt x="1116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51"/>
              <p:cNvSpPr/>
              <p:nvPr/>
            </p:nvSpPr>
            <p:spPr>
              <a:xfrm rot="-5400000">
                <a:off x="7418033" y="3559740"/>
                <a:ext cx="1266256" cy="225274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5179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1995" y="243"/>
                    </a:lnTo>
                    <a:lnTo>
                      <a:pt x="11995" y="5178"/>
                    </a:lnTo>
                    <a:lnTo>
                      <a:pt x="16631" y="5178"/>
                    </a:lnTo>
                    <a:lnTo>
                      <a:pt x="20909" y="828"/>
                    </a:lnTo>
                    <a:lnTo>
                      <a:pt x="28340" y="828"/>
                    </a:lnTo>
                    <a:cubicBezTo>
                      <a:pt x="28397" y="1013"/>
                      <a:pt x="28526" y="1127"/>
                      <a:pt x="28697" y="1127"/>
                    </a:cubicBezTo>
                    <a:cubicBezTo>
                      <a:pt x="28939" y="1127"/>
                      <a:pt x="29111" y="956"/>
                      <a:pt x="29111" y="714"/>
                    </a:cubicBezTo>
                    <a:cubicBezTo>
                      <a:pt x="29111" y="543"/>
                      <a:pt x="28939" y="357"/>
                      <a:pt x="28697" y="357"/>
                    </a:cubicBezTo>
                    <a:cubicBezTo>
                      <a:pt x="28583" y="357"/>
                      <a:pt x="28397" y="471"/>
                      <a:pt x="28340" y="600"/>
                    </a:cubicBezTo>
                    <a:lnTo>
                      <a:pt x="20852" y="600"/>
                    </a:lnTo>
                    <a:lnTo>
                      <a:pt x="16516" y="4936"/>
                    </a:lnTo>
                    <a:lnTo>
                      <a:pt x="12238" y="4936"/>
                    </a:lnTo>
                    <a:lnTo>
                      <a:pt x="1223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51"/>
              <p:cNvSpPr/>
              <p:nvPr/>
            </p:nvSpPr>
            <p:spPr>
              <a:xfrm rot="-5400000">
                <a:off x="7317206" y="3505455"/>
                <a:ext cx="1374825" cy="225274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5179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3065" y="243"/>
                    </a:lnTo>
                    <a:lnTo>
                      <a:pt x="13065" y="5178"/>
                    </a:lnTo>
                    <a:lnTo>
                      <a:pt x="15917" y="5178"/>
                    </a:lnTo>
                    <a:lnTo>
                      <a:pt x="20382" y="714"/>
                    </a:lnTo>
                    <a:lnTo>
                      <a:pt x="30836" y="714"/>
                    </a:lnTo>
                    <a:cubicBezTo>
                      <a:pt x="30893" y="900"/>
                      <a:pt x="31022" y="1014"/>
                      <a:pt x="31193" y="1014"/>
                    </a:cubicBezTo>
                    <a:cubicBezTo>
                      <a:pt x="31435" y="1014"/>
                      <a:pt x="31607" y="828"/>
                      <a:pt x="31607" y="600"/>
                    </a:cubicBezTo>
                    <a:cubicBezTo>
                      <a:pt x="31607" y="415"/>
                      <a:pt x="31435" y="243"/>
                      <a:pt x="31193" y="243"/>
                    </a:cubicBezTo>
                    <a:cubicBezTo>
                      <a:pt x="31079" y="243"/>
                      <a:pt x="30893" y="358"/>
                      <a:pt x="30836" y="472"/>
                    </a:cubicBezTo>
                    <a:lnTo>
                      <a:pt x="20253" y="472"/>
                    </a:lnTo>
                    <a:lnTo>
                      <a:pt x="15803" y="4936"/>
                    </a:lnTo>
                    <a:lnTo>
                      <a:pt x="13307" y="4936"/>
                    </a:lnTo>
                    <a:lnTo>
                      <a:pt x="133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51"/>
              <p:cNvSpPr/>
              <p:nvPr/>
            </p:nvSpPr>
            <p:spPr>
              <a:xfrm rot="-5400000">
                <a:off x="7374298" y="3624573"/>
                <a:ext cx="1144680" cy="217183"/>
              </a:xfrm>
              <a:custGeom>
                <a:avLst/>
                <a:gdLst/>
                <a:ahLst/>
                <a:cxnLst/>
                <a:rect l="l" t="t" r="r" b="b"/>
                <a:pathLst>
                  <a:path w="26316" h="4993" extrusionOk="0">
                    <a:moveTo>
                      <a:pt x="25901" y="0"/>
                    </a:moveTo>
                    <a:cubicBezTo>
                      <a:pt x="25730" y="0"/>
                      <a:pt x="25602" y="114"/>
                      <a:pt x="25545" y="228"/>
                    </a:cubicBezTo>
                    <a:lnTo>
                      <a:pt x="20253" y="228"/>
                    </a:lnTo>
                    <a:lnTo>
                      <a:pt x="15689" y="4750"/>
                    </a:lnTo>
                    <a:lnTo>
                      <a:pt x="14491" y="4750"/>
                    </a:lnTo>
                    <a:lnTo>
                      <a:pt x="14491" y="171"/>
                    </a:lnTo>
                    <a:lnTo>
                      <a:pt x="0" y="171"/>
                    </a:lnTo>
                    <a:lnTo>
                      <a:pt x="0" y="414"/>
                    </a:lnTo>
                    <a:lnTo>
                      <a:pt x="14263" y="414"/>
                    </a:lnTo>
                    <a:lnTo>
                      <a:pt x="14263" y="4992"/>
                    </a:lnTo>
                    <a:lnTo>
                      <a:pt x="15803" y="4992"/>
                    </a:lnTo>
                    <a:lnTo>
                      <a:pt x="20325" y="471"/>
                    </a:lnTo>
                    <a:lnTo>
                      <a:pt x="25545" y="471"/>
                    </a:lnTo>
                    <a:cubicBezTo>
                      <a:pt x="25602" y="642"/>
                      <a:pt x="25787" y="713"/>
                      <a:pt x="25901" y="713"/>
                    </a:cubicBezTo>
                    <a:cubicBezTo>
                      <a:pt x="26144" y="713"/>
                      <a:pt x="26315" y="585"/>
                      <a:pt x="26315" y="357"/>
                    </a:cubicBezTo>
                    <a:cubicBezTo>
                      <a:pt x="26315" y="171"/>
                      <a:pt x="26144" y="0"/>
                      <a:pt x="2590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51"/>
              <p:cNvSpPr/>
              <p:nvPr/>
            </p:nvSpPr>
            <p:spPr>
              <a:xfrm rot="-5400000">
                <a:off x="7256398" y="3576791"/>
                <a:ext cx="1253250" cy="204177"/>
              </a:xfrm>
              <a:custGeom>
                <a:avLst/>
                <a:gdLst/>
                <a:ahLst/>
                <a:cxnLst/>
                <a:rect l="l" t="t" r="r" b="b"/>
                <a:pathLst>
                  <a:path w="28812" h="4694" extrusionOk="0">
                    <a:moveTo>
                      <a:pt x="28397" y="1"/>
                    </a:moveTo>
                    <a:cubicBezTo>
                      <a:pt x="28283" y="1"/>
                      <a:pt x="28098" y="115"/>
                      <a:pt x="28041" y="243"/>
                    </a:cubicBezTo>
                    <a:lnTo>
                      <a:pt x="19540" y="243"/>
                    </a:lnTo>
                    <a:lnTo>
                      <a:pt x="15618" y="4166"/>
                    </a:lnTo>
                    <a:lnTo>
                      <a:pt x="15618" y="172"/>
                    </a:lnTo>
                    <a:lnTo>
                      <a:pt x="0" y="172"/>
                    </a:lnTo>
                    <a:lnTo>
                      <a:pt x="0" y="415"/>
                    </a:lnTo>
                    <a:lnTo>
                      <a:pt x="15390" y="415"/>
                    </a:lnTo>
                    <a:lnTo>
                      <a:pt x="15390" y="4693"/>
                    </a:lnTo>
                    <a:lnTo>
                      <a:pt x="19669" y="472"/>
                    </a:lnTo>
                    <a:lnTo>
                      <a:pt x="28041" y="472"/>
                    </a:lnTo>
                    <a:cubicBezTo>
                      <a:pt x="28098" y="657"/>
                      <a:pt x="28226" y="771"/>
                      <a:pt x="28397" y="771"/>
                    </a:cubicBezTo>
                    <a:cubicBezTo>
                      <a:pt x="28640" y="771"/>
                      <a:pt x="28811" y="600"/>
                      <a:pt x="28811" y="357"/>
                    </a:cubicBezTo>
                    <a:cubicBezTo>
                      <a:pt x="28811" y="172"/>
                      <a:pt x="28640" y="1"/>
                      <a:pt x="2839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7353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94EE65-D70B-F56C-DEF8-439602B5CE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4" b="2676"/>
          <a:stretch/>
        </p:blipFill>
        <p:spPr>
          <a:xfrm>
            <a:off x="756578" y="623877"/>
            <a:ext cx="7630843" cy="389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74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51"/>
          <p:cNvSpPr txBox="1">
            <a:spLocks noGrp="1"/>
          </p:cNvSpPr>
          <p:nvPr>
            <p:ph type="title"/>
          </p:nvPr>
        </p:nvSpPr>
        <p:spPr>
          <a:xfrm>
            <a:off x="1454975" y="1978224"/>
            <a:ext cx="6096900" cy="12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ROLE </a:t>
            </a:r>
            <a:br>
              <a:rPr lang="en-US" sz="6600" dirty="0"/>
            </a:br>
            <a:endParaRPr sz="6600" dirty="0"/>
          </a:p>
        </p:txBody>
      </p:sp>
      <p:grpSp>
        <p:nvGrpSpPr>
          <p:cNvPr id="1012" name="Google Shape;1012;p51"/>
          <p:cNvGrpSpPr/>
          <p:nvPr/>
        </p:nvGrpSpPr>
        <p:grpSpPr>
          <a:xfrm>
            <a:off x="582712" y="7"/>
            <a:ext cx="643935" cy="2314064"/>
            <a:chOff x="582712" y="7"/>
            <a:chExt cx="643935" cy="2314064"/>
          </a:xfrm>
        </p:grpSpPr>
        <p:grpSp>
          <p:nvGrpSpPr>
            <p:cNvPr id="1013" name="Google Shape;1013;p51"/>
            <p:cNvGrpSpPr/>
            <p:nvPr/>
          </p:nvGrpSpPr>
          <p:grpSpPr>
            <a:xfrm rot="10800000">
              <a:off x="1035918" y="3987"/>
              <a:ext cx="190730" cy="2310083"/>
              <a:chOff x="9" y="2835115"/>
              <a:chExt cx="134668" cy="1631069"/>
            </a:xfrm>
          </p:grpSpPr>
          <p:sp>
            <p:nvSpPr>
              <p:cNvPr id="1014" name="Google Shape;1014;p51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1898" extrusionOk="0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51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avLst/>
                <a:gdLst/>
                <a:ahLst/>
                <a:cxnLst/>
                <a:rect l="l" t="t" r="r" b="b"/>
                <a:pathLst>
                  <a:path w="20981" h="1669" extrusionOk="0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51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19384" h="714" extrusionOk="0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51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37498" h="2140" extrusionOk="0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8" name="Google Shape;1018;p51"/>
            <p:cNvGrpSpPr/>
            <p:nvPr/>
          </p:nvGrpSpPr>
          <p:grpSpPr>
            <a:xfrm rot="10800000">
              <a:off x="582712" y="7"/>
              <a:ext cx="432406" cy="1877736"/>
              <a:chOff x="4792514" y="2979701"/>
              <a:chExt cx="305307" cy="1325804"/>
            </a:xfrm>
          </p:grpSpPr>
          <p:sp>
            <p:nvSpPr>
              <p:cNvPr id="1019" name="Google Shape;1019;p51"/>
              <p:cNvSpPr/>
              <p:nvPr/>
            </p:nvSpPr>
            <p:spPr>
              <a:xfrm rot="-5400000">
                <a:off x="4409125" y="3616809"/>
                <a:ext cx="1266256" cy="111136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2555" extrusionOk="0">
                    <a:moveTo>
                      <a:pt x="0" y="1"/>
                    </a:moveTo>
                    <a:lnTo>
                      <a:pt x="0" y="229"/>
                    </a:lnTo>
                    <a:lnTo>
                      <a:pt x="15803" y="229"/>
                    </a:lnTo>
                    <a:lnTo>
                      <a:pt x="18114" y="2554"/>
                    </a:lnTo>
                    <a:lnTo>
                      <a:pt x="23462" y="2554"/>
                    </a:lnTo>
                    <a:lnTo>
                      <a:pt x="24775" y="1185"/>
                    </a:lnTo>
                    <a:lnTo>
                      <a:pt x="28397" y="1185"/>
                    </a:lnTo>
                    <a:cubicBezTo>
                      <a:pt x="28397" y="1370"/>
                      <a:pt x="28583" y="1484"/>
                      <a:pt x="28754" y="1484"/>
                    </a:cubicBezTo>
                    <a:cubicBezTo>
                      <a:pt x="28939" y="1484"/>
                      <a:pt x="29111" y="1299"/>
                      <a:pt x="29111" y="1128"/>
                    </a:cubicBezTo>
                    <a:cubicBezTo>
                      <a:pt x="29111" y="885"/>
                      <a:pt x="28939" y="714"/>
                      <a:pt x="28754" y="714"/>
                    </a:cubicBezTo>
                    <a:cubicBezTo>
                      <a:pt x="28583" y="714"/>
                      <a:pt x="28454" y="828"/>
                      <a:pt x="28397" y="942"/>
                    </a:cubicBezTo>
                    <a:lnTo>
                      <a:pt x="24718" y="942"/>
                    </a:lnTo>
                    <a:lnTo>
                      <a:pt x="23405" y="2312"/>
                    </a:lnTo>
                    <a:lnTo>
                      <a:pt x="18242" y="2312"/>
                    </a:lnTo>
                    <a:lnTo>
                      <a:pt x="1591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51"/>
              <p:cNvSpPr/>
              <p:nvPr/>
            </p:nvSpPr>
            <p:spPr>
              <a:xfrm rot="-5400000">
                <a:off x="4335310" y="3589536"/>
                <a:ext cx="1325804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2440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6459" y="243"/>
                    </a:lnTo>
                    <a:lnTo>
                      <a:pt x="18656" y="2439"/>
                    </a:lnTo>
                    <a:lnTo>
                      <a:pt x="22878" y="2439"/>
                    </a:lnTo>
                    <a:lnTo>
                      <a:pt x="24361" y="899"/>
                    </a:lnTo>
                    <a:lnTo>
                      <a:pt x="29767" y="899"/>
                    </a:lnTo>
                    <a:cubicBezTo>
                      <a:pt x="29824" y="1013"/>
                      <a:pt x="29952" y="1127"/>
                      <a:pt x="30066" y="1127"/>
                    </a:cubicBezTo>
                    <a:cubicBezTo>
                      <a:pt x="30309" y="1127"/>
                      <a:pt x="30480" y="956"/>
                      <a:pt x="30480" y="771"/>
                    </a:cubicBezTo>
                    <a:cubicBezTo>
                      <a:pt x="30480" y="542"/>
                      <a:pt x="30309" y="357"/>
                      <a:pt x="30066" y="357"/>
                    </a:cubicBezTo>
                    <a:cubicBezTo>
                      <a:pt x="29881" y="357"/>
                      <a:pt x="29767" y="471"/>
                      <a:pt x="29710" y="656"/>
                    </a:cubicBezTo>
                    <a:lnTo>
                      <a:pt x="24247" y="656"/>
                    </a:lnTo>
                    <a:lnTo>
                      <a:pt x="22749" y="2197"/>
                    </a:lnTo>
                    <a:lnTo>
                      <a:pt x="18770" y="2197"/>
                    </a:lnTo>
                    <a:lnTo>
                      <a:pt x="1657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51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27514" h="2312" extrusionOk="0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51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2326" extrusionOk="0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51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22037" h="714" extrusionOk="0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4" name="Google Shape;1024;p51"/>
          <p:cNvGrpSpPr/>
          <p:nvPr/>
        </p:nvGrpSpPr>
        <p:grpSpPr>
          <a:xfrm rot="-5400000">
            <a:off x="7591763" y="-353680"/>
            <a:ext cx="659052" cy="2445426"/>
            <a:chOff x="4128096" y="2589445"/>
            <a:chExt cx="465334" cy="1726630"/>
          </a:xfrm>
        </p:grpSpPr>
        <p:sp>
          <p:nvSpPr>
            <p:cNvPr id="1025" name="Google Shape;1025;p5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51"/>
          <p:cNvGrpSpPr/>
          <p:nvPr/>
        </p:nvGrpSpPr>
        <p:grpSpPr>
          <a:xfrm>
            <a:off x="-6" y="3333878"/>
            <a:ext cx="2174918" cy="1340856"/>
            <a:chOff x="-6" y="3333878"/>
            <a:chExt cx="2174918" cy="1340856"/>
          </a:xfrm>
        </p:grpSpPr>
        <p:grpSp>
          <p:nvGrpSpPr>
            <p:cNvPr id="1037" name="Google Shape;1037;p51"/>
            <p:cNvGrpSpPr/>
            <p:nvPr/>
          </p:nvGrpSpPr>
          <p:grpSpPr>
            <a:xfrm rot="5400000">
              <a:off x="694173" y="3358411"/>
              <a:ext cx="622150" cy="2010496"/>
              <a:chOff x="2474121" y="2891575"/>
              <a:chExt cx="439279" cy="1419541"/>
            </a:xfrm>
          </p:grpSpPr>
          <p:sp>
            <p:nvSpPr>
              <p:cNvPr id="1038" name="Google Shape;1038;p51"/>
              <p:cNvSpPr/>
              <p:nvPr/>
            </p:nvSpPr>
            <p:spPr>
              <a:xfrm rot="-5400000">
                <a:off x="1917918" y="3535251"/>
                <a:ext cx="1419541" cy="132189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3039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5818" y="243"/>
                    </a:lnTo>
                    <a:lnTo>
                      <a:pt x="15818" y="2796"/>
                    </a:lnTo>
                    <a:lnTo>
                      <a:pt x="31864" y="2796"/>
                    </a:lnTo>
                    <a:cubicBezTo>
                      <a:pt x="31921" y="2981"/>
                      <a:pt x="32092" y="3038"/>
                      <a:pt x="32221" y="3038"/>
                    </a:cubicBezTo>
                    <a:cubicBezTo>
                      <a:pt x="32449" y="3038"/>
                      <a:pt x="32634" y="2924"/>
                      <a:pt x="32634" y="2682"/>
                    </a:cubicBezTo>
                    <a:cubicBezTo>
                      <a:pt x="32634" y="2496"/>
                      <a:pt x="32449" y="2325"/>
                      <a:pt x="32221" y="2325"/>
                    </a:cubicBezTo>
                    <a:cubicBezTo>
                      <a:pt x="32092" y="2325"/>
                      <a:pt x="31921" y="2439"/>
                      <a:pt x="31864" y="2568"/>
                    </a:cubicBezTo>
                    <a:lnTo>
                      <a:pt x="16046" y="2568"/>
                    </a:lnTo>
                    <a:lnTo>
                      <a:pt x="160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51"/>
              <p:cNvSpPr/>
              <p:nvPr/>
            </p:nvSpPr>
            <p:spPr>
              <a:xfrm rot="-5400000">
                <a:off x="2568095" y="3965811"/>
                <a:ext cx="504441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11597" h="4280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1112" y="243"/>
                    </a:lnTo>
                    <a:lnTo>
                      <a:pt x="11112" y="3566"/>
                    </a:lnTo>
                    <a:cubicBezTo>
                      <a:pt x="10940" y="3623"/>
                      <a:pt x="10883" y="3752"/>
                      <a:pt x="10883" y="3923"/>
                    </a:cubicBezTo>
                    <a:cubicBezTo>
                      <a:pt x="10883" y="4108"/>
                      <a:pt x="10997" y="4279"/>
                      <a:pt x="11240" y="4279"/>
                    </a:cubicBezTo>
                    <a:cubicBezTo>
                      <a:pt x="11468" y="4279"/>
                      <a:pt x="11596" y="4108"/>
                      <a:pt x="11596" y="3923"/>
                    </a:cubicBezTo>
                    <a:cubicBezTo>
                      <a:pt x="11596" y="3752"/>
                      <a:pt x="11539" y="3623"/>
                      <a:pt x="11354" y="3566"/>
                    </a:cubicBezTo>
                    <a:lnTo>
                      <a:pt x="1135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51"/>
              <p:cNvSpPr/>
              <p:nvPr/>
            </p:nvSpPr>
            <p:spPr>
              <a:xfrm rot="-5400000">
                <a:off x="2612136" y="4009852"/>
                <a:ext cx="452331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4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739"/>
                    </a:lnTo>
                    <a:cubicBezTo>
                      <a:pt x="9757" y="2796"/>
                      <a:pt x="9628" y="2925"/>
                      <a:pt x="9628" y="3096"/>
                    </a:cubicBezTo>
                    <a:cubicBezTo>
                      <a:pt x="9628" y="3281"/>
                      <a:pt x="9814" y="3452"/>
                      <a:pt x="10042" y="3452"/>
                    </a:cubicBezTo>
                    <a:cubicBezTo>
                      <a:pt x="10227" y="3452"/>
                      <a:pt x="10398" y="3281"/>
                      <a:pt x="10398" y="3096"/>
                    </a:cubicBezTo>
                    <a:cubicBezTo>
                      <a:pt x="10398" y="2925"/>
                      <a:pt x="10284" y="2796"/>
                      <a:pt x="10170" y="2739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51"/>
              <p:cNvSpPr/>
              <p:nvPr/>
            </p:nvSpPr>
            <p:spPr>
              <a:xfrm rot="-5400000">
                <a:off x="2177879" y="3666157"/>
                <a:ext cx="1160818" cy="129101"/>
              </a:xfrm>
              <a:custGeom>
                <a:avLst/>
                <a:gdLst/>
                <a:ahLst/>
                <a:cxnLst/>
                <a:rect l="l" t="t" r="r" b="b"/>
                <a:pathLst>
                  <a:path w="26687" h="2968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2310" y="243"/>
                    </a:lnTo>
                    <a:lnTo>
                      <a:pt x="12310" y="2739"/>
                    </a:lnTo>
                    <a:lnTo>
                      <a:pt x="25973" y="2739"/>
                    </a:lnTo>
                    <a:cubicBezTo>
                      <a:pt x="26030" y="2910"/>
                      <a:pt x="26159" y="2967"/>
                      <a:pt x="26330" y="2967"/>
                    </a:cubicBezTo>
                    <a:cubicBezTo>
                      <a:pt x="26572" y="2967"/>
                      <a:pt x="26687" y="2853"/>
                      <a:pt x="26687" y="2611"/>
                    </a:cubicBezTo>
                    <a:cubicBezTo>
                      <a:pt x="26687" y="2439"/>
                      <a:pt x="26572" y="2254"/>
                      <a:pt x="26330" y="2254"/>
                    </a:cubicBezTo>
                    <a:cubicBezTo>
                      <a:pt x="26159" y="2254"/>
                      <a:pt x="26030" y="2382"/>
                      <a:pt x="25973" y="2496"/>
                    </a:cubicBezTo>
                    <a:lnTo>
                      <a:pt x="12538" y="2496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51"/>
              <p:cNvSpPr/>
              <p:nvPr/>
            </p:nvSpPr>
            <p:spPr>
              <a:xfrm rot="-5400000">
                <a:off x="2081076" y="3607849"/>
                <a:ext cx="1271867" cy="134668"/>
              </a:xfrm>
              <a:custGeom>
                <a:avLst/>
                <a:gdLst/>
                <a:ahLst/>
                <a:cxnLst/>
                <a:rect l="l" t="t" r="r" b="b"/>
                <a:pathLst>
                  <a:path w="29240" h="309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3436" y="243"/>
                    </a:lnTo>
                    <a:lnTo>
                      <a:pt x="13436" y="2853"/>
                    </a:lnTo>
                    <a:lnTo>
                      <a:pt x="28526" y="2853"/>
                    </a:lnTo>
                    <a:cubicBezTo>
                      <a:pt x="28526" y="2967"/>
                      <a:pt x="28712" y="3096"/>
                      <a:pt x="28883" y="3096"/>
                    </a:cubicBezTo>
                    <a:cubicBezTo>
                      <a:pt x="29068" y="3096"/>
                      <a:pt x="29240" y="2910"/>
                      <a:pt x="29240" y="2739"/>
                    </a:cubicBezTo>
                    <a:cubicBezTo>
                      <a:pt x="29240" y="2497"/>
                      <a:pt x="29068" y="2326"/>
                      <a:pt x="28883" y="2326"/>
                    </a:cubicBezTo>
                    <a:cubicBezTo>
                      <a:pt x="28712" y="2326"/>
                      <a:pt x="28526" y="2440"/>
                      <a:pt x="28526" y="2611"/>
                    </a:cubicBezTo>
                    <a:lnTo>
                      <a:pt x="13679" y="2611"/>
                    </a:lnTo>
                    <a:lnTo>
                      <a:pt x="1367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51"/>
              <p:cNvSpPr/>
              <p:nvPr/>
            </p:nvSpPr>
            <p:spPr>
              <a:xfrm rot="-5400000">
                <a:off x="2065591" y="3641342"/>
                <a:ext cx="1212319" cy="127230"/>
              </a:xfrm>
              <a:custGeom>
                <a:avLst/>
                <a:gdLst/>
                <a:ahLst/>
                <a:cxnLst/>
                <a:rect l="l" t="t" r="r" b="b"/>
                <a:pathLst>
                  <a:path w="27871" h="2925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4563" y="243"/>
                    </a:lnTo>
                    <a:lnTo>
                      <a:pt x="14563" y="2682"/>
                    </a:lnTo>
                    <a:lnTo>
                      <a:pt x="27157" y="2682"/>
                    </a:lnTo>
                    <a:cubicBezTo>
                      <a:pt x="27229" y="2853"/>
                      <a:pt x="27343" y="2924"/>
                      <a:pt x="27514" y="2924"/>
                    </a:cubicBezTo>
                    <a:cubicBezTo>
                      <a:pt x="27756" y="2924"/>
                      <a:pt x="27870" y="2796"/>
                      <a:pt x="27870" y="2567"/>
                    </a:cubicBezTo>
                    <a:cubicBezTo>
                      <a:pt x="27870" y="2382"/>
                      <a:pt x="27756" y="2211"/>
                      <a:pt x="27514" y="2211"/>
                    </a:cubicBezTo>
                    <a:cubicBezTo>
                      <a:pt x="27343" y="2211"/>
                      <a:pt x="27229" y="2325"/>
                      <a:pt x="27157" y="2439"/>
                    </a:cubicBezTo>
                    <a:lnTo>
                      <a:pt x="14806" y="2439"/>
                    </a:lnTo>
                    <a:lnTo>
                      <a:pt x="1480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51"/>
              <p:cNvSpPr/>
              <p:nvPr/>
            </p:nvSpPr>
            <p:spPr>
              <a:xfrm rot="-5400000">
                <a:off x="1972508" y="3742473"/>
                <a:ext cx="110374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5375" h="771" extrusionOk="0">
                    <a:moveTo>
                      <a:pt x="25018" y="1"/>
                    </a:moveTo>
                    <a:cubicBezTo>
                      <a:pt x="24847" y="1"/>
                      <a:pt x="24733" y="115"/>
                      <a:pt x="24661" y="300"/>
                    </a:cubicBezTo>
                    <a:lnTo>
                      <a:pt x="1" y="300"/>
                    </a:lnTo>
                    <a:lnTo>
                      <a:pt x="1" y="528"/>
                    </a:lnTo>
                    <a:lnTo>
                      <a:pt x="24661" y="528"/>
                    </a:lnTo>
                    <a:cubicBezTo>
                      <a:pt x="24733" y="657"/>
                      <a:pt x="24847" y="771"/>
                      <a:pt x="25018" y="771"/>
                    </a:cubicBezTo>
                    <a:cubicBezTo>
                      <a:pt x="25260" y="771"/>
                      <a:pt x="25374" y="600"/>
                      <a:pt x="25374" y="414"/>
                    </a:cubicBezTo>
                    <a:cubicBezTo>
                      <a:pt x="25374" y="172"/>
                      <a:pt x="25260" y="1"/>
                      <a:pt x="250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51"/>
              <p:cNvSpPr/>
              <p:nvPr/>
            </p:nvSpPr>
            <p:spPr>
              <a:xfrm rot="-5400000">
                <a:off x="2020290" y="3823748"/>
                <a:ext cx="94119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1638" h="771" extrusionOk="0">
                    <a:moveTo>
                      <a:pt x="21281" y="0"/>
                    </a:moveTo>
                    <a:cubicBezTo>
                      <a:pt x="21095" y="0"/>
                      <a:pt x="20924" y="114"/>
                      <a:pt x="20924" y="229"/>
                    </a:cubicBezTo>
                    <a:lnTo>
                      <a:pt x="1" y="229"/>
                    </a:lnTo>
                    <a:lnTo>
                      <a:pt x="1" y="471"/>
                    </a:lnTo>
                    <a:lnTo>
                      <a:pt x="20924" y="471"/>
                    </a:lnTo>
                    <a:cubicBezTo>
                      <a:pt x="20924" y="656"/>
                      <a:pt x="21095" y="771"/>
                      <a:pt x="21281" y="771"/>
                    </a:cubicBezTo>
                    <a:cubicBezTo>
                      <a:pt x="21452" y="771"/>
                      <a:pt x="21637" y="585"/>
                      <a:pt x="21637" y="357"/>
                    </a:cubicBezTo>
                    <a:cubicBezTo>
                      <a:pt x="21637" y="172"/>
                      <a:pt x="21452" y="0"/>
                      <a:pt x="212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6" name="Google Shape;1046;p51"/>
            <p:cNvGrpSpPr/>
            <p:nvPr/>
          </p:nvGrpSpPr>
          <p:grpSpPr>
            <a:xfrm rot="5400000">
              <a:off x="752586" y="2581286"/>
              <a:ext cx="669734" cy="2174918"/>
              <a:chOff x="6278982" y="2751992"/>
              <a:chExt cx="478381" cy="1553513"/>
            </a:xfrm>
          </p:grpSpPr>
          <p:sp>
            <p:nvSpPr>
              <p:cNvPr id="1047" name="Google Shape;1047;p51"/>
              <p:cNvSpPr/>
              <p:nvPr/>
            </p:nvSpPr>
            <p:spPr>
              <a:xfrm rot="-5400000">
                <a:off x="6192439" y="3740581"/>
                <a:ext cx="1059686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1613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5917" y="243"/>
                    </a:lnTo>
                    <a:lnTo>
                      <a:pt x="17173" y="1313"/>
                    </a:lnTo>
                    <a:lnTo>
                      <a:pt x="23648" y="1313"/>
                    </a:lnTo>
                    <a:cubicBezTo>
                      <a:pt x="23705" y="1498"/>
                      <a:pt x="23819" y="1612"/>
                      <a:pt x="24004" y="1612"/>
                    </a:cubicBezTo>
                    <a:cubicBezTo>
                      <a:pt x="24176" y="1612"/>
                      <a:pt x="24361" y="1427"/>
                      <a:pt x="24361" y="1199"/>
                    </a:cubicBezTo>
                    <a:cubicBezTo>
                      <a:pt x="24361" y="1013"/>
                      <a:pt x="24176" y="842"/>
                      <a:pt x="24004" y="842"/>
                    </a:cubicBezTo>
                    <a:cubicBezTo>
                      <a:pt x="23819" y="842"/>
                      <a:pt x="23705" y="956"/>
                      <a:pt x="23648" y="1070"/>
                    </a:cubicBezTo>
                    <a:lnTo>
                      <a:pt x="17230" y="1070"/>
                    </a:lnTo>
                    <a:lnTo>
                      <a:pt x="1597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51"/>
              <p:cNvSpPr/>
              <p:nvPr/>
            </p:nvSpPr>
            <p:spPr>
              <a:xfrm rot="-5400000">
                <a:off x="6010359" y="3607522"/>
                <a:ext cx="1325804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1613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7173" y="243"/>
                    </a:lnTo>
                    <a:lnTo>
                      <a:pt x="18242" y="1370"/>
                    </a:lnTo>
                    <a:lnTo>
                      <a:pt x="29710" y="1370"/>
                    </a:lnTo>
                    <a:cubicBezTo>
                      <a:pt x="29767" y="1484"/>
                      <a:pt x="29952" y="1612"/>
                      <a:pt x="30066" y="1612"/>
                    </a:cubicBezTo>
                    <a:cubicBezTo>
                      <a:pt x="30309" y="1612"/>
                      <a:pt x="30480" y="1427"/>
                      <a:pt x="30480" y="1256"/>
                    </a:cubicBezTo>
                    <a:cubicBezTo>
                      <a:pt x="30480" y="1013"/>
                      <a:pt x="30309" y="842"/>
                      <a:pt x="30066" y="842"/>
                    </a:cubicBezTo>
                    <a:cubicBezTo>
                      <a:pt x="29952" y="842"/>
                      <a:pt x="29767" y="956"/>
                      <a:pt x="29710" y="1127"/>
                    </a:cubicBezTo>
                    <a:lnTo>
                      <a:pt x="18356" y="1127"/>
                    </a:lnTo>
                    <a:lnTo>
                      <a:pt x="172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51"/>
              <p:cNvSpPr/>
              <p:nvPr/>
            </p:nvSpPr>
            <p:spPr>
              <a:xfrm rot="-5400000">
                <a:off x="6022147" y="3665853"/>
                <a:ext cx="1214755" cy="64550"/>
              </a:xfrm>
              <a:custGeom>
                <a:avLst/>
                <a:gdLst/>
                <a:ahLst/>
                <a:cxnLst/>
                <a:rect l="l" t="t" r="r" b="b"/>
                <a:pathLst>
                  <a:path w="27927" h="1484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17943" y="229"/>
                    </a:lnTo>
                    <a:lnTo>
                      <a:pt x="18898" y="1241"/>
                    </a:lnTo>
                    <a:lnTo>
                      <a:pt x="27157" y="1241"/>
                    </a:lnTo>
                    <a:cubicBezTo>
                      <a:pt x="27214" y="1427"/>
                      <a:pt x="27385" y="1484"/>
                      <a:pt x="27513" y="1484"/>
                    </a:cubicBezTo>
                    <a:cubicBezTo>
                      <a:pt x="27741" y="1484"/>
                      <a:pt x="27927" y="1298"/>
                      <a:pt x="27927" y="1127"/>
                    </a:cubicBezTo>
                    <a:cubicBezTo>
                      <a:pt x="27927" y="885"/>
                      <a:pt x="27741" y="771"/>
                      <a:pt x="27513" y="771"/>
                    </a:cubicBezTo>
                    <a:cubicBezTo>
                      <a:pt x="27385" y="771"/>
                      <a:pt x="27214" y="828"/>
                      <a:pt x="27157" y="999"/>
                    </a:cubicBezTo>
                    <a:lnTo>
                      <a:pt x="19012" y="999"/>
                    </a:lnTo>
                    <a:lnTo>
                      <a:pt x="1800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51"/>
              <p:cNvSpPr/>
              <p:nvPr/>
            </p:nvSpPr>
            <p:spPr>
              <a:xfrm rot="-5400000">
                <a:off x="5843461" y="3619310"/>
                <a:ext cx="1279305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29411" h="2140" extrusionOk="0">
                    <a:moveTo>
                      <a:pt x="28996" y="0"/>
                    </a:moveTo>
                    <a:cubicBezTo>
                      <a:pt x="28882" y="0"/>
                      <a:pt x="28697" y="57"/>
                      <a:pt x="28640" y="243"/>
                    </a:cubicBezTo>
                    <a:lnTo>
                      <a:pt x="20610" y="243"/>
                    </a:lnTo>
                    <a:lnTo>
                      <a:pt x="20610" y="1911"/>
                    </a:lnTo>
                    <a:lnTo>
                      <a:pt x="0" y="1911"/>
                    </a:lnTo>
                    <a:lnTo>
                      <a:pt x="0" y="2140"/>
                    </a:lnTo>
                    <a:lnTo>
                      <a:pt x="20852" y="2140"/>
                    </a:lnTo>
                    <a:lnTo>
                      <a:pt x="20852" y="485"/>
                    </a:lnTo>
                    <a:lnTo>
                      <a:pt x="28640" y="485"/>
                    </a:lnTo>
                    <a:cubicBezTo>
                      <a:pt x="28697" y="656"/>
                      <a:pt x="28882" y="713"/>
                      <a:pt x="28996" y="713"/>
                    </a:cubicBezTo>
                    <a:cubicBezTo>
                      <a:pt x="29239" y="713"/>
                      <a:pt x="29410" y="542"/>
                      <a:pt x="29410" y="357"/>
                    </a:cubicBezTo>
                    <a:cubicBezTo>
                      <a:pt x="29410" y="129"/>
                      <a:pt x="29239" y="0"/>
                      <a:pt x="28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51"/>
              <p:cNvSpPr/>
              <p:nvPr/>
            </p:nvSpPr>
            <p:spPr>
              <a:xfrm rot="-5400000">
                <a:off x="5753204" y="3565025"/>
                <a:ext cx="1374825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2440" extrusionOk="0">
                    <a:moveTo>
                      <a:pt x="31193" y="1"/>
                    </a:moveTo>
                    <a:cubicBezTo>
                      <a:pt x="31079" y="1"/>
                      <a:pt x="30893" y="58"/>
                      <a:pt x="30836" y="243"/>
                    </a:cubicBezTo>
                    <a:lnTo>
                      <a:pt x="19426" y="243"/>
                    </a:lnTo>
                    <a:lnTo>
                      <a:pt x="19426" y="2197"/>
                    </a:lnTo>
                    <a:lnTo>
                      <a:pt x="0" y="2197"/>
                    </a:lnTo>
                    <a:lnTo>
                      <a:pt x="0" y="2439"/>
                    </a:lnTo>
                    <a:lnTo>
                      <a:pt x="19669" y="2439"/>
                    </a:lnTo>
                    <a:lnTo>
                      <a:pt x="19669" y="471"/>
                    </a:lnTo>
                    <a:lnTo>
                      <a:pt x="30836" y="471"/>
                    </a:lnTo>
                    <a:cubicBezTo>
                      <a:pt x="30893" y="657"/>
                      <a:pt x="31079" y="714"/>
                      <a:pt x="31193" y="714"/>
                    </a:cubicBezTo>
                    <a:cubicBezTo>
                      <a:pt x="31435" y="714"/>
                      <a:pt x="31607" y="542"/>
                      <a:pt x="31607" y="357"/>
                    </a:cubicBezTo>
                    <a:cubicBezTo>
                      <a:pt x="31607" y="115"/>
                      <a:pt x="31435" y="1"/>
                      <a:pt x="311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51"/>
              <p:cNvSpPr/>
              <p:nvPr/>
            </p:nvSpPr>
            <p:spPr>
              <a:xfrm rot="-5400000">
                <a:off x="5618885" y="3466677"/>
                <a:ext cx="1553513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5715" h="2854" extrusionOk="0">
                    <a:moveTo>
                      <a:pt x="35301" y="1"/>
                    </a:moveTo>
                    <a:cubicBezTo>
                      <a:pt x="35172" y="1"/>
                      <a:pt x="35001" y="58"/>
                      <a:pt x="34944" y="229"/>
                    </a:cubicBezTo>
                    <a:lnTo>
                      <a:pt x="18185" y="229"/>
                    </a:lnTo>
                    <a:lnTo>
                      <a:pt x="18185" y="2611"/>
                    </a:lnTo>
                    <a:lnTo>
                      <a:pt x="0" y="2611"/>
                    </a:lnTo>
                    <a:lnTo>
                      <a:pt x="0" y="2853"/>
                    </a:lnTo>
                    <a:lnTo>
                      <a:pt x="18413" y="2853"/>
                    </a:lnTo>
                    <a:lnTo>
                      <a:pt x="18413" y="471"/>
                    </a:lnTo>
                    <a:lnTo>
                      <a:pt x="34944" y="471"/>
                    </a:lnTo>
                    <a:cubicBezTo>
                      <a:pt x="35001" y="642"/>
                      <a:pt x="35172" y="714"/>
                      <a:pt x="35301" y="714"/>
                    </a:cubicBezTo>
                    <a:cubicBezTo>
                      <a:pt x="35529" y="714"/>
                      <a:pt x="35714" y="528"/>
                      <a:pt x="35714" y="357"/>
                    </a:cubicBezTo>
                    <a:cubicBezTo>
                      <a:pt x="35714" y="115"/>
                      <a:pt x="35529" y="1"/>
                      <a:pt x="353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51"/>
              <p:cNvSpPr/>
              <p:nvPr/>
            </p:nvSpPr>
            <p:spPr>
              <a:xfrm rot="-5400000">
                <a:off x="5790418" y="3674835"/>
                <a:ext cx="1119234" cy="142106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3267" extrusionOk="0">
                    <a:moveTo>
                      <a:pt x="25374" y="1"/>
                    </a:moveTo>
                    <a:cubicBezTo>
                      <a:pt x="25188" y="1"/>
                      <a:pt x="25074" y="115"/>
                      <a:pt x="25017" y="243"/>
                    </a:cubicBezTo>
                    <a:lnTo>
                      <a:pt x="17044" y="243"/>
                    </a:lnTo>
                    <a:lnTo>
                      <a:pt x="17044" y="3038"/>
                    </a:lnTo>
                    <a:lnTo>
                      <a:pt x="0" y="3038"/>
                    </a:lnTo>
                    <a:lnTo>
                      <a:pt x="0" y="3267"/>
                    </a:lnTo>
                    <a:lnTo>
                      <a:pt x="17287" y="3267"/>
                    </a:lnTo>
                    <a:lnTo>
                      <a:pt x="17287" y="471"/>
                    </a:lnTo>
                    <a:lnTo>
                      <a:pt x="25017" y="471"/>
                    </a:lnTo>
                    <a:cubicBezTo>
                      <a:pt x="25074" y="657"/>
                      <a:pt x="25188" y="771"/>
                      <a:pt x="25374" y="771"/>
                    </a:cubicBezTo>
                    <a:cubicBezTo>
                      <a:pt x="25545" y="771"/>
                      <a:pt x="25730" y="600"/>
                      <a:pt x="25730" y="357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51"/>
              <p:cNvSpPr/>
              <p:nvPr/>
            </p:nvSpPr>
            <p:spPr>
              <a:xfrm rot="-5400000">
                <a:off x="6430370" y="3978513"/>
                <a:ext cx="620405" cy="33580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772" extrusionOk="0">
                    <a:moveTo>
                      <a:pt x="13906" y="1"/>
                    </a:moveTo>
                    <a:cubicBezTo>
                      <a:pt x="13721" y="1"/>
                      <a:pt x="13607" y="115"/>
                      <a:pt x="13550" y="229"/>
                    </a:cubicBezTo>
                    <a:lnTo>
                      <a:pt x="0" y="229"/>
                    </a:lnTo>
                    <a:lnTo>
                      <a:pt x="0" y="472"/>
                    </a:lnTo>
                    <a:lnTo>
                      <a:pt x="13550" y="472"/>
                    </a:lnTo>
                    <a:cubicBezTo>
                      <a:pt x="13607" y="657"/>
                      <a:pt x="13721" y="771"/>
                      <a:pt x="13906" y="771"/>
                    </a:cubicBezTo>
                    <a:cubicBezTo>
                      <a:pt x="14078" y="771"/>
                      <a:pt x="14263" y="586"/>
                      <a:pt x="14263" y="358"/>
                    </a:cubicBezTo>
                    <a:cubicBezTo>
                      <a:pt x="14263" y="172"/>
                      <a:pt x="14078" y="1"/>
                      <a:pt x="139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51"/>
              <p:cNvSpPr/>
              <p:nvPr/>
            </p:nvSpPr>
            <p:spPr>
              <a:xfrm rot="-5400000">
                <a:off x="5858989" y="3544234"/>
                <a:ext cx="1460429" cy="62114"/>
              </a:xfrm>
              <a:custGeom>
                <a:avLst/>
                <a:gdLst/>
                <a:ahLst/>
                <a:cxnLst/>
                <a:rect l="l" t="t" r="r" b="b"/>
                <a:pathLst>
                  <a:path w="33575" h="1428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8542" y="243"/>
                    </a:lnTo>
                    <a:lnTo>
                      <a:pt x="19483" y="1185"/>
                    </a:lnTo>
                    <a:lnTo>
                      <a:pt x="32862" y="1185"/>
                    </a:lnTo>
                    <a:cubicBezTo>
                      <a:pt x="32919" y="1313"/>
                      <a:pt x="33033" y="1427"/>
                      <a:pt x="33161" y="1427"/>
                    </a:cubicBezTo>
                    <a:cubicBezTo>
                      <a:pt x="33389" y="1427"/>
                      <a:pt x="33575" y="1256"/>
                      <a:pt x="33575" y="1013"/>
                    </a:cubicBezTo>
                    <a:cubicBezTo>
                      <a:pt x="33575" y="828"/>
                      <a:pt x="33389" y="657"/>
                      <a:pt x="33161" y="657"/>
                    </a:cubicBezTo>
                    <a:cubicBezTo>
                      <a:pt x="32976" y="657"/>
                      <a:pt x="32862" y="771"/>
                      <a:pt x="32805" y="956"/>
                    </a:cubicBezTo>
                    <a:lnTo>
                      <a:pt x="19612" y="956"/>
                    </a:lnTo>
                    <a:lnTo>
                      <a:pt x="185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6" name="Google Shape;1056;p51"/>
          <p:cNvGrpSpPr/>
          <p:nvPr/>
        </p:nvGrpSpPr>
        <p:grpSpPr>
          <a:xfrm>
            <a:off x="7181728" y="2938818"/>
            <a:ext cx="1357857" cy="2848314"/>
            <a:chOff x="7181728" y="2938818"/>
            <a:chExt cx="1357857" cy="2848314"/>
          </a:xfrm>
        </p:grpSpPr>
        <p:grpSp>
          <p:nvGrpSpPr>
            <p:cNvPr id="1057" name="Google Shape;1057;p51"/>
            <p:cNvGrpSpPr/>
            <p:nvPr/>
          </p:nvGrpSpPr>
          <p:grpSpPr>
            <a:xfrm>
              <a:off x="7620438" y="2938818"/>
              <a:ext cx="919147" cy="2204676"/>
              <a:chOff x="3117442" y="2754471"/>
              <a:chExt cx="648978" cy="1556645"/>
            </a:xfrm>
          </p:grpSpPr>
          <p:sp>
            <p:nvSpPr>
              <p:cNvPr id="1058" name="Google Shape;1058;p51"/>
              <p:cNvSpPr/>
              <p:nvPr/>
            </p:nvSpPr>
            <p:spPr>
              <a:xfrm rot="-5400000">
                <a:off x="2522788" y="3592320"/>
                <a:ext cx="1313451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0196" h="2854" extrusionOk="0">
                    <a:moveTo>
                      <a:pt x="15276" y="1"/>
                    </a:moveTo>
                    <a:lnTo>
                      <a:pt x="12666" y="2625"/>
                    </a:lnTo>
                    <a:lnTo>
                      <a:pt x="1" y="2625"/>
                    </a:lnTo>
                    <a:lnTo>
                      <a:pt x="1" y="2854"/>
                    </a:lnTo>
                    <a:lnTo>
                      <a:pt x="12780" y="2854"/>
                    </a:lnTo>
                    <a:lnTo>
                      <a:pt x="15390" y="243"/>
                    </a:lnTo>
                    <a:lnTo>
                      <a:pt x="23235" y="243"/>
                    </a:lnTo>
                    <a:lnTo>
                      <a:pt x="25374" y="2383"/>
                    </a:lnTo>
                    <a:lnTo>
                      <a:pt x="29425" y="2383"/>
                    </a:lnTo>
                    <a:cubicBezTo>
                      <a:pt x="29482" y="2554"/>
                      <a:pt x="29596" y="2625"/>
                      <a:pt x="29782" y="2625"/>
                    </a:cubicBezTo>
                    <a:cubicBezTo>
                      <a:pt x="30010" y="2625"/>
                      <a:pt x="30195" y="2497"/>
                      <a:pt x="30195" y="2269"/>
                    </a:cubicBezTo>
                    <a:cubicBezTo>
                      <a:pt x="30195" y="2083"/>
                      <a:pt x="30010" y="1912"/>
                      <a:pt x="29782" y="1912"/>
                    </a:cubicBezTo>
                    <a:cubicBezTo>
                      <a:pt x="29653" y="1912"/>
                      <a:pt x="29482" y="1969"/>
                      <a:pt x="29425" y="2140"/>
                    </a:cubicBezTo>
                    <a:lnTo>
                      <a:pt x="25503" y="2140"/>
                    </a:lnTo>
                    <a:lnTo>
                      <a:pt x="2330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51"/>
              <p:cNvSpPr/>
              <p:nvPr/>
            </p:nvSpPr>
            <p:spPr>
              <a:xfrm rot="-5400000">
                <a:off x="3104412" y="3972336"/>
                <a:ext cx="644024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14806" h="771" extrusionOk="0">
                    <a:moveTo>
                      <a:pt x="14392" y="1"/>
                    </a:moveTo>
                    <a:cubicBezTo>
                      <a:pt x="14264" y="1"/>
                      <a:pt x="14092" y="115"/>
                      <a:pt x="14035" y="300"/>
                    </a:cubicBezTo>
                    <a:lnTo>
                      <a:pt x="1" y="300"/>
                    </a:lnTo>
                    <a:lnTo>
                      <a:pt x="1" y="543"/>
                    </a:lnTo>
                    <a:lnTo>
                      <a:pt x="14035" y="543"/>
                    </a:lnTo>
                    <a:cubicBezTo>
                      <a:pt x="14092" y="657"/>
                      <a:pt x="14264" y="771"/>
                      <a:pt x="14392" y="771"/>
                    </a:cubicBezTo>
                    <a:cubicBezTo>
                      <a:pt x="14620" y="771"/>
                      <a:pt x="14806" y="600"/>
                      <a:pt x="14806" y="414"/>
                    </a:cubicBezTo>
                    <a:cubicBezTo>
                      <a:pt x="14806" y="186"/>
                      <a:pt x="14620" y="1"/>
                      <a:pt x="143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51"/>
              <p:cNvSpPr/>
              <p:nvPr/>
            </p:nvSpPr>
            <p:spPr>
              <a:xfrm rot="-5400000">
                <a:off x="3456174" y="4000870"/>
                <a:ext cx="452331" cy="168161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86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3153"/>
                    </a:lnTo>
                    <a:cubicBezTo>
                      <a:pt x="9757" y="3153"/>
                      <a:pt x="9628" y="3338"/>
                      <a:pt x="9628" y="3509"/>
                    </a:cubicBezTo>
                    <a:cubicBezTo>
                      <a:pt x="9628" y="3695"/>
                      <a:pt x="9814" y="3866"/>
                      <a:pt x="10042" y="3866"/>
                    </a:cubicBezTo>
                    <a:cubicBezTo>
                      <a:pt x="10227" y="3866"/>
                      <a:pt x="10398" y="3695"/>
                      <a:pt x="10398" y="3509"/>
                    </a:cubicBezTo>
                    <a:cubicBezTo>
                      <a:pt x="10398" y="3338"/>
                      <a:pt x="10284" y="3153"/>
                      <a:pt x="10170" y="3153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51"/>
              <p:cNvSpPr/>
              <p:nvPr/>
            </p:nvSpPr>
            <p:spPr>
              <a:xfrm rot="-5400000">
                <a:off x="3085206" y="3642908"/>
                <a:ext cx="1140330" cy="196087"/>
              </a:xfrm>
              <a:custGeom>
                <a:avLst/>
                <a:gdLst/>
                <a:ahLst/>
                <a:cxnLst/>
                <a:rect l="l" t="t" r="r" b="b"/>
                <a:pathLst>
                  <a:path w="26216" h="4508" extrusionOk="0">
                    <a:moveTo>
                      <a:pt x="25859" y="0"/>
                    </a:moveTo>
                    <a:cubicBezTo>
                      <a:pt x="25674" y="0"/>
                      <a:pt x="25560" y="114"/>
                      <a:pt x="25503" y="229"/>
                    </a:cubicBezTo>
                    <a:lnTo>
                      <a:pt x="16531" y="229"/>
                    </a:lnTo>
                    <a:lnTo>
                      <a:pt x="12481" y="4279"/>
                    </a:lnTo>
                    <a:lnTo>
                      <a:pt x="11240" y="4279"/>
                    </a:lnTo>
                    <a:lnTo>
                      <a:pt x="11240" y="57"/>
                    </a:lnTo>
                    <a:lnTo>
                      <a:pt x="1" y="57"/>
                    </a:lnTo>
                    <a:lnTo>
                      <a:pt x="1" y="286"/>
                    </a:lnTo>
                    <a:lnTo>
                      <a:pt x="10997" y="286"/>
                    </a:lnTo>
                    <a:lnTo>
                      <a:pt x="10997" y="4507"/>
                    </a:lnTo>
                    <a:lnTo>
                      <a:pt x="12609" y="4507"/>
                    </a:lnTo>
                    <a:lnTo>
                      <a:pt x="16645" y="471"/>
                    </a:lnTo>
                    <a:lnTo>
                      <a:pt x="25503" y="471"/>
                    </a:lnTo>
                    <a:cubicBezTo>
                      <a:pt x="25560" y="642"/>
                      <a:pt x="25674" y="771"/>
                      <a:pt x="25859" y="771"/>
                    </a:cubicBezTo>
                    <a:cubicBezTo>
                      <a:pt x="26087" y="771"/>
                      <a:pt x="26216" y="585"/>
                      <a:pt x="26216" y="357"/>
                    </a:cubicBezTo>
                    <a:cubicBezTo>
                      <a:pt x="26216" y="171"/>
                      <a:pt x="26087" y="0"/>
                      <a:pt x="258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51"/>
              <p:cNvSpPr/>
              <p:nvPr/>
            </p:nvSpPr>
            <p:spPr>
              <a:xfrm rot="-5400000">
                <a:off x="2913348" y="3546126"/>
                <a:ext cx="1336374" cy="193607"/>
              </a:xfrm>
              <a:custGeom>
                <a:avLst/>
                <a:gdLst/>
                <a:ahLst/>
                <a:cxnLst/>
                <a:rect l="l" t="t" r="r" b="b"/>
                <a:pathLst>
                  <a:path w="30723" h="4451" extrusionOk="0">
                    <a:moveTo>
                      <a:pt x="30309" y="1"/>
                    </a:moveTo>
                    <a:cubicBezTo>
                      <a:pt x="30195" y="1"/>
                      <a:pt x="30010" y="115"/>
                      <a:pt x="29953" y="300"/>
                    </a:cubicBezTo>
                    <a:lnTo>
                      <a:pt x="16232" y="300"/>
                    </a:lnTo>
                    <a:lnTo>
                      <a:pt x="12609" y="3866"/>
                    </a:lnTo>
                    <a:lnTo>
                      <a:pt x="12609" y="714"/>
                    </a:lnTo>
                    <a:lnTo>
                      <a:pt x="1" y="714"/>
                    </a:lnTo>
                    <a:lnTo>
                      <a:pt x="1" y="956"/>
                    </a:lnTo>
                    <a:lnTo>
                      <a:pt x="12367" y="956"/>
                    </a:lnTo>
                    <a:lnTo>
                      <a:pt x="12367" y="4451"/>
                    </a:lnTo>
                    <a:lnTo>
                      <a:pt x="16346" y="528"/>
                    </a:lnTo>
                    <a:lnTo>
                      <a:pt x="29953" y="528"/>
                    </a:lnTo>
                    <a:cubicBezTo>
                      <a:pt x="30010" y="657"/>
                      <a:pt x="30195" y="771"/>
                      <a:pt x="30309" y="771"/>
                    </a:cubicBezTo>
                    <a:cubicBezTo>
                      <a:pt x="30552" y="771"/>
                      <a:pt x="30723" y="600"/>
                      <a:pt x="30723" y="414"/>
                    </a:cubicBezTo>
                    <a:cubicBezTo>
                      <a:pt x="30723" y="172"/>
                      <a:pt x="30552" y="1"/>
                      <a:pt x="3030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51"/>
              <p:cNvSpPr/>
              <p:nvPr/>
            </p:nvSpPr>
            <p:spPr>
              <a:xfrm rot="-5400000">
                <a:off x="2875811" y="3622116"/>
                <a:ext cx="1233415" cy="144586"/>
              </a:xfrm>
              <a:custGeom>
                <a:avLst/>
                <a:gdLst/>
                <a:ahLst/>
                <a:cxnLst/>
                <a:rect l="l" t="t" r="r" b="b"/>
                <a:pathLst>
                  <a:path w="28356" h="3324" extrusionOk="0">
                    <a:moveTo>
                      <a:pt x="27942" y="0"/>
                    </a:moveTo>
                    <a:cubicBezTo>
                      <a:pt x="27813" y="0"/>
                      <a:pt x="27642" y="114"/>
                      <a:pt x="27585" y="228"/>
                    </a:cubicBezTo>
                    <a:lnTo>
                      <a:pt x="16175" y="228"/>
                    </a:lnTo>
                    <a:lnTo>
                      <a:pt x="13679" y="2796"/>
                    </a:lnTo>
                    <a:lnTo>
                      <a:pt x="13679" y="1127"/>
                    </a:lnTo>
                    <a:lnTo>
                      <a:pt x="1" y="1127"/>
                    </a:lnTo>
                    <a:lnTo>
                      <a:pt x="1" y="1369"/>
                    </a:lnTo>
                    <a:lnTo>
                      <a:pt x="13436" y="1369"/>
                    </a:lnTo>
                    <a:lnTo>
                      <a:pt x="13436" y="3323"/>
                    </a:lnTo>
                    <a:lnTo>
                      <a:pt x="16289" y="471"/>
                    </a:lnTo>
                    <a:lnTo>
                      <a:pt x="27585" y="471"/>
                    </a:lnTo>
                    <a:cubicBezTo>
                      <a:pt x="27642" y="656"/>
                      <a:pt x="27813" y="770"/>
                      <a:pt x="27942" y="770"/>
                    </a:cubicBezTo>
                    <a:cubicBezTo>
                      <a:pt x="28170" y="770"/>
                      <a:pt x="28355" y="585"/>
                      <a:pt x="28355" y="357"/>
                    </a:cubicBezTo>
                    <a:cubicBezTo>
                      <a:pt x="28355" y="171"/>
                      <a:pt x="28170" y="0"/>
                      <a:pt x="2794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51"/>
              <p:cNvSpPr/>
              <p:nvPr/>
            </p:nvSpPr>
            <p:spPr>
              <a:xfrm rot="-5400000">
                <a:off x="2601887" y="3552324"/>
                <a:ext cx="1419541" cy="98043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2254" extrusionOk="0">
                    <a:moveTo>
                      <a:pt x="16289" y="0"/>
                    </a:moveTo>
                    <a:lnTo>
                      <a:pt x="14321" y="1897"/>
                    </a:lnTo>
                    <a:lnTo>
                      <a:pt x="1" y="1897"/>
                    </a:lnTo>
                    <a:lnTo>
                      <a:pt x="1" y="2140"/>
                    </a:lnTo>
                    <a:lnTo>
                      <a:pt x="14449" y="2140"/>
                    </a:lnTo>
                    <a:lnTo>
                      <a:pt x="16346" y="229"/>
                    </a:lnTo>
                    <a:lnTo>
                      <a:pt x="21395" y="229"/>
                    </a:lnTo>
                    <a:lnTo>
                      <a:pt x="23178" y="2012"/>
                    </a:lnTo>
                    <a:lnTo>
                      <a:pt x="31864" y="2012"/>
                    </a:lnTo>
                    <a:cubicBezTo>
                      <a:pt x="31921" y="2197"/>
                      <a:pt x="32092" y="2254"/>
                      <a:pt x="32221" y="2254"/>
                    </a:cubicBezTo>
                    <a:cubicBezTo>
                      <a:pt x="32449" y="2254"/>
                      <a:pt x="32634" y="2140"/>
                      <a:pt x="32634" y="1897"/>
                    </a:cubicBezTo>
                    <a:cubicBezTo>
                      <a:pt x="32634" y="1655"/>
                      <a:pt x="32449" y="1541"/>
                      <a:pt x="32221" y="1541"/>
                    </a:cubicBezTo>
                    <a:cubicBezTo>
                      <a:pt x="32035" y="1541"/>
                      <a:pt x="31921" y="1655"/>
                      <a:pt x="31864" y="1783"/>
                    </a:cubicBezTo>
                    <a:lnTo>
                      <a:pt x="23306" y="1783"/>
                    </a:lnTo>
                    <a:lnTo>
                      <a:pt x="215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51"/>
              <p:cNvSpPr/>
              <p:nvPr/>
            </p:nvSpPr>
            <p:spPr>
              <a:xfrm rot="-5400000">
                <a:off x="2574592" y="3483446"/>
                <a:ext cx="1556645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35787" h="2269" extrusionOk="0">
                    <a:moveTo>
                      <a:pt x="16703" y="1"/>
                    </a:moveTo>
                    <a:lnTo>
                      <a:pt x="14806" y="1841"/>
                    </a:lnTo>
                    <a:lnTo>
                      <a:pt x="1" y="1841"/>
                    </a:lnTo>
                    <a:lnTo>
                      <a:pt x="1" y="2083"/>
                    </a:lnTo>
                    <a:lnTo>
                      <a:pt x="14920" y="2083"/>
                    </a:lnTo>
                    <a:lnTo>
                      <a:pt x="16760" y="243"/>
                    </a:lnTo>
                    <a:lnTo>
                      <a:pt x="20810" y="243"/>
                    </a:lnTo>
                    <a:lnTo>
                      <a:pt x="22593" y="2026"/>
                    </a:lnTo>
                    <a:lnTo>
                      <a:pt x="35002" y="2026"/>
                    </a:lnTo>
                    <a:cubicBezTo>
                      <a:pt x="35073" y="2140"/>
                      <a:pt x="35244" y="2269"/>
                      <a:pt x="35358" y="2269"/>
                    </a:cubicBezTo>
                    <a:cubicBezTo>
                      <a:pt x="35601" y="2269"/>
                      <a:pt x="35786" y="2083"/>
                      <a:pt x="35786" y="1912"/>
                    </a:cubicBezTo>
                    <a:cubicBezTo>
                      <a:pt x="35786" y="1670"/>
                      <a:pt x="35601" y="1484"/>
                      <a:pt x="35358" y="1484"/>
                    </a:cubicBezTo>
                    <a:cubicBezTo>
                      <a:pt x="35244" y="1484"/>
                      <a:pt x="35073" y="1613"/>
                      <a:pt x="35002" y="1784"/>
                    </a:cubicBezTo>
                    <a:lnTo>
                      <a:pt x="22650" y="1784"/>
                    </a:lnTo>
                    <a:lnTo>
                      <a:pt x="2092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51"/>
              <p:cNvSpPr/>
              <p:nvPr/>
            </p:nvSpPr>
            <p:spPr>
              <a:xfrm rot="-5400000">
                <a:off x="2516589" y="3511045"/>
                <a:ext cx="1499576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34475" h="2312" extrusionOk="0">
                    <a:moveTo>
                      <a:pt x="15747" y="1"/>
                    </a:moveTo>
                    <a:lnTo>
                      <a:pt x="13679" y="2012"/>
                    </a:lnTo>
                    <a:lnTo>
                      <a:pt x="1" y="2012"/>
                    </a:lnTo>
                    <a:lnTo>
                      <a:pt x="1" y="2254"/>
                    </a:lnTo>
                    <a:lnTo>
                      <a:pt x="13793" y="2254"/>
                    </a:lnTo>
                    <a:lnTo>
                      <a:pt x="15818" y="229"/>
                    </a:lnTo>
                    <a:lnTo>
                      <a:pt x="22108" y="229"/>
                    </a:lnTo>
                    <a:lnTo>
                      <a:pt x="24019" y="2069"/>
                    </a:lnTo>
                    <a:lnTo>
                      <a:pt x="33761" y="2069"/>
                    </a:lnTo>
                    <a:cubicBezTo>
                      <a:pt x="33818" y="2197"/>
                      <a:pt x="33932" y="2311"/>
                      <a:pt x="34117" y="2311"/>
                    </a:cubicBezTo>
                    <a:cubicBezTo>
                      <a:pt x="34289" y="2311"/>
                      <a:pt x="34474" y="2140"/>
                      <a:pt x="34474" y="1955"/>
                    </a:cubicBezTo>
                    <a:cubicBezTo>
                      <a:pt x="34474" y="1712"/>
                      <a:pt x="34289" y="1541"/>
                      <a:pt x="34117" y="1541"/>
                    </a:cubicBezTo>
                    <a:cubicBezTo>
                      <a:pt x="33932" y="1541"/>
                      <a:pt x="33761" y="1655"/>
                      <a:pt x="33761" y="1841"/>
                    </a:cubicBezTo>
                    <a:lnTo>
                      <a:pt x="24076" y="1841"/>
                    </a:lnTo>
                    <a:lnTo>
                      <a:pt x="222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51"/>
              <p:cNvSpPr/>
              <p:nvPr/>
            </p:nvSpPr>
            <p:spPr>
              <a:xfrm rot="-5400000">
                <a:off x="2595407" y="3628314"/>
                <a:ext cx="1251380" cy="114224"/>
              </a:xfrm>
              <a:custGeom>
                <a:avLst/>
                <a:gdLst/>
                <a:ahLst/>
                <a:cxnLst/>
                <a:rect l="l" t="t" r="r" b="b"/>
                <a:pathLst>
                  <a:path w="28769" h="2626" extrusionOk="0">
                    <a:moveTo>
                      <a:pt x="15519" y="1"/>
                    </a:moveTo>
                    <a:lnTo>
                      <a:pt x="13137" y="2383"/>
                    </a:lnTo>
                    <a:lnTo>
                      <a:pt x="1" y="2383"/>
                    </a:lnTo>
                    <a:lnTo>
                      <a:pt x="1" y="2625"/>
                    </a:lnTo>
                    <a:lnTo>
                      <a:pt x="13251" y="2625"/>
                    </a:lnTo>
                    <a:lnTo>
                      <a:pt x="15633" y="243"/>
                    </a:lnTo>
                    <a:lnTo>
                      <a:pt x="22707" y="243"/>
                    </a:lnTo>
                    <a:lnTo>
                      <a:pt x="24547" y="2083"/>
                    </a:lnTo>
                    <a:lnTo>
                      <a:pt x="28056" y="2083"/>
                    </a:lnTo>
                    <a:cubicBezTo>
                      <a:pt x="28056" y="2268"/>
                      <a:pt x="28227" y="2383"/>
                      <a:pt x="28412" y="2383"/>
                    </a:cubicBezTo>
                    <a:cubicBezTo>
                      <a:pt x="28583" y="2383"/>
                      <a:pt x="28769" y="2197"/>
                      <a:pt x="28769" y="1969"/>
                    </a:cubicBezTo>
                    <a:cubicBezTo>
                      <a:pt x="28769" y="1784"/>
                      <a:pt x="28583" y="1612"/>
                      <a:pt x="28412" y="1612"/>
                    </a:cubicBezTo>
                    <a:cubicBezTo>
                      <a:pt x="28227" y="1612"/>
                      <a:pt x="28113" y="1726"/>
                      <a:pt x="28056" y="1841"/>
                    </a:cubicBezTo>
                    <a:lnTo>
                      <a:pt x="24661" y="1841"/>
                    </a:lnTo>
                    <a:lnTo>
                      <a:pt x="228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8" name="Google Shape;1068;p51"/>
            <p:cNvGrpSpPr/>
            <p:nvPr/>
          </p:nvGrpSpPr>
          <p:grpSpPr>
            <a:xfrm>
              <a:off x="7181728" y="3862376"/>
              <a:ext cx="549893" cy="1924756"/>
              <a:chOff x="7780935" y="2930680"/>
              <a:chExt cx="392780" cy="1374825"/>
            </a:xfrm>
          </p:grpSpPr>
          <p:sp>
            <p:nvSpPr>
              <p:cNvPr id="1069" name="Google Shape;1069;p51"/>
              <p:cNvSpPr/>
              <p:nvPr/>
            </p:nvSpPr>
            <p:spPr>
              <a:xfrm rot="-5400000">
                <a:off x="7866274" y="3998065"/>
                <a:ext cx="449808" cy="165073"/>
              </a:xfrm>
              <a:custGeom>
                <a:avLst/>
                <a:gdLst/>
                <a:ahLst/>
                <a:cxnLst/>
                <a:rect l="l" t="t" r="r" b="b"/>
                <a:pathLst>
                  <a:path w="10341" h="3795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9856" y="229"/>
                    </a:lnTo>
                    <a:lnTo>
                      <a:pt x="9856" y="3081"/>
                    </a:lnTo>
                    <a:cubicBezTo>
                      <a:pt x="9685" y="3081"/>
                      <a:pt x="9556" y="3267"/>
                      <a:pt x="9556" y="3438"/>
                    </a:cubicBezTo>
                    <a:cubicBezTo>
                      <a:pt x="9556" y="3623"/>
                      <a:pt x="9742" y="3794"/>
                      <a:pt x="9984" y="3794"/>
                    </a:cubicBezTo>
                    <a:cubicBezTo>
                      <a:pt x="10155" y="3794"/>
                      <a:pt x="10341" y="3623"/>
                      <a:pt x="10341" y="3438"/>
                    </a:cubicBezTo>
                    <a:cubicBezTo>
                      <a:pt x="10341" y="3267"/>
                      <a:pt x="10212" y="3081"/>
                      <a:pt x="10098" y="3081"/>
                    </a:cubicBezTo>
                    <a:lnTo>
                      <a:pt x="1009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51"/>
              <p:cNvSpPr/>
              <p:nvPr/>
            </p:nvSpPr>
            <p:spPr>
              <a:xfrm rot="-5400000">
                <a:off x="7822212" y="3954002"/>
                <a:ext cx="498829" cy="204177"/>
              </a:xfrm>
              <a:custGeom>
                <a:avLst/>
                <a:gdLst/>
                <a:ahLst/>
                <a:cxnLst/>
                <a:rect l="l" t="t" r="r" b="b"/>
                <a:pathLst>
                  <a:path w="11468" h="4694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0925" y="243"/>
                    </a:lnTo>
                    <a:lnTo>
                      <a:pt x="10925" y="3980"/>
                    </a:lnTo>
                    <a:cubicBezTo>
                      <a:pt x="10811" y="3980"/>
                      <a:pt x="10697" y="4166"/>
                      <a:pt x="10697" y="4337"/>
                    </a:cubicBezTo>
                    <a:cubicBezTo>
                      <a:pt x="10697" y="4522"/>
                      <a:pt x="10868" y="4693"/>
                      <a:pt x="11054" y="4693"/>
                    </a:cubicBezTo>
                    <a:cubicBezTo>
                      <a:pt x="11282" y="4693"/>
                      <a:pt x="11467" y="4522"/>
                      <a:pt x="11467" y="4337"/>
                    </a:cubicBezTo>
                    <a:cubicBezTo>
                      <a:pt x="11467" y="4166"/>
                      <a:pt x="11339" y="3980"/>
                      <a:pt x="11168" y="3980"/>
                    </a:cubicBezTo>
                    <a:lnTo>
                      <a:pt x="1116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51"/>
              <p:cNvSpPr/>
              <p:nvPr/>
            </p:nvSpPr>
            <p:spPr>
              <a:xfrm rot="-5400000">
                <a:off x="7418033" y="3559740"/>
                <a:ext cx="1266256" cy="225274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5179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1995" y="243"/>
                    </a:lnTo>
                    <a:lnTo>
                      <a:pt x="11995" y="5178"/>
                    </a:lnTo>
                    <a:lnTo>
                      <a:pt x="16631" y="5178"/>
                    </a:lnTo>
                    <a:lnTo>
                      <a:pt x="20909" y="828"/>
                    </a:lnTo>
                    <a:lnTo>
                      <a:pt x="28340" y="828"/>
                    </a:lnTo>
                    <a:cubicBezTo>
                      <a:pt x="28397" y="1013"/>
                      <a:pt x="28526" y="1127"/>
                      <a:pt x="28697" y="1127"/>
                    </a:cubicBezTo>
                    <a:cubicBezTo>
                      <a:pt x="28939" y="1127"/>
                      <a:pt x="29111" y="956"/>
                      <a:pt x="29111" y="714"/>
                    </a:cubicBezTo>
                    <a:cubicBezTo>
                      <a:pt x="29111" y="543"/>
                      <a:pt x="28939" y="357"/>
                      <a:pt x="28697" y="357"/>
                    </a:cubicBezTo>
                    <a:cubicBezTo>
                      <a:pt x="28583" y="357"/>
                      <a:pt x="28397" y="471"/>
                      <a:pt x="28340" y="600"/>
                    </a:cubicBezTo>
                    <a:lnTo>
                      <a:pt x="20852" y="600"/>
                    </a:lnTo>
                    <a:lnTo>
                      <a:pt x="16516" y="4936"/>
                    </a:lnTo>
                    <a:lnTo>
                      <a:pt x="12238" y="4936"/>
                    </a:lnTo>
                    <a:lnTo>
                      <a:pt x="1223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51"/>
              <p:cNvSpPr/>
              <p:nvPr/>
            </p:nvSpPr>
            <p:spPr>
              <a:xfrm rot="-5400000">
                <a:off x="7317206" y="3505455"/>
                <a:ext cx="1374825" cy="225274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5179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3065" y="243"/>
                    </a:lnTo>
                    <a:lnTo>
                      <a:pt x="13065" y="5178"/>
                    </a:lnTo>
                    <a:lnTo>
                      <a:pt x="15917" y="5178"/>
                    </a:lnTo>
                    <a:lnTo>
                      <a:pt x="20382" y="714"/>
                    </a:lnTo>
                    <a:lnTo>
                      <a:pt x="30836" y="714"/>
                    </a:lnTo>
                    <a:cubicBezTo>
                      <a:pt x="30893" y="900"/>
                      <a:pt x="31022" y="1014"/>
                      <a:pt x="31193" y="1014"/>
                    </a:cubicBezTo>
                    <a:cubicBezTo>
                      <a:pt x="31435" y="1014"/>
                      <a:pt x="31607" y="828"/>
                      <a:pt x="31607" y="600"/>
                    </a:cubicBezTo>
                    <a:cubicBezTo>
                      <a:pt x="31607" y="415"/>
                      <a:pt x="31435" y="243"/>
                      <a:pt x="31193" y="243"/>
                    </a:cubicBezTo>
                    <a:cubicBezTo>
                      <a:pt x="31079" y="243"/>
                      <a:pt x="30893" y="358"/>
                      <a:pt x="30836" y="472"/>
                    </a:cubicBezTo>
                    <a:lnTo>
                      <a:pt x="20253" y="472"/>
                    </a:lnTo>
                    <a:lnTo>
                      <a:pt x="15803" y="4936"/>
                    </a:lnTo>
                    <a:lnTo>
                      <a:pt x="13307" y="4936"/>
                    </a:lnTo>
                    <a:lnTo>
                      <a:pt x="133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51"/>
              <p:cNvSpPr/>
              <p:nvPr/>
            </p:nvSpPr>
            <p:spPr>
              <a:xfrm rot="-5400000">
                <a:off x="7374298" y="3624573"/>
                <a:ext cx="1144680" cy="217183"/>
              </a:xfrm>
              <a:custGeom>
                <a:avLst/>
                <a:gdLst/>
                <a:ahLst/>
                <a:cxnLst/>
                <a:rect l="l" t="t" r="r" b="b"/>
                <a:pathLst>
                  <a:path w="26316" h="4993" extrusionOk="0">
                    <a:moveTo>
                      <a:pt x="25901" y="0"/>
                    </a:moveTo>
                    <a:cubicBezTo>
                      <a:pt x="25730" y="0"/>
                      <a:pt x="25602" y="114"/>
                      <a:pt x="25545" y="228"/>
                    </a:cubicBezTo>
                    <a:lnTo>
                      <a:pt x="20253" y="228"/>
                    </a:lnTo>
                    <a:lnTo>
                      <a:pt x="15689" y="4750"/>
                    </a:lnTo>
                    <a:lnTo>
                      <a:pt x="14491" y="4750"/>
                    </a:lnTo>
                    <a:lnTo>
                      <a:pt x="14491" y="171"/>
                    </a:lnTo>
                    <a:lnTo>
                      <a:pt x="0" y="171"/>
                    </a:lnTo>
                    <a:lnTo>
                      <a:pt x="0" y="414"/>
                    </a:lnTo>
                    <a:lnTo>
                      <a:pt x="14263" y="414"/>
                    </a:lnTo>
                    <a:lnTo>
                      <a:pt x="14263" y="4992"/>
                    </a:lnTo>
                    <a:lnTo>
                      <a:pt x="15803" y="4992"/>
                    </a:lnTo>
                    <a:lnTo>
                      <a:pt x="20325" y="471"/>
                    </a:lnTo>
                    <a:lnTo>
                      <a:pt x="25545" y="471"/>
                    </a:lnTo>
                    <a:cubicBezTo>
                      <a:pt x="25602" y="642"/>
                      <a:pt x="25787" y="713"/>
                      <a:pt x="25901" y="713"/>
                    </a:cubicBezTo>
                    <a:cubicBezTo>
                      <a:pt x="26144" y="713"/>
                      <a:pt x="26315" y="585"/>
                      <a:pt x="26315" y="357"/>
                    </a:cubicBezTo>
                    <a:cubicBezTo>
                      <a:pt x="26315" y="171"/>
                      <a:pt x="26144" y="0"/>
                      <a:pt x="2590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51"/>
              <p:cNvSpPr/>
              <p:nvPr/>
            </p:nvSpPr>
            <p:spPr>
              <a:xfrm rot="-5400000">
                <a:off x="7256398" y="3576791"/>
                <a:ext cx="1253250" cy="204177"/>
              </a:xfrm>
              <a:custGeom>
                <a:avLst/>
                <a:gdLst/>
                <a:ahLst/>
                <a:cxnLst/>
                <a:rect l="l" t="t" r="r" b="b"/>
                <a:pathLst>
                  <a:path w="28812" h="4694" extrusionOk="0">
                    <a:moveTo>
                      <a:pt x="28397" y="1"/>
                    </a:moveTo>
                    <a:cubicBezTo>
                      <a:pt x="28283" y="1"/>
                      <a:pt x="28098" y="115"/>
                      <a:pt x="28041" y="243"/>
                    </a:cubicBezTo>
                    <a:lnTo>
                      <a:pt x="19540" y="243"/>
                    </a:lnTo>
                    <a:lnTo>
                      <a:pt x="15618" y="4166"/>
                    </a:lnTo>
                    <a:lnTo>
                      <a:pt x="15618" y="172"/>
                    </a:lnTo>
                    <a:lnTo>
                      <a:pt x="0" y="172"/>
                    </a:lnTo>
                    <a:lnTo>
                      <a:pt x="0" y="415"/>
                    </a:lnTo>
                    <a:lnTo>
                      <a:pt x="15390" y="415"/>
                    </a:lnTo>
                    <a:lnTo>
                      <a:pt x="15390" y="4693"/>
                    </a:lnTo>
                    <a:lnTo>
                      <a:pt x="19669" y="472"/>
                    </a:lnTo>
                    <a:lnTo>
                      <a:pt x="28041" y="472"/>
                    </a:lnTo>
                    <a:cubicBezTo>
                      <a:pt x="28098" y="657"/>
                      <a:pt x="28226" y="771"/>
                      <a:pt x="28397" y="771"/>
                    </a:cubicBezTo>
                    <a:cubicBezTo>
                      <a:pt x="28640" y="771"/>
                      <a:pt x="28811" y="600"/>
                      <a:pt x="28811" y="357"/>
                    </a:cubicBezTo>
                    <a:cubicBezTo>
                      <a:pt x="28811" y="172"/>
                      <a:pt x="28640" y="1"/>
                      <a:pt x="2839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029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9"/>
          <p:cNvSpPr txBox="1">
            <a:spLocks noGrp="1"/>
          </p:cNvSpPr>
          <p:nvPr>
            <p:ph type="title"/>
          </p:nvPr>
        </p:nvSpPr>
        <p:spPr>
          <a:xfrm>
            <a:off x="713225" y="2109175"/>
            <a:ext cx="412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865" name="Google Shape;865;p39"/>
          <p:cNvSpPr txBox="1">
            <a:spLocks noGrp="1"/>
          </p:cNvSpPr>
          <p:nvPr>
            <p:ph type="title" idx="2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0D7F0B-AD15-CF20-629A-1E633E00C2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9" t="10144" r="2882" b="29567"/>
          <a:stretch/>
        </p:blipFill>
        <p:spPr>
          <a:xfrm>
            <a:off x="318052" y="1888435"/>
            <a:ext cx="8468139" cy="103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78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51"/>
          <p:cNvSpPr txBox="1">
            <a:spLocks noGrp="1"/>
          </p:cNvSpPr>
          <p:nvPr>
            <p:ph type="title"/>
          </p:nvPr>
        </p:nvSpPr>
        <p:spPr>
          <a:xfrm>
            <a:off x="1454975" y="1978224"/>
            <a:ext cx="6096900" cy="12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STATUS</a:t>
            </a:r>
            <a:endParaRPr sz="6600" dirty="0"/>
          </a:p>
        </p:txBody>
      </p:sp>
      <p:grpSp>
        <p:nvGrpSpPr>
          <p:cNvPr id="1012" name="Google Shape;1012;p51"/>
          <p:cNvGrpSpPr/>
          <p:nvPr/>
        </p:nvGrpSpPr>
        <p:grpSpPr>
          <a:xfrm>
            <a:off x="582712" y="7"/>
            <a:ext cx="643935" cy="2314064"/>
            <a:chOff x="582712" y="7"/>
            <a:chExt cx="643935" cy="2314064"/>
          </a:xfrm>
        </p:grpSpPr>
        <p:grpSp>
          <p:nvGrpSpPr>
            <p:cNvPr id="1013" name="Google Shape;1013;p51"/>
            <p:cNvGrpSpPr/>
            <p:nvPr/>
          </p:nvGrpSpPr>
          <p:grpSpPr>
            <a:xfrm rot="10800000">
              <a:off x="1035918" y="3987"/>
              <a:ext cx="190730" cy="2310083"/>
              <a:chOff x="9" y="2835115"/>
              <a:chExt cx="134668" cy="1631069"/>
            </a:xfrm>
          </p:grpSpPr>
          <p:sp>
            <p:nvSpPr>
              <p:cNvPr id="1014" name="Google Shape;1014;p51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1898" extrusionOk="0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51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avLst/>
                <a:gdLst/>
                <a:ahLst/>
                <a:cxnLst/>
                <a:rect l="l" t="t" r="r" b="b"/>
                <a:pathLst>
                  <a:path w="20981" h="1669" extrusionOk="0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51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19384" h="714" extrusionOk="0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51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37498" h="2140" extrusionOk="0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8" name="Google Shape;1018;p51"/>
            <p:cNvGrpSpPr/>
            <p:nvPr/>
          </p:nvGrpSpPr>
          <p:grpSpPr>
            <a:xfrm rot="10800000">
              <a:off x="582712" y="7"/>
              <a:ext cx="432406" cy="1877736"/>
              <a:chOff x="4792514" y="2979701"/>
              <a:chExt cx="305307" cy="1325804"/>
            </a:xfrm>
          </p:grpSpPr>
          <p:sp>
            <p:nvSpPr>
              <p:cNvPr id="1019" name="Google Shape;1019;p51"/>
              <p:cNvSpPr/>
              <p:nvPr/>
            </p:nvSpPr>
            <p:spPr>
              <a:xfrm rot="-5400000">
                <a:off x="4409125" y="3616809"/>
                <a:ext cx="1266256" cy="111136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2555" extrusionOk="0">
                    <a:moveTo>
                      <a:pt x="0" y="1"/>
                    </a:moveTo>
                    <a:lnTo>
                      <a:pt x="0" y="229"/>
                    </a:lnTo>
                    <a:lnTo>
                      <a:pt x="15803" y="229"/>
                    </a:lnTo>
                    <a:lnTo>
                      <a:pt x="18114" y="2554"/>
                    </a:lnTo>
                    <a:lnTo>
                      <a:pt x="23462" y="2554"/>
                    </a:lnTo>
                    <a:lnTo>
                      <a:pt x="24775" y="1185"/>
                    </a:lnTo>
                    <a:lnTo>
                      <a:pt x="28397" y="1185"/>
                    </a:lnTo>
                    <a:cubicBezTo>
                      <a:pt x="28397" y="1370"/>
                      <a:pt x="28583" y="1484"/>
                      <a:pt x="28754" y="1484"/>
                    </a:cubicBezTo>
                    <a:cubicBezTo>
                      <a:pt x="28939" y="1484"/>
                      <a:pt x="29111" y="1299"/>
                      <a:pt x="29111" y="1128"/>
                    </a:cubicBezTo>
                    <a:cubicBezTo>
                      <a:pt x="29111" y="885"/>
                      <a:pt x="28939" y="714"/>
                      <a:pt x="28754" y="714"/>
                    </a:cubicBezTo>
                    <a:cubicBezTo>
                      <a:pt x="28583" y="714"/>
                      <a:pt x="28454" y="828"/>
                      <a:pt x="28397" y="942"/>
                    </a:cubicBezTo>
                    <a:lnTo>
                      <a:pt x="24718" y="942"/>
                    </a:lnTo>
                    <a:lnTo>
                      <a:pt x="23405" y="2312"/>
                    </a:lnTo>
                    <a:lnTo>
                      <a:pt x="18242" y="2312"/>
                    </a:lnTo>
                    <a:lnTo>
                      <a:pt x="1591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51"/>
              <p:cNvSpPr/>
              <p:nvPr/>
            </p:nvSpPr>
            <p:spPr>
              <a:xfrm rot="-5400000">
                <a:off x="4335310" y="3589536"/>
                <a:ext cx="1325804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2440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6459" y="243"/>
                    </a:lnTo>
                    <a:lnTo>
                      <a:pt x="18656" y="2439"/>
                    </a:lnTo>
                    <a:lnTo>
                      <a:pt x="22878" y="2439"/>
                    </a:lnTo>
                    <a:lnTo>
                      <a:pt x="24361" y="899"/>
                    </a:lnTo>
                    <a:lnTo>
                      <a:pt x="29767" y="899"/>
                    </a:lnTo>
                    <a:cubicBezTo>
                      <a:pt x="29824" y="1013"/>
                      <a:pt x="29952" y="1127"/>
                      <a:pt x="30066" y="1127"/>
                    </a:cubicBezTo>
                    <a:cubicBezTo>
                      <a:pt x="30309" y="1127"/>
                      <a:pt x="30480" y="956"/>
                      <a:pt x="30480" y="771"/>
                    </a:cubicBezTo>
                    <a:cubicBezTo>
                      <a:pt x="30480" y="542"/>
                      <a:pt x="30309" y="357"/>
                      <a:pt x="30066" y="357"/>
                    </a:cubicBezTo>
                    <a:cubicBezTo>
                      <a:pt x="29881" y="357"/>
                      <a:pt x="29767" y="471"/>
                      <a:pt x="29710" y="656"/>
                    </a:cubicBezTo>
                    <a:lnTo>
                      <a:pt x="24247" y="656"/>
                    </a:lnTo>
                    <a:lnTo>
                      <a:pt x="22749" y="2197"/>
                    </a:lnTo>
                    <a:lnTo>
                      <a:pt x="18770" y="2197"/>
                    </a:lnTo>
                    <a:lnTo>
                      <a:pt x="1657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51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27514" h="2312" extrusionOk="0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51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2326" extrusionOk="0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51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22037" h="714" extrusionOk="0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4" name="Google Shape;1024;p51"/>
          <p:cNvGrpSpPr/>
          <p:nvPr/>
        </p:nvGrpSpPr>
        <p:grpSpPr>
          <a:xfrm rot="-5400000">
            <a:off x="7591763" y="-353680"/>
            <a:ext cx="659052" cy="2445426"/>
            <a:chOff x="4128096" y="2589445"/>
            <a:chExt cx="465334" cy="1726630"/>
          </a:xfrm>
        </p:grpSpPr>
        <p:sp>
          <p:nvSpPr>
            <p:cNvPr id="1025" name="Google Shape;1025;p5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51"/>
          <p:cNvGrpSpPr/>
          <p:nvPr/>
        </p:nvGrpSpPr>
        <p:grpSpPr>
          <a:xfrm>
            <a:off x="-6" y="3333878"/>
            <a:ext cx="2174918" cy="1340856"/>
            <a:chOff x="-6" y="3333878"/>
            <a:chExt cx="2174918" cy="1340856"/>
          </a:xfrm>
        </p:grpSpPr>
        <p:grpSp>
          <p:nvGrpSpPr>
            <p:cNvPr id="1037" name="Google Shape;1037;p51"/>
            <p:cNvGrpSpPr/>
            <p:nvPr/>
          </p:nvGrpSpPr>
          <p:grpSpPr>
            <a:xfrm rot="5400000">
              <a:off x="694173" y="3358411"/>
              <a:ext cx="622150" cy="2010496"/>
              <a:chOff x="2474121" y="2891575"/>
              <a:chExt cx="439279" cy="1419541"/>
            </a:xfrm>
          </p:grpSpPr>
          <p:sp>
            <p:nvSpPr>
              <p:cNvPr id="1038" name="Google Shape;1038;p51"/>
              <p:cNvSpPr/>
              <p:nvPr/>
            </p:nvSpPr>
            <p:spPr>
              <a:xfrm rot="-5400000">
                <a:off x="1917918" y="3535251"/>
                <a:ext cx="1419541" cy="132189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3039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5818" y="243"/>
                    </a:lnTo>
                    <a:lnTo>
                      <a:pt x="15818" y="2796"/>
                    </a:lnTo>
                    <a:lnTo>
                      <a:pt x="31864" y="2796"/>
                    </a:lnTo>
                    <a:cubicBezTo>
                      <a:pt x="31921" y="2981"/>
                      <a:pt x="32092" y="3038"/>
                      <a:pt x="32221" y="3038"/>
                    </a:cubicBezTo>
                    <a:cubicBezTo>
                      <a:pt x="32449" y="3038"/>
                      <a:pt x="32634" y="2924"/>
                      <a:pt x="32634" y="2682"/>
                    </a:cubicBezTo>
                    <a:cubicBezTo>
                      <a:pt x="32634" y="2496"/>
                      <a:pt x="32449" y="2325"/>
                      <a:pt x="32221" y="2325"/>
                    </a:cubicBezTo>
                    <a:cubicBezTo>
                      <a:pt x="32092" y="2325"/>
                      <a:pt x="31921" y="2439"/>
                      <a:pt x="31864" y="2568"/>
                    </a:cubicBezTo>
                    <a:lnTo>
                      <a:pt x="16046" y="2568"/>
                    </a:lnTo>
                    <a:lnTo>
                      <a:pt x="160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51"/>
              <p:cNvSpPr/>
              <p:nvPr/>
            </p:nvSpPr>
            <p:spPr>
              <a:xfrm rot="-5400000">
                <a:off x="2568095" y="3965811"/>
                <a:ext cx="504441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11597" h="4280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1112" y="243"/>
                    </a:lnTo>
                    <a:lnTo>
                      <a:pt x="11112" y="3566"/>
                    </a:lnTo>
                    <a:cubicBezTo>
                      <a:pt x="10940" y="3623"/>
                      <a:pt x="10883" y="3752"/>
                      <a:pt x="10883" y="3923"/>
                    </a:cubicBezTo>
                    <a:cubicBezTo>
                      <a:pt x="10883" y="4108"/>
                      <a:pt x="10997" y="4279"/>
                      <a:pt x="11240" y="4279"/>
                    </a:cubicBezTo>
                    <a:cubicBezTo>
                      <a:pt x="11468" y="4279"/>
                      <a:pt x="11596" y="4108"/>
                      <a:pt x="11596" y="3923"/>
                    </a:cubicBezTo>
                    <a:cubicBezTo>
                      <a:pt x="11596" y="3752"/>
                      <a:pt x="11539" y="3623"/>
                      <a:pt x="11354" y="3566"/>
                    </a:cubicBezTo>
                    <a:lnTo>
                      <a:pt x="1135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51"/>
              <p:cNvSpPr/>
              <p:nvPr/>
            </p:nvSpPr>
            <p:spPr>
              <a:xfrm rot="-5400000">
                <a:off x="2612136" y="4009852"/>
                <a:ext cx="452331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4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739"/>
                    </a:lnTo>
                    <a:cubicBezTo>
                      <a:pt x="9757" y="2796"/>
                      <a:pt x="9628" y="2925"/>
                      <a:pt x="9628" y="3096"/>
                    </a:cubicBezTo>
                    <a:cubicBezTo>
                      <a:pt x="9628" y="3281"/>
                      <a:pt x="9814" y="3452"/>
                      <a:pt x="10042" y="3452"/>
                    </a:cubicBezTo>
                    <a:cubicBezTo>
                      <a:pt x="10227" y="3452"/>
                      <a:pt x="10398" y="3281"/>
                      <a:pt x="10398" y="3096"/>
                    </a:cubicBezTo>
                    <a:cubicBezTo>
                      <a:pt x="10398" y="2925"/>
                      <a:pt x="10284" y="2796"/>
                      <a:pt x="10170" y="2739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51"/>
              <p:cNvSpPr/>
              <p:nvPr/>
            </p:nvSpPr>
            <p:spPr>
              <a:xfrm rot="-5400000">
                <a:off x="2177879" y="3666157"/>
                <a:ext cx="1160818" cy="129101"/>
              </a:xfrm>
              <a:custGeom>
                <a:avLst/>
                <a:gdLst/>
                <a:ahLst/>
                <a:cxnLst/>
                <a:rect l="l" t="t" r="r" b="b"/>
                <a:pathLst>
                  <a:path w="26687" h="2968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2310" y="243"/>
                    </a:lnTo>
                    <a:lnTo>
                      <a:pt x="12310" y="2739"/>
                    </a:lnTo>
                    <a:lnTo>
                      <a:pt x="25973" y="2739"/>
                    </a:lnTo>
                    <a:cubicBezTo>
                      <a:pt x="26030" y="2910"/>
                      <a:pt x="26159" y="2967"/>
                      <a:pt x="26330" y="2967"/>
                    </a:cubicBezTo>
                    <a:cubicBezTo>
                      <a:pt x="26572" y="2967"/>
                      <a:pt x="26687" y="2853"/>
                      <a:pt x="26687" y="2611"/>
                    </a:cubicBezTo>
                    <a:cubicBezTo>
                      <a:pt x="26687" y="2439"/>
                      <a:pt x="26572" y="2254"/>
                      <a:pt x="26330" y="2254"/>
                    </a:cubicBezTo>
                    <a:cubicBezTo>
                      <a:pt x="26159" y="2254"/>
                      <a:pt x="26030" y="2382"/>
                      <a:pt x="25973" y="2496"/>
                    </a:cubicBezTo>
                    <a:lnTo>
                      <a:pt x="12538" y="2496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51"/>
              <p:cNvSpPr/>
              <p:nvPr/>
            </p:nvSpPr>
            <p:spPr>
              <a:xfrm rot="-5400000">
                <a:off x="2081076" y="3607849"/>
                <a:ext cx="1271867" cy="134668"/>
              </a:xfrm>
              <a:custGeom>
                <a:avLst/>
                <a:gdLst/>
                <a:ahLst/>
                <a:cxnLst/>
                <a:rect l="l" t="t" r="r" b="b"/>
                <a:pathLst>
                  <a:path w="29240" h="309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3436" y="243"/>
                    </a:lnTo>
                    <a:lnTo>
                      <a:pt x="13436" y="2853"/>
                    </a:lnTo>
                    <a:lnTo>
                      <a:pt x="28526" y="2853"/>
                    </a:lnTo>
                    <a:cubicBezTo>
                      <a:pt x="28526" y="2967"/>
                      <a:pt x="28712" y="3096"/>
                      <a:pt x="28883" y="3096"/>
                    </a:cubicBezTo>
                    <a:cubicBezTo>
                      <a:pt x="29068" y="3096"/>
                      <a:pt x="29240" y="2910"/>
                      <a:pt x="29240" y="2739"/>
                    </a:cubicBezTo>
                    <a:cubicBezTo>
                      <a:pt x="29240" y="2497"/>
                      <a:pt x="29068" y="2326"/>
                      <a:pt x="28883" y="2326"/>
                    </a:cubicBezTo>
                    <a:cubicBezTo>
                      <a:pt x="28712" y="2326"/>
                      <a:pt x="28526" y="2440"/>
                      <a:pt x="28526" y="2611"/>
                    </a:cubicBezTo>
                    <a:lnTo>
                      <a:pt x="13679" y="2611"/>
                    </a:lnTo>
                    <a:lnTo>
                      <a:pt x="1367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51"/>
              <p:cNvSpPr/>
              <p:nvPr/>
            </p:nvSpPr>
            <p:spPr>
              <a:xfrm rot="-5400000">
                <a:off x="2065591" y="3641342"/>
                <a:ext cx="1212319" cy="127230"/>
              </a:xfrm>
              <a:custGeom>
                <a:avLst/>
                <a:gdLst/>
                <a:ahLst/>
                <a:cxnLst/>
                <a:rect l="l" t="t" r="r" b="b"/>
                <a:pathLst>
                  <a:path w="27871" h="2925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4563" y="243"/>
                    </a:lnTo>
                    <a:lnTo>
                      <a:pt x="14563" y="2682"/>
                    </a:lnTo>
                    <a:lnTo>
                      <a:pt x="27157" y="2682"/>
                    </a:lnTo>
                    <a:cubicBezTo>
                      <a:pt x="27229" y="2853"/>
                      <a:pt x="27343" y="2924"/>
                      <a:pt x="27514" y="2924"/>
                    </a:cubicBezTo>
                    <a:cubicBezTo>
                      <a:pt x="27756" y="2924"/>
                      <a:pt x="27870" y="2796"/>
                      <a:pt x="27870" y="2567"/>
                    </a:cubicBezTo>
                    <a:cubicBezTo>
                      <a:pt x="27870" y="2382"/>
                      <a:pt x="27756" y="2211"/>
                      <a:pt x="27514" y="2211"/>
                    </a:cubicBezTo>
                    <a:cubicBezTo>
                      <a:pt x="27343" y="2211"/>
                      <a:pt x="27229" y="2325"/>
                      <a:pt x="27157" y="2439"/>
                    </a:cubicBezTo>
                    <a:lnTo>
                      <a:pt x="14806" y="2439"/>
                    </a:lnTo>
                    <a:lnTo>
                      <a:pt x="1480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51"/>
              <p:cNvSpPr/>
              <p:nvPr/>
            </p:nvSpPr>
            <p:spPr>
              <a:xfrm rot="-5400000">
                <a:off x="1972508" y="3742473"/>
                <a:ext cx="110374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5375" h="771" extrusionOk="0">
                    <a:moveTo>
                      <a:pt x="25018" y="1"/>
                    </a:moveTo>
                    <a:cubicBezTo>
                      <a:pt x="24847" y="1"/>
                      <a:pt x="24733" y="115"/>
                      <a:pt x="24661" y="300"/>
                    </a:cubicBezTo>
                    <a:lnTo>
                      <a:pt x="1" y="300"/>
                    </a:lnTo>
                    <a:lnTo>
                      <a:pt x="1" y="528"/>
                    </a:lnTo>
                    <a:lnTo>
                      <a:pt x="24661" y="528"/>
                    </a:lnTo>
                    <a:cubicBezTo>
                      <a:pt x="24733" y="657"/>
                      <a:pt x="24847" y="771"/>
                      <a:pt x="25018" y="771"/>
                    </a:cubicBezTo>
                    <a:cubicBezTo>
                      <a:pt x="25260" y="771"/>
                      <a:pt x="25374" y="600"/>
                      <a:pt x="25374" y="414"/>
                    </a:cubicBezTo>
                    <a:cubicBezTo>
                      <a:pt x="25374" y="172"/>
                      <a:pt x="25260" y="1"/>
                      <a:pt x="250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51"/>
              <p:cNvSpPr/>
              <p:nvPr/>
            </p:nvSpPr>
            <p:spPr>
              <a:xfrm rot="-5400000">
                <a:off x="2020290" y="3823748"/>
                <a:ext cx="94119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1638" h="771" extrusionOk="0">
                    <a:moveTo>
                      <a:pt x="21281" y="0"/>
                    </a:moveTo>
                    <a:cubicBezTo>
                      <a:pt x="21095" y="0"/>
                      <a:pt x="20924" y="114"/>
                      <a:pt x="20924" y="229"/>
                    </a:cubicBezTo>
                    <a:lnTo>
                      <a:pt x="1" y="229"/>
                    </a:lnTo>
                    <a:lnTo>
                      <a:pt x="1" y="471"/>
                    </a:lnTo>
                    <a:lnTo>
                      <a:pt x="20924" y="471"/>
                    </a:lnTo>
                    <a:cubicBezTo>
                      <a:pt x="20924" y="656"/>
                      <a:pt x="21095" y="771"/>
                      <a:pt x="21281" y="771"/>
                    </a:cubicBezTo>
                    <a:cubicBezTo>
                      <a:pt x="21452" y="771"/>
                      <a:pt x="21637" y="585"/>
                      <a:pt x="21637" y="357"/>
                    </a:cubicBezTo>
                    <a:cubicBezTo>
                      <a:pt x="21637" y="172"/>
                      <a:pt x="21452" y="0"/>
                      <a:pt x="212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6" name="Google Shape;1046;p51"/>
            <p:cNvGrpSpPr/>
            <p:nvPr/>
          </p:nvGrpSpPr>
          <p:grpSpPr>
            <a:xfrm rot="5400000">
              <a:off x="752586" y="2581286"/>
              <a:ext cx="669734" cy="2174918"/>
              <a:chOff x="6278982" y="2751992"/>
              <a:chExt cx="478381" cy="1553513"/>
            </a:xfrm>
          </p:grpSpPr>
          <p:sp>
            <p:nvSpPr>
              <p:cNvPr id="1047" name="Google Shape;1047;p51"/>
              <p:cNvSpPr/>
              <p:nvPr/>
            </p:nvSpPr>
            <p:spPr>
              <a:xfrm rot="-5400000">
                <a:off x="6192439" y="3740581"/>
                <a:ext cx="1059686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1613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5917" y="243"/>
                    </a:lnTo>
                    <a:lnTo>
                      <a:pt x="17173" y="1313"/>
                    </a:lnTo>
                    <a:lnTo>
                      <a:pt x="23648" y="1313"/>
                    </a:lnTo>
                    <a:cubicBezTo>
                      <a:pt x="23705" y="1498"/>
                      <a:pt x="23819" y="1612"/>
                      <a:pt x="24004" y="1612"/>
                    </a:cubicBezTo>
                    <a:cubicBezTo>
                      <a:pt x="24176" y="1612"/>
                      <a:pt x="24361" y="1427"/>
                      <a:pt x="24361" y="1199"/>
                    </a:cubicBezTo>
                    <a:cubicBezTo>
                      <a:pt x="24361" y="1013"/>
                      <a:pt x="24176" y="842"/>
                      <a:pt x="24004" y="842"/>
                    </a:cubicBezTo>
                    <a:cubicBezTo>
                      <a:pt x="23819" y="842"/>
                      <a:pt x="23705" y="956"/>
                      <a:pt x="23648" y="1070"/>
                    </a:cubicBezTo>
                    <a:lnTo>
                      <a:pt x="17230" y="1070"/>
                    </a:lnTo>
                    <a:lnTo>
                      <a:pt x="1597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51"/>
              <p:cNvSpPr/>
              <p:nvPr/>
            </p:nvSpPr>
            <p:spPr>
              <a:xfrm rot="-5400000">
                <a:off x="6010359" y="3607522"/>
                <a:ext cx="1325804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1613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7173" y="243"/>
                    </a:lnTo>
                    <a:lnTo>
                      <a:pt x="18242" y="1370"/>
                    </a:lnTo>
                    <a:lnTo>
                      <a:pt x="29710" y="1370"/>
                    </a:lnTo>
                    <a:cubicBezTo>
                      <a:pt x="29767" y="1484"/>
                      <a:pt x="29952" y="1612"/>
                      <a:pt x="30066" y="1612"/>
                    </a:cubicBezTo>
                    <a:cubicBezTo>
                      <a:pt x="30309" y="1612"/>
                      <a:pt x="30480" y="1427"/>
                      <a:pt x="30480" y="1256"/>
                    </a:cubicBezTo>
                    <a:cubicBezTo>
                      <a:pt x="30480" y="1013"/>
                      <a:pt x="30309" y="842"/>
                      <a:pt x="30066" y="842"/>
                    </a:cubicBezTo>
                    <a:cubicBezTo>
                      <a:pt x="29952" y="842"/>
                      <a:pt x="29767" y="956"/>
                      <a:pt x="29710" y="1127"/>
                    </a:cubicBezTo>
                    <a:lnTo>
                      <a:pt x="18356" y="1127"/>
                    </a:lnTo>
                    <a:lnTo>
                      <a:pt x="172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51"/>
              <p:cNvSpPr/>
              <p:nvPr/>
            </p:nvSpPr>
            <p:spPr>
              <a:xfrm rot="-5400000">
                <a:off x="6022147" y="3665853"/>
                <a:ext cx="1214755" cy="64550"/>
              </a:xfrm>
              <a:custGeom>
                <a:avLst/>
                <a:gdLst/>
                <a:ahLst/>
                <a:cxnLst/>
                <a:rect l="l" t="t" r="r" b="b"/>
                <a:pathLst>
                  <a:path w="27927" h="1484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17943" y="229"/>
                    </a:lnTo>
                    <a:lnTo>
                      <a:pt x="18898" y="1241"/>
                    </a:lnTo>
                    <a:lnTo>
                      <a:pt x="27157" y="1241"/>
                    </a:lnTo>
                    <a:cubicBezTo>
                      <a:pt x="27214" y="1427"/>
                      <a:pt x="27385" y="1484"/>
                      <a:pt x="27513" y="1484"/>
                    </a:cubicBezTo>
                    <a:cubicBezTo>
                      <a:pt x="27741" y="1484"/>
                      <a:pt x="27927" y="1298"/>
                      <a:pt x="27927" y="1127"/>
                    </a:cubicBezTo>
                    <a:cubicBezTo>
                      <a:pt x="27927" y="885"/>
                      <a:pt x="27741" y="771"/>
                      <a:pt x="27513" y="771"/>
                    </a:cubicBezTo>
                    <a:cubicBezTo>
                      <a:pt x="27385" y="771"/>
                      <a:pt x="27214" y="828"/>
                      <a:pt x="27157" y="999"/>
                    </a:cubicBezTo>
                    <a:lnTo>
                      <a:pt x="19012" y="999"/>
                    </a:lnTo>
                    <a:lnTo>
                      <a:pt x="1800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51"/>
              <p:cNvSpPr/>
              <p:nvPr/>
            </p:nvSpPr>
            <p:spPr>
              <a:xfrm rot="-5400000">
                <a:off x="5843461" y="3619310"/>
                <a:ext cx="1279305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29411" h="2140" extrusionOk="0">
                    <a:moveTo>
                      <a:pt x="28996" y="0"/>
                    </a:moveTo>
                    <a:cubicBezTo>
                      <a:pt x="28882" y="0"/>
                      <a:pt x="28697" y="57"/>
                      <a:pt x="28640" y="243"/>
                    </a:cubicBezTo>
                    <a:lnTo>
                      <a:pt x="20610" y="243"/>
                    </a:lnTo>
                    <a:lnTo>
                      <a:pt x="20610" y="1911"/>
                    </a:lnTo>
                    <a:lnTo>
                      <a:pt x="0" y="1911"/>
                    </a:lnTo>
                    <a:lnTo>
                      <a:pt x="0" y="2140"/>
                    </a:lnTo>
                    <a:lnTo>
                      <a:pt x="20852" y="2140"/>
                    </a:lnTo>
                    <a:lnTo>
                      <a:pt x="20852" y="485"/>
                    </a:lnTo>
                    <a:lnTo>
                      <a:pt x="28640" y="485"/>
                    </a:lnTo>
                    <a:cubicBezTo>
                      <a:pt x="28697" y="656"/>
                      <a:pt x="28882" y="713"/>
                      <a:pt x="28996" y="713"/>
                    </a:cubicBezTo>
                    <a:cubicBezTo>
                      <a:pt x="29239" y="713"/>
                      <a:pt x="29410" y="542"/>
                      <a:pt x="29410" y="357"/>
                    </a:cubicBezTo>
                    <a:cubicBezTo>
                      <a:pt x="29410" y="129"/>
                      <a:pt x="29239" y="0"/>
                      <a:pt x="28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51"/>
              <p:cNvSpPr/>
              <p:nvPr/>
            </p:nvSpPr>
            <p:spPr>
              <a:xfrm rot="-5400000">
                <a:off x="5753204" y="3565025"/>
                <a:ext cx="1374825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2440" extrusionOk="0">
                    <a:moveTo>
                      <a:pt x="31193" y="1"/>
                    </a:moveTo>
                    <a:cubicBezTo>
                      <a:pt x="31079" y="1"/>
                      <a:pt x="30893" y="58"/>
                      <a:pt x="30836" y="243"/>
                    </a:cubicBezTo>
                    <a:lnTo>
                      <a:pt x="19426" y="243"/>
                    </a:lnTo>
                    <a:lnTo>
                      <a:pt x="19426" y="2197"/>
                    </a:lnTo>
                    <a:lnTo>
                      <a:pt x="0" y="2197"/>
                    </a:lnTo>
                    <a:lnTo>
                      <a:pt x="0" y="2439"/>
                    </a:lnTo>
                    <a:lnTo>
                      <a:pt x="19669" y="2439"/>
                    </a:lnTo>
                    <a:lnTo>
                      <a:pt x="19669" y="471"/>
                    </a:lnTo>
                    <a:lnTo>
                      <a:pt x="30836" y="471"/>
                    </a:lnTo>
                    <a:cubicBezTo>
                      <a:pt x="30893" y="657"/>
                      <a:pt x="31079" y="714"/>
                      <a:pt x="31193" y="714"/>
                    </a:cubicBezTo>
                    <a:cubicBezTo>
                      <a:pt x="31435" y="714"/>
                      <a:pt x="31607" y="542"/>
                      <a:pt x="31607" y="357"/>
                    </a:cubicBezTo>
                    <a:cubicBezTo>
                      <a:pt x="31607" y="115"/>
                      <a:pt x="31435" y="1"/>
                      <a:pt x="311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51"/>
              <p:cNvSpPr/>
              <p:nvPr/>
            </p:nvSpPr>
            <p:spPr>
              <a:xfrm rot="-5400000">
                <a:off x="5618885" y="3466677"/>
                <a:ext cx="1553513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5715" h="2854" extrusionOk="0">
                    <a:moveTo>
                      <a:pt x="35301" y="1"/>
                    </a:moveTo>
                    <a:cubicBezTo>
                      <a:pt x="35172" y="1"/>
                      <a:pt x="35001" y="58"/>
                      <a:pt x="34944" y="229"/>
                    </a:cubicBezTo>
                    <a:lnTo>
                      <a:pt x="18185" y="229"/>
                    </a:lnTo>
                    <a:lnTo>
                      <a:pt x="18185" y="2611"/>
                    </a:lnTo>
                    <a:lnTo>
                      <a:pt x="0" y="2611"/>
                    </a:lnTo>
                    <a:lnTo>
                      <a:pt x="0" y="2853"/>
                    </a:lnTo>
                    <a:lnTo>
                      <a:pt x="18413" y="2853"/>
                    </a:lnTo>
                    <a:lnTo>
                      <a:pt x="18413" y="471"/>
                    </a:lnTo>
                    <a:lnTo>
                      <a:pt x="34944" y="471"/>
                    </a:lnTo>
                    <a:cubicBezTo>
                      <a:pt x="35001" y="642"/>
                      <a:pt x="35172" y="714"/>
                      <a:pt x="35301" y="714"/>
                    </a:cubicBezTo>
                    <a:cubicBezTo>
                      <a:pt x="35529" y="714"/>
                      <a:pt x="35714" y="528"/>
                      <a:pt x="35714" y="357"/>
                    </a:cubicBezTo>
                    <a:cubicBezTo>
                      <a:pt x="35714" y="115"/>
                      <a:pt x="35529" y="1"/>
                      <a:pt x="353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51"/>
              <p:cNvSpPr/>
              <p:nvPr/>
            </p:nvSpPr>
            <p:spPr>
              <a:xfrm rot="-5400000">
                <a:off x="5790418" y="3674835"/>
                <a:ext cx="1119234" cy="142106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3267" extrusionOk="0">
                    <a:moveTo>
                      <a:pt x="25374" y="1"/>
                    </a:moveTo>
                    <a:cubicBezTo>
                      <a:pt x="25188" y="1"/>
                      <a:pt x="25074" y="115"/>
                      <a:pt x="25017" y="243"/>
                    </a:cubicBezTo>
                    <a:lnTo>
                      <a:pt x="17044" y="243"/>
                    </a:lnTo>
                    <a:lnTo>
                      <a:pt x="17044" y="3038"/>
                    </a:lnTo>
                    <a:lnTo>
                      <a:pt x="0" y="3038"/>
                    </a:lnTo>
                    <a:lnTo>
                      <a:pt x="0" y="3267"/>
                    </a:lnTo>
                    <a:lnTo>
                      <a:pt x="17287" y="3267"/>
                    </a:lnTo>
                    <a:lnTo>
                      <a:pt x="17287" y="471"/>
                    </a:lnTo>
                    <a:lnTo>
                      <a:pt x="25017" y="471"/>
                    </a:lnTo>
                    <a:cubicBezTo>
                      <a:pt x="25074" y="657"/>
                      <a:pt x="25188" y="771"/>
                      <a:pt x="25374" y="771"/>
                    </a:cubicBezTo>
                    <a:cubicBezTo>
                      <a:pt x="25545" y="771"/>
                      <a:pt x="25730" y="600"/>
                      <a:pt x="25730" y="357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51"/>
              <p:cNvSpPr/>
              <p:nvPr/>
            </p:nvSpPr>
            <p:spPr>
              <a:xfrm rot="-5400000">
                <a:off x="6430370" y="3978513"/>
                <a:ext cx="620405" cy="33580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772" extrusionOk="0">
                    <a:moveTo>
                      <a:pt x="13906" y="1"/>
                    </a:moveTo>
                    <a:cubicBezTo>
                      <a:pt x="13721" y="1"/>
                      <a:pt x="13607" y="115"/>
                      <a:pt x="13550" y="229"/>
                    </a:cubicBezTo>
                    <a:lnTo>
                      <a:pt x="0" y="229"/>
                    </a:lnTo>
                    <a:lnTo>
                      <a:pt x="0" y="472"/>
                    </a:lnTo>
                    <a:lnTo>
                      <a:pt x="13550" y="472"/>
                    </a:lnTo>
                    <a:cubicBezTo>
                      <a:pt x="13607" y="657"/>
                      <a:pt x="13721" y="771"/>
                      <a:pt x="13906" y="771"/>
                    </a:cubicBezTo>
                    <a:cubicBezTo>
                      <a:pt x="14078" y="771"/>
                      <a:pt x="14263" y="586"/>
                      <a:pt x="14263" y="358"/>
                    </a:cubicBezTo>
                    <a:cubicBezTo>
                      <a:pt x="14263" y="172"/>
                      <a:pt x="14078" y="1"/>
                      <a:pt x="139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51"/>
              <p:cNvSpPr/>
              <p:nvPr/>
            </p:nvSpPr>
            <p:spPr>
              <a:xfrm rot="-5400000">
                <a:off x="5858989" y="3544234"/>
                <a:ext cx="1460429" cy="62114"/>
              </a:xfrm>
              <a:custGeom>
                <a:avLst/>
                <a:gdLst/>
                <a:ahLst/>
                <a:cxnLst/>
                <a:rect l="l" t="t" r="r" b="b"/>
                <a:pathLst>
                  <a:path w="33575" h="1428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8542" y="243"/>
                    </a:lnTo>
                    <a:lnTo>
                      <a:pt x="19483" y="1185"/>
                    </a:lnTo>
                    <a:lnTo>
                      <a:pt x="32862" y="1185"/>
                    </a:lnTo>
                    <a:cubicBezTo>
                      <a:pt x="32919" y="1313"/>
                      <a:pt x="33033" y="1427"/>
                      <a:pt x="33161" y="1427"/>
                    </a:cubicBezTo>
                    <a:cubicBezTo>
                      <a:pt x="33389" y="1427"/>
                      <a:pt x="33575" y="1256"/>
                      <a:pt x="33575" y="1013"/>
                    </a:cubicBezTo>
                    <a:cubicBezTo>
                      <a:pt x="33575" y="828"/>
                      <a:pt x="33389" y="657"/>
                      <a:pt x="33161" y="657"/>
                    </a:cubicBezTo>
                    <a:cubicBezTo>
                      <a:pt x="32976" y="657"/>
                      <a:pt x="32862" y="771"/>
                      <a:pt x="32805" y="956"/>
                    </a:cubicBezTo>
                    <a:lnTo>
                      <a:pt x="19612" y="956"/>
                    </a:lnTo>
                    <a:lnTo>
                      <a:pt x="185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6" name="Google Shape;1056;p51"/>
          <p:cNvGrpSpPr/>
          <p:nvPr/>
        </p:nvGrpSpPr>
        <p:grpSpPr>
          <a:xfrm>
            <a:off x="7181728" y="2938818"/>
            <a:ext cx="1357857" cy="2848314"/>
            <a:chOff x="7181728" y="2938818"/>
            <a:chExt cx="1357857" cy="2848314"/>
          </a:xfrm>
        </p:grpSpPr>
        <p:grpSp>
          <p:nvGrpSpPr>
            <p:cNvPr id="1057" name="Google Shape;1057;p51"/>
            <p:cNvGrpSpPr/>
            <p:nvPr/>
          </p:nvGrpSpPr>
          <p:grpSpPr>
            <a:xfrm>
              <a:off x="7620438" y="2938818"/>
              <a:ext cx="919147" cy="2204676"/>
              <a:chOff x="3117442" y="2754471"/>
              <a:chExt cx="648978" cy="1556645"/>
            </a:xfrm>
          </p:grpSpPr>
          <p:sp>
            <p:nvSpPr>
              <p:cNvPr id="1058" name="Google Shape;1058;p51"/>
              <p:cNvSpPr/>
              <p:nvPr/>
            </p:nvSpPr>
            <p:spPr>
              <a:xfrm rot="-5400000">
                <a:off x="2522788" y="3592320"/>
                <a:ext cx="1313451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0196" h="2854" extrusionOk="0">
                    <a:moveTo>
                      <a:pt x="15276" y="1"/>
                    </a:moveTo>
                    <a:lnTo>
                      <a:pt x="12666" y="2625"/>
                    </a:lnTo>
                    <a:lnTo>
                      <a:pt x="1" y="2625"/>
                    </a:lnTo>
                    <a:lnTo>
                      <a:pt x="1" y="2854"/>
                    </a:lnTo>
                    <a:lnTo>
                      <a:pt x="12780" y="2854"/>
                    </a:lnTo>
                    <a:lnTo>
                      <a:pt x="15390" y="243"/>
                    </a:lnTo>
                    <a:lnTo>
                      <a:pt x="23235" y="243"/>
                    </a:lnTo>
                    <a:lnTo>
                      <a:pt x="25374" y="2383"/>
                    </a:lnTo>
                    <a:lnTo>
                      <a:pt x="29425" y="2383"/>
                    </a:lnTo>
                    <a:cubicBezTo>
                      <a:pt x="29482" y="2554"/>
                      <a:pt x="29596" y="2625"/>
                      <a:pt x="29782" y="2625"/>
                    </a:cubicBezTo>
                    <a:cubicBezTo>
                      <a:pt x="30010" y="2625"/>
                      <a:pt x="30195" y="2497"/>
                      <a:pt x="30195" y="2269"/>
                    </a:cubicBezTo>
                    <a:cubicBezTo>
                      <a:pt x="30195" y="2083"/>
                      <a:pt x="30010" y="1912"/>
                      <a:pt x="29782" y="1912"/>
                    </a:cubicBezTo>
                    <a:cubicBezTo>
                      <a:pt x="29653" y="1912"/>
                      <a:pt x="29482" y="1969"/>
                      <a:pt x="29425" y="2140"/>
                    </a:cubicBezTo>
                    <a:lnTo>
                      <a:pt x="25503" y="2140"/>
                    </a:lnTo>
                    <a:lnTo>
                      <a:pt x="2330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51"/>
              <p:cNvSpPr/>
              <p:nvPr/>
            </p:nvSpPr>
            <p:spPr>
              <a:xfrm rot="-5400000">
                <a:off x="3104412" y="3972336"/>
                <a:ext cx="644024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14806" h="771" extrusionOk="0">
                    <a:moveTo>
                      <a:pt x="14392" y="1"/>
                    </a:moveTo>
                    <a:cubicBezTo>
                      <a:pt x="14264" y="1"/>
                      <a:pt x="14092" y="115"/>
                      <a:pt x="14035" y="300"/>
                    </a:cubicBezTo>
                    <a:lnTo>
                      <a:pt x="1" y="300"/>
                    </a:lnTo>
                    <a:lnTo>
                      <a:pt x="1" y="543"/>
                    </a:lnTo>
                    <a:lnTo>
                      <a:pt x="14035" y="543"/>
                    </a:lnTo>
                    <a:cubicBezTo>
                      <a:pt x="14092" y="657"/>
                      <a:pt x="14264" y="771"/>
                      <a:pt x="14392" y="771"/>
                    </a:cubicBezTo>
                    <a:cubicBezTo>
                      <a:pt x="14620" y="771"/>
                      <a:pt x="14806" y="600"/>
                      <a:pt x="14806" y="414"/>
                    </a:cubicBezTo>
                    <a:cubicBezTo>
                      <a:pt x="14806" y="186"/>
                      <a:pt x="14620" y="1"/>
                      <a:pt x="143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51"/>
              <p:cNvSpPr/>
              <p:nvPr/>
            </p:nvSpPr>
            <p:spPr>
              <a:xfrm rot="-5400000">
                <a:off x="3456174" y="4000870"/>
                <a:ext cx="452331" cy="168161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86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3153"/>
                    </a:lnTo>
                    <a:cubicBezTo>
                      <a:pt x="9757" y="3153"/>
                      <a:pt x="9628" y="3338"/>
                      <a:pt x="9628" y="3509"/>
                    </a:cubicBezTo>
                    <a:cubicBezTo>
                      <a:pt x="9628" y="3695"/>
                      <a:pt x="9814" y="3866"/>
                      <a:pt x="10042" y="3866"/>
                    </a:cubicBezTo>
                    <a:cubicBezTo>
                      <a:pt x="10227" y="3866"/>
                      <a:pt x="10398" y="3695"/>
                      <a:pt x="10398" y="3509"/>
                    </a:cubicBezTo>
                    <a:cubicBezTo>
                      <a:pt x="10398" y="3338"/>
                      <a:pt x="10284" y="3153"/>
                      <a:pt x="10170" y="3153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51"/>
              <p:cNvSpPr/>
              <p:nvPr/>
            </p:nvSpPr>
            <p:spPr>
              <a:xfrm rot="-5400000">
                <a:off x="3085206" y="3642908"/>
                <a:ext cx="1140330" cy="196087"/>
              </a:xfrm>
              <a:custGeom>
                <a:avLst/>
                <a:gdLst/>
                <a:ahLst/>
                <a:cxnLst/>
                <a:rect l="l" t="t" r="r" b="b"/>
                <a:pathLst>
                  <a:path w="26216" h="4508" extrusionOk="0">
                    <a:moveTo>
                      <a:pt x="25859" y="0"/>
                    </a:moveTo>
                    <a:cubicBezTo>
                      <a:pt x="25674" y="0"/>
                      <a:pt x="25560" y="114"/>
                      <a:pt x="25503" y="229"/>
                    </a:cubicBezTo>
                    <a:lnTo>
                      <a:pt x="16531" y="229"/>
                    </a:lnTo>
                    <a:lnTo>
                      <a:pt x="12481" y="4279"/>
                    </a:lnTo>
                    <a:lnTo>
                      <a:pt x="11240" y="4279"/>
                    </a:lnTo>
                    <a:lnTo>
                      <a:pt x="11240" y="57"/>
                    </a:lnTo>
                    <a:lnTo>
                      <a:pt x="1" y="57"/>
                    </a:lnTo>
                    <a:lnTo>
                      <a:pt x="1" y="286"/>
                    </a:lnTo>
                    <a:lnTo>
                      <a:pt x="10997" y="286"/>
                    </a:lnTo>
                    <a:lnTo>
                      <a:pt x="10997" y="4507"/>
                    </a:lnTo>
                    <a:lnTo>
                      <a:pt x="12609" y="4507"/>
                    </a:lnTo>
                    <a:lnTo>
                      <a:pt x="16645" y="471"/>
                    </a:lnTo>
                    <a:lnTo>
                      <a:pt x="25503" y="471"/>
                    </a:lnTo>
                    <a:cubicBezTo>
                      <a:pt x="25560" y="642"/>
                      <a:pt x="25674" y="771"/>
                      <a:pt x="25859" y="771"/>
                    </a:cubicBezTo>
                    <a:cubicBezTo>
                      <a:pt x="26087" y="771"/>
                      <a:pt x="26216" y="585"/>
                      <a:pt x="26216" y="357"/>
                    </a:cubicBezTo>
                    <a:cubicBezTo>
                      <a:pt x="26216" y="171"/>
                      <a:pt x="26087" y="0"/>
                      <a:pt x="258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51"/>
              <p:cNvSpPr/>
              <p:nvPr/>
            </p:nvSpPr>
            <p:spPr>
              <a:xfrm rot="-5400000">
                <a:off x="2913348" y="3546126"/>
                <a:ext cx="1336374" cy="193607"/>
              </a:xfrm>
              <a:custGeom>
                <a:avLst/>
                <a:gdLst/>
                <a:ahLst/>
                <a:cxnLst/>
                <a:rect l="l" t="t" r="r" b="b"/>
                <a:pathLst>
                  <a:path w="30723" h="4451" extrusionOk="0">
                    <a:moveTo>
                      <a:pt x="30309" y="1"/>
                    </a:moveTo>
                    <a:cubicBezTo>
                      <a:pt x="30195" y="1"/>
                      <a:pt x="30010" y="115"/>
                      <a:pt x="29953" y="300"/>
                    </a:cubicBezTo>
                    <a:lnTo>
                      <a:pt x="16232" y="300"/>
                    </a:lnTo>
                    <a:lnTo>
                      <a:pt x="12609" y="3866"/>
                    </a:lnTo>
                    <a:lnTo>
                      <a:pt x="12609" y="714"/>
                    </a:lnTo>
                    <a:lnTo>
                      <a:pt x="1" y="714"/>
                    </a:lnTo>
                    <a:lnTo>
                      <a:pt x="1" y="956"/>
                    </a:lnTo>
                    <a:lnTo>
                      <a:pt x="12367" y="956"/>
                    </a:lnTo>
                    <a:lnTo>
                      <a:pt x="12367" y="4451"/>
                    </a:lnTo>
                    <a:lnTo>
                      <a:pt x="16346" y="528"/>
                    </a:lnTo>
                    <a:lnTo>
                      <a:pt x="29953" y="528"/>
                    </a:lnTo>
                    <a:cubicBezTo>
                      <a:pt x="30010" y="657"/>
                      <a:pt x="30195" y="771"/>
                      <a:pt x="30309" y="771"/>
                    </a:cubicBezTo>
                    <a:cubicBezTo>
                      <a:pt x="30552" y="771"/>
                      <a:pt x="30723" y="600"/>
                      <a:pt x="30723" y="414"/>
                    </a:cubicBezTo>
                    <a:cubicBezTo>
                      <a:pt x="30723" y="172"/>
                      <a:pt x="30552" y="1"/>
                      <a:pt x="3030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51"/>
              <p:cNvSpPr/>
              <p:nvPr/>
            </p:nvSpPr>
            <p:spPr>
              <a:xfrm rot="-5400000">
                <a:off x="2875811" y="3622116"/>
                <a:ext cx="1233415" cy="144586"/>
              </a:xfrm>
              <a:custGeom>
                <a:avLst/>
                <a:gdLst/>
                <a:ahLst/>
                <a:cxnLst/>
                <a:rect l="l" t="t" r="r" b="b"/>
                <a:pathLst>
                  <a:path w="28356" h="3324" extrusionOk="0">
                    <a:moveTo>
                      <a:pt x="27942" y="0"/>
                    </a:moveTo>
                    <a:cubicBezTo>
                      <a:pt x="27813" y="0"/>
                      <a:pt x="27642" y="114"/>
                      <a:pt x="27585" y="228"/>
                    </a:cubicBezTo>
                    <a:lnTo>
                      <a:pt x="16175" y="228"/>
                    </a:lnTo>
                    <a:lnTo>
                      <a:pt x="13679" y="2796"/>
                    </a:lnTo>
                    <a:lnTo>
                      <a:pt x="13679" y="1127"/>
                    </a:lnTo>
                    <a:lnTo>
                      <a:pt x="1" y="1127"/>
                    </a:lnTo>
                    <a:lnTo>
                      <a:pt x="1" y="1369"/>
                    </a:lnTo>
                    <a:lnTo>
                      <a:pt x="13436" y="1369"/>
                    </a:lnTo>
                    <a:lnTo>
                      <a:pt x="13436" y="3323"/>
                    </a:lnTo>
                    <a:lnTo>
                      <a:pt x="16289" y="471"/>
                    </a:lnTo>
                    <a:lnTo>
                      <a:pt x="27585" y="471"/>
                    </a:lnTo>
                    <a:cubicBezTo>
                      <a:pt x="27642" y="656"/>
                      <a:pt x="27813" y="770"/>
                      <a:pt x="27942" y="770"/>
                    </a:cubicBezTo>
                    <a:cubicBezTo>
                      <a:pt x="28170" y="770"/>
                      <a:pt x="28355" y="585"/>
                      <a:pt x="28355" y="357"/>
                    </a:cubicBezTo>
                    <a:cubicBezTo>
                      <a:pt x="28355" y="171"/>
                      <a:pt x="28170" y="0"/>
                      <a:pt x="2794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51"/>
              <p:cNvSpPr/>
              <p:nvPr/>
            </p:nvSpPr>
            <p:spPr>
              <a:xfrm rot="-5400000">
                <a:off x="2601887" y="3552324"/>
                <a:ext cx="1419541" cy="98043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2254" extrusionOk="0">
                    <a:moveTo>
                      <a:pt x="16289" y="0"/>
                    </a:moveTo>
                    <a:lnTo>
                      <a:pt x="14321" y="1897"/>
                    </a:lnTo>
                    <a:lnTo>
                      <a:pt x="1" y="1897"/>
                    </a:lnTo>
                    <a:lnTo>
                      <a:pt x="1" y="2140"/>
                    </a:lnTo>
                    <a:lnTo>
                      <a:pt x="14449" y="2140"/>
                    </a:lnTo>
                    <a:lnTo>
                      <a:pt x="16346" y="229"/>
                    </a:lnTo>
                    <a:lnTo>
                      <a:pt x="21395" y="229"/>
                    </a:lnTo>
                    <a:lnTo>
                      <a:pt x="23178" y="2012"/>
                    </a:lnTo>
                    <a:lnTo>
                      <a:pt x="31864" y="2012"/>
                    </a:lnTo>
                    <a:cubicBezTo>
                      <a:pt x="31921" y="2197"/>
                      <a:pt x="32092" y="2254"/>
                      <a:pt x="32221" y="2254"/>
                    </a:cubicBezTo>
                    <a:cubicBezTo>
                      <a:pt x="32449" y="2254"/>
                      <a:pt x="32634" y="2140"/>
                      <a:pt x="32634" y="1897"/>
                    </a:cubicBezTo>
                    <a:cubicBezTo>
                      <a:pt x="32634" y="1655"/>
                      <a:pt x="32449" y="1541"/>
                      <a:pt x="32221" y="1541"/>
                    </a:cubicBezTo>
                    <a:cubicBezTo>
                      <a:pt x="32035" y="1541"/>
                      <a:pt x="31921" y="1655"/>
                      <a:pt x="31864" y="1783"/>
                    </a:cubicBezTo>
                    <a:lnTo>
                      <a:pt x="23306" y="1783"/>
                    </a:lnTo>
                    <a:lnTo>
                      <a:pt x="215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51"/>
              <p:cNvSpPr/>
              <p:nvPr/>
            </p:nvSpPr>
            <p:spPr>
              <a:xfrm rot="-5400000">
                <a:off x="2574592" y="3483446"/>
                <a:ext cx="1556645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35787" h="2269" extrusionOk="0">
                    <a:moveTo>
                      <a:pt x="16703" y="1"/>
                    </a:moveTo>
                    <a:lnTo>
                      <a:pt x="14806" y="1841"/>
                    </a:lnTo>
                    <a:lnTo>
                      <a:pt x="1" y="1841"/>
                    </a:lnTo>
                    <a:lnTo>
                      <a:pt x="1" y="2083"/>
                    </a:lnTo>
                    <a:lnTo>
                      <a:pt x="14920" y="2083"/>
                    </a:lnTo>
                    <a:lnTo>
                      <a:pt x="16760" y="243"/>
                    </a:lnTo>
                    <a:lnTo>
                      <a:pt x="20810" y="243"/>
                    </a:lnTo>
                    <a:lnTo>
                      <a:pt x="22593" y="2026"/>
                    </a:lnTo>
                    <a:lnTo>
                      <a:pt x="35002" y="2026"/>
                    </a:lnTo>
                    <a:cubicBezTo>
                      <a:pt x="35073" y="2140"/>
                      <a:pt x="35244" y="2269"/>
                      <a:pt x="35358" y="2269"/>
                    </a:cubicBezTo>
                    <a:cubicBezTo>
                      <a:pt x="35601" y="2269"/>
                      <a:pt x="35786" y="2083"/>
                      <a:pt x="35786" y="1912"/>
                    </a:cubicBezTo>
                    <a:cubicBezTo>
                      <a:pt x="35786" y="1670"/>
                      <a:pt x="35601" y="1484"/>
                      <a:pt x="35358" y="1484"/>
                    </a:cubicBezTo>
                    <a:cubicBezTo>
                      <a:pt x="35244" y="1484"/>
                      <a:pt x="35073" y="1613"/>
                      <a:pt x="35002" y="1784"/>
                    </a:cubicBezTo>
                    <a:lnTo>
                      <a:pt x="22650" y="1784"/>
                    </a:lnTo>
                    <a:lnTo>
                      <a:pt x="2092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51"/>
              <p:cNvSpPr/>
              <p:nvPr/>
            </p:nvSpPr>
            <p:spPr>
              <a:xfrm rot="-5400000">
                <a:off x="2516589" y="3511045"/>
                <a:ext cx="1499576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34475" h="2312" extrusionOk="0">
                    <a:moveTo>
                      <a:pt x="15747" y="1"/>
                    </a:moveTo>
                    <a:lnTo>
                      <a:pt x="13679" y="2012"/>
                    </a:lnTo>
                    <a:lnTo>
                      <a:pt x="1" y="2012"/>
                    </a:lnTo>
                    <a:lnTo>
                      <a:pt x="1" y="2254"/>
                    </a:lnTo>
                    <a:lnTo>
                      <a:pt x="13793" y="2254"/>
                    </a:lnTo>
                    <a:lnTo>
                      <a:pt x="15818" y="229"/>
                    </a:lnTo>
                    <a:lnTo>
                      <a:pt x="22108" y="229"/>
                    </a:lnTo>
                    <a:lnTo>
                      <a:pt x="24019" y="2069"/>
                    </a:lnTo>
                    <a:lnTo>
                      <a:pt x="33761" y="2069"/>
                    </a:lnTo>
                    <a:cubicBezTo>
                      <a:pt x="33818" y="2197"/>
                      <a:pt x="33932" y="2311"/>
                      <a:pt x="34117" y="2311"/>
                    </a:cubicBezTo>
                    <a:cubicBezTo>
                      <a:pt x="34289" y="2311"/>
                      <a:pt x="34474" y="2140"/>
                      <a:pt x="34474" y="1955"/>
                    </a:cubicBezTo>
                    <a:cubicBezTo>
                      <a:pt x="34474" y="1712"/>
                      <a:pt x="34289" y="1541"/>
                      <a:pt x="34117" y="1541"/>
                    </a:cubicBezTo>
                    <a:cubicBezTo>
                      <a:pt x="33932" y="1541"/>
                      <a:pt x="33761" y="1655"/>
                      <a:pt x="33761" y="1841"/>
                    </a:cubicBezTo>
                    <a:lnTo>
                      <a:pt x="24076" y="1841"/>
                    </a:lnTo>
                    <a:lnTo>
                      <a:pt x="222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51"/>
              <p:cNvSpPr/>
              <p:nvPr/>
            </p:nvSpPr>
            <p:spPr>
              <a:xfrm rot="-5400000">
                <a:off x="2595407" y="3628314"/>
                <a:ext cx="1251380" cy="114224"/>
              </a:xfrm>
              <a:custGeom>
                <a:avLst/>
                <a:gdLst/>
                <a:ahLst/>
                <a:cxnLst/>
                <a:rect l="l" t="t" r="r" b="b"/>
                <a:pathLst>
                  <a:path w="28769" h="2626" extrusionOk="0">
                    <a:moveTo>
                      <a:pt x="15519" y="1"/>
                    </a:moveTo>
                    <a:lnTo>
                      <a:pt x="13137" y="2383"/>
                    </a:lnTo>
                    <a:lnTo>
                      <a:pt x="1" y="2383"/>
                    </a:lnTo>
                    <a:lnTo>
                      <a:pt x="1" y="2625"/>
                    </a:lnTo>
                    <a:lnTo>
                      <a:pt x="13251" y="2625"/>
                    </a:lnTo>
                    <a:lnTo>
                      <a:pt x="15633" y="243"/>
                    </a:lnTo>
                    <a:lnTo>
                      <a:pt x="22707" y="243"/>
                    </a:lnTo>
                    <a:lnTo>
                      <a:pt x="24547" y="2083"/>
                    </a:lnTo>
                    <a:lnTo>
                      <a:pt x="28056" y="2083"/>
                    </a:lnTo>
                    <a:cubicBezTo>
                      <a:pt x="28056" y="2268"/>
                      <a:pt x="28227" y="2383"/>
                      <a:pt x="28412" y="2383"/>
                    </a:cubicBezTo>
                    <a:cubicBezTo>
                      <a:pt x="28583" y="2383"/>
                      <a:pt x="28769" y="2197"/>
                      <a:pt x="28769" y="1969"/>
                    </a:cubicBezTo>
                    <a:cubicBezTo>
                      <a:pt x="28769" y="1784"/>
                      <a:pt x="28583" y="1612"/>
                      <a:pt x="28412" y="1612"/>
                    </a:cubicBezTo>
                    <a:cubicBezTo>
                      <a:pt x="28227" y="1612"/>
                      <a:pt x="28113" y="1726"/>
                      <a:pt x="28056" y="1841"/>
                    </a:cubicBezTo>
                    <a:lnTo>
                      <a:pt x="24661" y="1841"/>
                    </a:lnTo>
                    <a:lnTo>
                      <a:pt x="228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8" name="Google Shape;1068;p51"/>
            <p:cNvGrpSpPr/>
            <p:nvPr/>
          </p:nvGrpSpPr>
          <p:grpSpPr>
            <a:xfrm>
              <a:off x="7181728" y="3862376"/>
              <a:ext cx="549893" cy="1924756"/>
              <a:chOff x="7780935" y="2930680"/>
              <a:chExt cx="392780" cy="1374825"/>
            </a:xfrm>
          </p:grpSpPr>
          <p:sp>
            <p:nvSpPr>
              <p:cNvPr id="1069" name="Google Shape;1069;p51"/>
              <p:cNvSpPr/>
              <p:nvPr/>
            </p:nvSpPr>
            <p:spPr>
              <a:xfrm rot="-5400000">
                <a:off x="7866274" y="3998065"/>
                <a:ext cx="449808" cy="165073"/>
              </a:xfrm>
              <a:custGeom>
                <a:avLst/>
                <a:gdLst/>
                <a:ahLst/>
                <a:cxnLst/>
                <a:rect l="l" t="t" r="r" b="b"/>
                <a:pathLst>
                  <a:path w="10341" h="3795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9856" y="229"/>
                    </a:lnTo>
                    <a:lnTo>
                      <a:pt x="9856" y="3081"/>
                    </a:lnTo>
                    <a:cubicBezTo>
                      <a:pt x="9685" y="3081"/>
                      <a:pt x="9556" y="3267"/>
                      <a:pt x="9556" y="3438"/>
                    </a:cubicBezTo>
                    <a:cubicBezTo>
                      <a:pt x="9556" y="3623"/>
                      <a:pt x="9742" y="3794"/>
                      <a:pt x="9984" y="3794"/>
                    </a:cubicBezTo>
                    <a:cubicBezTo>
                      <a:pt x="10155" y="3794"/>
                      <a:pt x="10341" y="3623"/>
                      <a:pt x="10341" y="3438"/>
                    </a:cubicBezTo>
                    <a:cubicBezTo>
                      <a:pt x="10341" y="3267"/>
                      <a:pt x="10212" y="3081"/>
                      <a:pt x="10098" y="3081"/>
                    </a:cubicBezTo>
                    <a:lnTo>
                      <a:pt x="1009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51"/>
              <p:cNvSpPr/>
              <p:nvPr/>
            </p:nvSpPr>
            <p:spPr>
              <a:xfrm rot="-5400000">
                <a:off x="7822212" y="3954002"/>
                <a:ext cx="498829" cy="204177"/>
              </a:xfrm>
              <a:custGeom>
                <a:avLst/>
                <a:gdLst/>
                <a:ahLst/>
                <a:cxnLst/>
                <a:rect l="l" t="t" r="r" b="b"/>
                <a:pathLst>
                  <a:path w="11468" h="4694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0925" y="243"/>
                    </a:lnTo>
                    <a:lnTo>
                      <a:pt x="10925" y="3980"/>
                    </a:lnTo>
                    <a:cubicBezTo>
                      <a:pt x="10811" y="3980"/>
                      <a:pt x="10697" y="4166"/>
                      <a:pt x="10697" y="4337"/>
                    </a:cubicBezTo>
                    <a:cubicBezTo>
                      <a:pt x="10697" y="4522"/>
                      <a:pt x="10868" y="4693"/>
                      <a:pt x="11054" y="4693"/>
                    </a:cubicBezTo>
                    <a:cubicBezTo>
                      <a:pt x="11282" y="4693"/>
                      <a:pt x="11467" y="4522"/>
                      <a:pt x="11467" y="4337"/>
                    </a:cubicBezTo>
                    <a:cubicBezTo>
                      <a:pt x="11467" y="4166"/>
                      <a:pt x="11339" y="3980"/>
                      <a:pt x="11168" y="3980"/>
                    </a:cubicBezTo>
                    <a:lnTo>
                      <a:pt x="1116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51"/>
              <p:cNvSpPr/>
              <p:nvPr/>
            </p:nvSpPr>
            <p:spPr>
              <a:xfrm rot="-5400000">
                <a:off x="7418033" y="3559740"/>
                <a:ext cx="1266256" cy="225274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5179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1995" y="243"/>
                    </a:lnTo>
                    <a:lnTo>
                      <a:pt x="11995" y="5178"/>
                    </a:lnTo>
                    <a:lnTo>
                      <a:pt x="16631" y="5178"/>
                    </a:lnTo>
                    <a:lnTo>
                      <a:pt x="20909" y="828"/>
                    </a:lnTo>
                    <a:lnTo>
                      <a:pt x="28340" y="828"/>
                    </a:lnTo>
                    <a:cubicBezTo>
                      <a:pt x="28397" y="1013"/>
                      <a:pt x="28526" y="1127"/>
                      <a:pt x="28697" y="1127"/>
                    </a:cubicBezTo>
                    <a:cubicBezTo>
                      <a:pt x="28939" y="1127"/>
                      <a:pt x="29111" y="956"/>
                      <a:pt x="29111" y="714"/>
                    </a:cubicBezTo>
                    <a:cubicBezTo>
                      <a:pt x="29111" y="543"/>
                      <a:pt x="28939" y="357"/>
                      <a:pt x="28697" y="357"/>
                    </a:cubicBezTo>
                    <a:cubicBezTo>
                      <a:pt x="28583" y="357"/>
                      <a:pt x="28397" y="471"/>
                      <a:pt x="28340" y="600"/>
                    </a:cubicBezTo>
                    <a:lnTo>
                      <a:pt x="20852" y="600"/>
                    </a:lnTo>
                    <a:lnTo>
                      <a:pt x="16516" y="4936"/>
                    </a:lnTo>
                    <a:lnTo>
                      <a:pt x="12238" y="4936"/>
                    </a:lnTo>
                    <a:lnTo>
                      <a:pt x="1223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51"/>
              <p:cNvSpPr/>
              <p:nvPr/>
            </p:nvSpPr>
            <p:spPr>
              <a:xfrm rot="-5400000">
                <a:off x="7317206" y="3505455"/>
                <a:ext cx="1374825" cy="225274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5179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3065" y="243"/>
                    </a:lnTo>
                    <a:lnTo>
                      <a:pt x="13065" y="5178"/>
                    </a:lnTo>
                    <a:lnTo>
                      <a:pt x="15917" y="5178"/>
                    </a:lnTo>
                    <a:lnTo>
                      <a:pt x="20382" y="714"/>
                    </a:lnTo>
                    <a:lnTo>
                      <a:pt x="30836" y="714"/>
                    </a:lnTo>
                    <a:cubicBezTo>
                      <a:pt x="30893" y="900"/>
                      <a:pt x="31022" y="1014"/>
                      <a:pt x="31193" y="1014"/>
                    </a:cubicBezTo>
                    <a:cubicBezTo>
                      <a:pt x="31435" y="1014"/>
                      <a:pt x="31607" y="828"/>
                      <a:pt x="31607" y="600"/>
                    </a:cubicBezTo>
                    <a:cubicBezTo>
                      <a:pt x="31607" y="415"/>
                      <a:pt x="31435" y="243"/>
                      <a:pt x="31193" y="243"/>
                    </a:cubicBezTo>
                    <a:cubicBezTo>
                      <a:pt x="31079" y="243"/>
                      <a:pt x="30893" y="358"/>
                      <a:pt x="30836" y="472"/>
                    </a:cubicBezTo>
                    <a:lnTo>
                      <a:pt x="20253" y="472"/>
                    </a:lnTo>
                    <a:lnTo>
                      <a:pt x="15803" y="4936"/>
                    </a:lnTo>
                    <a:lnTo>
                      <a:pt x="13307" y="4936"/>
                    </a:lnTo>
                    <a:lnTo>
                      <a:pt x="133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51"/>
              <p:cNvSpPr/>
              <p:nvPr/>
            </p:nvSpPr>
            <p:spPr>
              <a:xfrm rot="-5400000">
                <a:off x="7374298" y="3624573"/>
                <a:ext cx="1144680" cy="217183"/>
              </a:xfrm>
              <a:custGeom>
                <a:avLst/>
                <a:gdLst/>
                <a:ahLst/>
                <a:cxnLst/>
                <a:rect l="l" t="t" r="r" b="b"/>
                <a:pathLst>
                  <a:path w="26316" h="4993" extrusionOk="0">
                    <a:moveTo>
                      <a:pt x="25901" y="0"/>
                    </a:moveTo>
                    <a:cubicBezTo>
                      <a:pt x="25730" y="0"/>
                      <a:pt x="25602" y="114"/>
                      <a:pt x="25545" y="228"/>
                    </a:cubicBezTo>
                    <a:lnTo>
                      <a:pt x="20253" y="228"/>
                    </a:lnTo>
                    <a:lnTo>
                      <a:pt x="15689" y="4750"/>
                    </a:lnTo>
                    <a:lnTo>
                      <a:pt x="14491" y="4750"/>
                    </a:lnTo>
                    <a:lnTo>
                      <a:pt x="14491" y="171"/>
                    </a:lnTo>
                    <a:lnTo>
                      <a:pt x="0" y="171"/>
                    </a:lnTo>
                    <a:lnTo>
                      <a:pt x="0" y="414"/>
                    </a:lnTo>
                    <a:lnTo>
                      <a:pt x="14263" y="414"/>
                    </a:lnTo>
                    <a:lnTo>
                      <a:pt x="14263" y="4992"/>
                    </a:lnTo>
                    <a:lnTo>
                      <a:pt x="15803" y="4992"/>
                    </a:lnTo>
                    <a:lnTo>
                      <a:pt x="20325" y="471"/>
                    </a:lnTo>
                    <a:lnTo>
                      <a:pt x="25545" y="471"/>
                    </a:lnTo>
                    <a:cubicBezTo>
                      <a:pt x="25602" y="642"/>
                      <a:pt x="25787" y="713"/>
                      <a:pt x="25901" y="713"/>
                    </a:cubicBezTo>
                    <a:cubicBezTo>
                      <a:pt x="26144" y="713"/>
                      <a:pt x="26315" y="585"/>
                      <a:pt x="26315" y="357"/>
                    </a:cubicBezTo>
                    <a:cubicBezTo>
                      <a:pt x="26315" y="171"/>
                      <a:pt x="26144" y="0"/>
                      <a:pt x="2590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51"/>
              <p:cNvSpPr/>
              <p:nvPr/>
            </p:nvSpPr>
            <p:spPr>
              <a:xfrm rot="-5400000">
                <a:off x="7256398" y="3576791"/>
                <a:ext cx="1253250" cy="204177"/>
              </a:xfrm>
              <a:custGeom>
                <a:avLst/>
                <a:gdLst/>
                <a:ahLst/>
                <a:cxnLst/>
                <a:rect l="l" t="t" r="r" b="b"/>
                <a:pathLst>
                  <a:path w="28812" h="4694" extrusionOk="0">
                    <a:moveTo>
                      <a:pt x="28397" y="1"/>
                    </a:moveTo>
                    <a:cubicBezTo>
                      <a:pt x="28283" y="1"/>
                      <a:pt x="28098" y="115"/>
                      <a:pt x="28041" y="243"/>
                    </a:cubicBezTo>
                    <a:lnTo>
                      <a:pt x="19540" y="243"/>
                    </a:lnTo>
                    <a:lnTo>
                      <a:pt x="15618" y="4166"/>
                    </a:lnTo>
                    <a:lnTo>
                      <a:pt x="15618" y="172"/>
                    </a:lnTo>
                    <a:lnTo>
                      <a:pt x="0" y="172"/>
                    </a:lnTo>
                    <a:lnTo>
                      <a:pt x="0" y="415"/>
                    </a:lnTo>
                    <a:lnTo>
                      <a:pt x="15390" y="415"/>
                    </a:lnTo>
                    <a:lnTo>
                      <a:pt x="15390" y="4693"/>
                    </a:lnTo>
                    <a:lnTo>
                      <a:pt x="19669" y="472"/>
                    </a:lnTo>
                    <a:lnTo>
                      <a:pt x="28041" y="472"/>
                    </a:lnTo>
                    <a:cubicBezTo>
                      <a:pt x="28098" y="657"/>
                      <a:pt x="28226" y="771"/>
                      <a:pt x="28397" y="771"/>
                    </a:cubicBezTo>
                    <a:cubicBezTo>
                      <a:pt x="28640" y="771"/>
                      <a:pt x="28811" y="600"/>
                      <a:pt x="28811" y="357"/>
                    </a:cubicBezTo>
                    <a:cubicBezTo>
                      <a:pt x="28811" y="172"/>
                      <a:pt x="28640" y="1"/>
                      <a:pt x="2839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1203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E46EAC-BED5-5A5D-BD20-2C4B5A0A0B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2" t="15907" r="1778" b="25569"/>
          <a:stretch/>
        </p:blipFill>
        <p:spPr>
          <a:xfrm>
            <a:off x="337930" y="1958010"/>
            <a:ext cx="8478079" cy="105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179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51"/>
          <p:cNvSpPr txBox="1">
            <a:spLocks noGrp="1"/>
          </p:cNvSpPr>
          <p:nvPr>
            <p:ph type="title"/>
          </p:nvPr>
        </p:nvSpPr>
        <p:spPr>
          <a:xfrm>
            <a:off x="1454975" y="1978224"/>
            <a:ext cx="6096900" cy="12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ACTIVITY LOG</a:t>
            </a:r>
            <a:endParaRPr sz="6600" dirty="0"/>
          </a:p>
        </p:txBody>
      </p:sp>
      <p:grpSp>
        <p:nvGrpSpPr>
          <p:cNvPr id="1012" name="Google Shape;1012;p51"/>
          <p:cNvGrpSpPr/>
          <p:nvPr/>
        </p:nvGrpSpPr>
        <p:grpSpPr>
          <a:xfrm>
            <a:off x="582712" y="7"/>
            <a:ext cx="643935" cy="2314064"/>
            <a:chOff x="582712" y="7"/>
            <a:chExt cx="643935" cy="2314064"/>
          </a:xfrm>
        </p:grpSpPr>
        <p:grpSp>
          <p:nvGrpSpPr>
            <p:cNvPr id="1013" name="Google Shape;1013;p51"/>
            <p:cNvGrpSpPr/>
            <p:nvPr/>
          </p:nvGrpSpPr>
          <p:grpSpPr>
            <a:xfrm rot="10800000">
              <a:off x="1035918" y="3987"/>
              <a:ext cx="190730" cy="2310083"/>
              <a:chOff x="9" y="2835115"/>
              <a:chExt cx="134668" cy="1631069"/>
            </a:xfrm>
          </p:grpSpPr>
          <p:sp>
            <p:nvSpPr>
              <p:cNvPr id="1014" name="Google Shape;1014;p51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1898" extrusionOk="0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51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avLst/>
                <a:gdLst/>
                <a:ahLst/>
                <a:cxnLst/>
                <a:rect l="l" t="t" r="r" b="b"/>
                <a:pathLst>
                  <a:path w="20981" h="1669" extrusionOk="0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51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19384" h="714" extrusionOk="0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51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37498" h="2140" extrusionOk="0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8" name="Google Shape;1018;p51"/>
            <p:cNvGrpSpPr/>
            <p:nvPr/>
          </p:nvGrpSpPr>
          <p:grpSpPr>
            <a:xfrm rot="10800000">
              <a:off x="582712" y="7"/>
              <a:ext cx="432406" cy="1877736"/>
              <a:chOff x="4792514" y="2979701"/>
              <a:chExt cx="305307" cy="1325804"/>
            </a:xfrm>
          </p:grpSpPr>
          <p:sp>
            <p:nvSpPr>
              <p:cNvPr id="1019" name="Google Shape;1019;p51"/>
              <p:cNvSpPr/>
              <p:nvPr/>
            </p:nvSpPr>
            <p:spPr>
              <a:xfrm rot="-5400000">
                <a:off x="4409125" y="3616809"/>
                <a:ext cx="1266256" cy="111136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2555" extrusionOk="0">
                    <a:moveTo>
                      <a:pt x="0" y="1"/>
                    </a:moveTo>
                    <a:lnTo>
                      <a:pt x="0" y="229"/>
                    </a:lnTo>
                    <a:lnTo>
                      <a:pt x="15803" y="229"/>
                    </a:lnTo>
                    <a:lnTo>
                      <a:pt x="18114" y="2554"/>
                    </a:lnTo>
                    <a:lnTo>
                      <a:pt x="23462" y="2554"/>
                    </a:lnTo>
                    <a:lnTo>
                      <a:pt x="24775" y="1185"/>
                    </a:lnTo>
                    <a:lnTo>
                      <a:pt x="28397" y="1185"/>
                    </a:lnTo>
                    <a:cubicBezTo>
                      <a:pt x="28397" y="1370"/>
                      <a:pt x="28583" y="1484"/>
                      <a:pt x="28754" y="1484"/>
                    </a:cubicBezTo>
                    <a:cubicBezTo>
                      <a:pt x="28939" y="1484"/>
                      <a:pt x="29111" y="1299"/>
                      <a:pt x="29111" y="1128"/>
                    </a:cubicBezTo>
                    <a:cubicBezTo>
                      <a:pt x="29111" y="885"/>
                      <a:pt x="28939" y="714"/>
                      <a:pt x="28754" y="714"/>
                    </a:cubicBezTo>
                    <a:cubicBezTo>
                      <a:pt x="28583" y="714"/>
                      <a:pt x="28454" y="828"/>
                      <a:pt x="28397" y="942"/>
                    </a:cubicBezTo>
                    <a:lnTo>
                      <a:pt x="24718" y="942"/>
                    </a:lnTo>
                    <a:lnTo>
                      <a:pt x="23405" y="2312"/>
                    </a:lnTo>
                    <a:lnTo>
                      <a:pt x="18242" y="2312"/>
                    </a:lnTo>
                    <a:lnTo>
                      <a:pt x="1591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51"/>
              <p:cNvSpPr/>
              <p:nvPr/>
            </p:nvSpPr>
            <p:spPr>
              <a:xfrm rot="-5400000">
                <a:off x="4335310" y="3589536"/>
                <a:ext cx="1325804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2440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6459" y="243"/>
                    </a:lnTo>
                    <a:lnTo>
                      <a:pt x="18656" y="2439"/>
                    </a:lnTo>
                    <a:lnTo>
                      <a:pt x="22878" y="2439"/>
                    </a:lnTo>
                    <a:lnTo>
                      <a:pt x="24361" y="899"/>
                    </a:lnTo>
                    <a:lnTo>
                      <a:pt x="29767" y="899"/>
                    </a:lnTo>
                    <a:cubicBezTo>
                      <a:pt x="29824" y="1013"/>
                      <a:pt x="29952" y="1127"/>
                      <a:pt x="30066" y="1127"/>
                    </a:cubicBezTo>
                    <a:cubicBezTo>
                      <a:pt x="30309" y="1127"/>
                      <a:pt x="30480" y="956"/>
                      <a:pt x="30480" y="771"/>
                    </a:cubicBezTo>
                    <a:cubicBezTo>
                      <a:pt x="30480" y="542"/>
                      <a:pt x="30309" y="357"/>
                      <a:pt x="30066" y="357"/>
                    </a:cubicBezTo>
                    <a:cubicBezTo>
                      <a:pt x="29881" y="357"/>
                      <a:pt x="29767" y="471"/>
                      <a:pt x="29710" y="656"/>
                    </a:cubicBezTo>
                    <a:lnTo>
                      <a:pt x="24247" y="656"/>
                    </a:lnTo>
                    <a:lnTo>
                      <a:pt x="22749" y="2197"/>
                    </a:lnTo>
                    <a:lnTo>
                      <a:pt x="18770" y="2197"/>
                    </a:lnTo>
                    <a:lnTo>
                      <a:pt x="1657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51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27514" h="2312" extrusionOk="0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51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2326" extrusionOk="0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51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22037" h="714" extrusionOk="0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4" name="Google Shape;1024;p51"/>
          <p:cNvGrpSpPr/>
          <p:nvPr/>
        </p:nvGrpSpPr>
        <p:grpSpPr>
          <a:xfrm rot="-5400000">
            <a:off x="7591763" y="-353680"/>
            <a:ext cx="659052" cy="2445426"/>
            <a:chOff x="4128096" y="2589445"/>
            <a:chExt cx="465334" cy="1726630"/>
          </a:xfrm>
        </p:grpSpPr>
        <p:sp>
          <p:nvSpPr>
            <p:cNvPr id="1025" name="Google Shape;1025;p5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51"/>
          <p:cNvGrpSpPr/>
          <p:nvPr/>
        </p:nvGrpSpPr>
        <p:grpSpPr>
          <a:xfrm>
            <a:off x="-6" y="3333878"/>
            <a:ext cx="2174918" cy="1340856"/>
            <a:chOff x="-6" y="3333878"/>
            <a:chExt cx="2174918" cy="1340856"/>
          </a:xfrm>
        </p:grpSpPr>
        <p:grpSp>
          <p:nvGrpSpPr>
            <p:cNvPr id="1037" name="Google Shape;1037;p51"/>
            <p:cNvGrpSpPr/>
            <p:nvPr/>
          </p:nvGrpSpPr>
          <p:grpSpPr>
            <a:xfrm rot="5400000">
              <a:off x="694173" y="3358411"/>
              <a:ext cx="622150" cy="2010496"/>
              <a:chOff x="2474121" y="2891575"/>
              <a:chExt cx="439279" cy="1419541"/>
            </a:xfrm>
          </p:grpSpPr>
          <p:sp>
            <p:nvSpPr>
              <p:cNvPr id="1038" name="Google Shape;1038;p51"/>
              <p:cNvSpPr/>
              <p:nvPr/>
            </p:nvSpPr>
            <p:spPr>
              <a:xfrm rot="-5400000">
                <a:off x="1917918" y="3535251"/>
                <a:ext cx="1419541" cy="132189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3039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5818" y="243"/>
                    </a:lnTo>
                    <a:lnTo>
                      <a:pt x="15818" y="2796"/>
                    </a:lnTo>
                    <a:lnTo>
                      <a:pt x="31864" y="2796"/>
                    </a:lnTo>
                    <a:cubicBezTo>
                      <a:pt x="31921" y="2981"/>
                      <a:pt x="32092" y="3038"/>
                      <a:pt x="32221" y="3038"/>
                    </a:cubicBezTo>
                    <a:cubicBezTo>
                      <a:pt x="32449" y="3038"/>
                      <a:pt x="32634" y="2924"/>
                      <a:pt x="32634" y="2682"/>
                    </a:cubicBezTo>
                    <a:cubicBezTo>
                      <a:pt x="32634" y="2496"/>
                      <a:pt x="32449" y="2325"/>
                      <a:pt x="32221" y="2325"/>
                    </a:cubicBezTo>
                    <a:cubicBezTo>
                      <a:pt x="32092" y="2325"/>
                      <a:pt x="31921" y="2439"/>
                      <a:pt x="31864" y="2568"/>
                    </a:cubicBezTo>
                    <a:lnTo>
                      <a:pt x="16046" y="2568"/>
                    </a:lnTo>
                    <a:lnTo>
                      <a:pt x="160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51"/>
              <p:cNvSpPr/>
              <p:nvPr/>
            </p:nvSpPr>
            <p:spPr>
              <a:xfrm rot="-5400000">
                <a:off x="2568095" y="3965811"/>
                <a:ext cx="504441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11597" h="4280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1112" y="243"/>
                    </a:lnTo>
                    <a:lnTo>
                      <a:pt x="11112" y="3566"/>
                    </a:lnTo>
                    <a:cubicBezTo>
                      <a:pt x="10940" y="3623"/>
                      <a:pt x="10883" y="3752"/>
                      <a:pt x="10883" y="3923"/>
                    </a:cubicBezTo>
                    <a:cubicBezTo>
                      <a:pt x="10883" y="4108"/>
                      <a:pt x="10997" y="4279"/>
                      <a:pt x="11240" y="4279"/>
                    </a:cubicBezTo>
                    <a:cubicBezTo>
                      <a:pt x="11468" y="4279"/>
                      <a:pt x="11596" y="4108"/>
                      <a:pt x="11596" y="3923"/>
                    </a:cubicBezTo>
                    <a:cubicBezTo>
                      <a:pt x="11596" y="3752"/>
                      <a:pt x="11539" y="3623"/>
                      <a:pt x="11354" y="3566"/>
                    </a:cubicBezTo>
                    <a:lnTo>
                      <a:pt x="1135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51"/>
              <p:cNvSpPr/>
              <p:nvPr/>
            </p:nvSpPr>
            <p:spPr>
              <a:xfrm rot="-5400000">
                <a:off x="2612136" y="4009852"/>
                <a:ext cx="452331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4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739"/>
                    </a:lnTo>
                    <a:cubicBezTo>
                      <a:pt x="9757" y="2796"/>
                      <a:pt x="9628" y="2925"/>
                      <a:pt x="9628" y="3096"/>
                    </a:cubicBezTo>
                    <a:cubicBezTo>
                      <a:pt x="9628" y="3281"/>
                      <a:pt x="9814" y="3452"/>
                      <a:pt x="10042" y="3452"/>
                    </a:cubicBezTo>
                    <a:cubicBezTo>
                      <a:pt x="10227" y="3452"/>
                      <a:pt x="10398" y="3281"/>
                      <a:pt x="10398" y="3096"/>
                    </a:cubicBezTo>
                    <a:cubicBezTo>
                      <a:pt x="10398" y="2925"/>
                      <a:pt x="10284" y="2796"/>
                      <a:pt x="10170" y="2739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51"/>
              <p:cNvSpPr/>
              <p:nvPr/>
            </p:nvSpPr>
            <p:spPr>
              <a:xfrm rot="-5400000">
                <a:off x="2177879" y="3666157"/>
                <a:ext cx="1160818" cy="129101"/>
              </a:xfrm>
              <a:custGeom>
                <a:avLst/>
                <a:gdLst/>
                <a:ahLst/>
                <a:cxnLst/>
                <a:rect l="l" t="t" r="r" b="b"/>
                <a:pathLst>
                  <a:path w="26687" h="2968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2310" y="243"/>
                    </a:lnTo>
                    <a:lnTo>
                      <a:pt x="12310" y="2739"/>
                    </a:lnTo>
                    <a:lnTo>
                      <a:pt x="25973" y="2739"/>
                    </a:lnTo>
                    <a:cubicBezTo>
                      <a:pt x="26030" y="2910"/>
                      <a:pt x="26159" y="2967"/>
                      <a:pt x="26330" y="2967"/>
                    </a:cubicBezTo>
                    <a:cubicBezTo>
                      <a:pt x="26572" y="2967"/>
                      <a:pt x="26687" y="2853"/>
                      <a:pt x="26687" y="2611"/>
                    </a:cubicBezTo>
                    <a:cubicBezTo>
                      <a:pt x="26687" y="2439"/>
                      <a:pt x="26572" y="2254"/>
                      <a:pt x="26330" y="2254"/>
                    </a:cubicBezTo>
                    <a:cubicBezTo>
                      <a:pt x="26159" y="2254"/>
                      <a:pt x="26030" y="2382"/>
                      <a:pt x="25973" y="2496"/>
                    </a:cubicBezTo>
                    <a:lnTo>
                      <a:pt x="12538" y="2496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51"/>
              <p:cNvSpPr/>
              <p:nvPr/>
            </p:nvSpPr>
            <p:spPr>
              <a:xfrm rot="-5400000">
                <a:off x="2081076" y="3607849"/>
                <a:ext cx="1271867" cy="134668"/>
              </a:xfrm>
              <a:custGeom>
                <a:avLst/>
                <a:gdLst/>
                <a:ahLst/>
                <a:cxnLst/>
                <a:rect l="l" t="t" r="r" b="b"/>
                <a:pathLst>
                  <a:path w="29240" h="309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3436" y="243"/>
                    </a:lnTo>
                    <a:lnTo>
                      <a:pt x="13436" y="2853"/>
                    </a:lnTo>
                    <a:lnTo>
                      <a:pt x="28526" y="2853"/>
                    </a:lnTo>
                    <a:cubicBezTo>
                      <a:pt x="28526" y="2967"/>
                      <a:pt x="28712" y="3096"/>
                      <a:pt x="28883" y="3096"/>
                    </a:cubicBezTo>
                    <a:cubicBezTo>
                      <a:pt x="29068" y="3096"/>
                      <a:pt x="29240" y="2910"/>
                      <a:pt x="29240" y="2739"/>
                    </a:cubicBezTo>
                    <a:cubicBezTo>
                      <a:pt x="29240" y="2497"/>
                      <a:pt x="29068" y="2326"/>
                      <a:pt x="28883" y="2326"/>
                    </a:cubicBezTo>
                    <a:cubicBezTo>
                      <a:pt x="28712" y="2326"/>
                      <a:pt x="28526" y="2440"/>
                      <a:pt x="28526" y="2611"/>
                    </a:cubicBezTo>
                    <a:lnTo>
                      <a:pt x="13679" y="2611"/>
                    </a:lnTo>
                    <a:lnTo>
                      <a:pt x="1367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51"/>
              <p:cNvSpPr/>
              <p:nvPr/>
            </p:nvSpPr>
            <p:spPr>
              <a:xfrm rot="-5400000">
                <a:off x="2065591" y="3641342"/>
                <a:ext cx="1212319" cy="127230"/>
              </a:xfrm>
              <a:custGeom>
                <a:avLst/>
                <a:gdLst/>
                <a:ahLst/>
                <a:cxnLst/>
                <a:rect l="l" t="t" r="r" b="b"/>
                <a:pathLst>
                  <a:path w="27871" h="2925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4563" y="243"/>
                    </a:lnTo>
                    <a:lnTo>
                      <a:pt x="14563" y="2682"/>
                    </a:lnTo>
                    <a:lnTo>
                      <a:pt x="27157" y="2682"/>
                    </a:lnTo>
                    <a:cubicBezTo>
                      <a:pt x="27229" y="2853"/>
                      <a:pt x="27343" y="2924"/>
                      <a:pt x="27514" y="2924"/>
                    </a:cubicBezTo>
                    <a:cubicBezTo>
                      <a:pt x="27756" y="2924"/>
                      <a:pt x="27870" y="2796"/>
                      <a:pt x="27870" y="2567"/>
                    </a:cubicBezTo>
                    <a:cubicBezTo>
                      <a:pt x="27870" y="2382"/>
                      <a:pt x="27756" y="2211"/>
                      <a:pt x="27514" y="2211"/>
                    </a:cubicBezTo>
                    <a:cubicBezTo>
                      <a:pt x="27343" y="2211"/>
                      <a:pt x="27229" y="2325"/>
                      <a:pt x="27157" y="2439"/>
                    </a:cubicBezTo>
                    <a:lnTo>
                      <a:pt x="14806" y="2439"/>
                    </a:lnTo>
                    <a:lnTo>
                      <a:pt x="1480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51"/>
              <p:cNvSpPr/>
              <p:nvPr/>
            </p:nvSpPr>
            <p:spPr>
              <a:xfrm rot="-5400000">
                <a:off x="1972508" y="3742473"/>
                <a:ext cx="110374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5375" h="771" extrusionOk="0">
                    <a:moveTo>
                      <a:pt x="25018" y="1"/>
                    </a:moveTo>
                    <a:cubicBezTo>
                      <a:pt x="24847" y="1"/>
                      <a:pt x="24733" y="115"/>
                      <a:pt x="24661" y="300"/>
                    </a:cubicBezTo>
                    <a:lnTo>
                      <a:pt x="1" y="300"/>
                    </a:lnTo>
                    <a:lnTo>
                      <a:pt x="1" y="528"/>
                    </a:lnTo>
                    <a:lnTo>
                      <a:pt x="24661" y="528"/>
                    </a:lnTo>
                    <a:cubicBezTo>
                      <a:pt x="24733" y="657"/>
                      <a:pt x="24847" y="771"/>
                      <a:pt x="25018" y="771"/>
                    </a:cubicBezTo>
                    <a:cubicBezTo>
                      <a:pt x="25260" y="771"/>
                      <a:pt x="25374" y="600"/>
                      <a:pt x="25374" y="414"/>
                    </a:cubicBezTo>
                    <a:cubicBezTo>
                      <a:pt x="25374" y="172"/>
                      <a:pt x="25260" y="1"/>
                      <a:pt x="250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51"/>
              <p:cNvSpPr/>
              <p:nvPr/>
            </p:nvSpPr>
            <p:spPr>
              <a:xfrm rot="-5400000">
                <a:off x="2020290" y="3823748"/>
                <a:ext cx="94119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1638" h="771" extrusionOk="0">
                    <a:moveTo>
                      <a:pt x="21281" y="0"/>
                    </a:moveTo>
                    <a:cubicBezTo>
                      <a:pt x="21095" y="0"/>
                      <a:pt x="20924" y="114"/>
                      <a:pt x="20924" y="229"/>
                    </a:cubicBezTo>
                    <a:lnTo>
                      <a:pt x="1" y="229"/>
                    </a:lnTo>
                    <a:lnTo>
                      <a:pt x="1" y="471"/>
                    </a:lnTo>
                    <a:lnTo>
                      <a:pt x="20924" y="471"/>
                    </a:lnTo>
                    <a:cubicBezTo>
                      <a:pt x="20924" y="656"/>
                      <a:pt x="21095" y="771"/>
                      <a:pt x="21281" y="771"/>
                    </a:cubicBezTo>
                    <a:cubicBezTo>
                      <a:pt x="21452" y="771"/>
                      <a:pt x="21637" y="585"/>
                      <a:pt x="21637" y="357"/>
                    </a:cubicBezTo>
                    <a:cubicBezTo>
                      <a:pt x="21637" y="172"/>
                      <a:pt x="21452" y="0"/>
                      <a:pt x="212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6" name="Google Shape;1046;p51"/>
            <p:cNvGrpSpPr/>
            <p:nvPr/>
          </p:nvGrpSpPr>
          <p:grpSpPr>
            <a:xfrm rot="5400000">
              <a:off x="752586" y="2581286"/>
              <a:ext cx="669734" cy="2174918"/>
              <a:chOff x="6278982" y="2751992"/>
              <a:chExt cx="478381" cy="1553513"/>
            </a:xfrm>
          </p:grpSpPr>
          <p:sp>
            <p:nvSpPr>
              <p:cNvPr id="1047" name="Google Shape;1047;p51"/>
              <p:cNvSpPr/>
              <p:nvPr/>
            </p:nvSpPr>
            <p:spPr>
              <a:xfrm rot="-5400000">
                <a:off x="6192439" y="3740581"/>
                <a:ext cx="1059686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1613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5917" y="243"/>
                    </a:lnTo>
                    <a:lnTo>
                      <a:pt x="17173" y="1313"/>
                    </a:lnTo>
                    <a:lnTo>
                      <a:pt x="23648" y="1313"/>
                    </a:lnTo>
                    <a:cubicBezTo>
                      <a:pt x="23705" y="1498"/>
                      <a:pt x="23819" y="1612"/>
                      <a:pt x="24004" y="1612"/>
                    </a:cubicBezTo>
                    <a:cubicBezTo>
                      <a:pt x="24176" y="1612"/>
                      <a:pt x="24361" y="1427"/>
                      <a:pt x="24361" y="1199"/>
                    </a:cubicBezTo>
                    <a:cubicBezTo>
                      <a:pt x="24361" y="1013"/>
                      <a:pt x="24176" y="842"/>
                      <a:pt x="24004" y="842"/>
                    </a:cubicBezTo>
                    <a:cubicBezTo>
                      <a:pt x="23819" y="842"/>
                      <a:pt x="23705" y="956"/>
                      <a:pt x="23648" y="1070"/>
                    </a:cubicBezTo>
                    <a:lnTo>
                      <a:pt x="17230" y="1070"/>
                    </a:lnTo>
                    <a:lnTo>
                      <a:pt x="1597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51"/>
              <p:cNvSpPr/>
              <p:nvPr/>
            </p:nvSpPr>
            <p:spPr>
              <a:xfrm rot="-5400000">
                <a:off x="6010359" y="3607522"/>
                <a:ext cx="1325804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1613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7173" y="243"/>
                    </a:lnTo>
                    <a:lnTo>
                      <a:pt x="18242" y="1370"/>
                    </a:lnTo>
                    <a:lnTo>
                      <a:pt x="29710" y="1370"/>
                    </a:lnTo>
                    <a:cubicBezTo>
                      <a:pt x="29767" y="1484"/>
                      <a:pt x="29952" y="1612"/>
                      <a:pt x="30066" y="1612"/>
                    </a:cubicBezTo>
                    <a:cubicBezTo>
                      <a:pt x="30309" y="1612"/>
                      <a:pt x="30480" y="1427"/>
                      <a:pt x="30480" y="1256"/>
                    </a:cubicBezTo>
                    <a:cubicBezTo>
                      <a:pt x="30480" y="1013"/>
                      <a:pt x="30309" y="842"/>
                      <a:pt x="30066" y="842"/>
                    </a:cubicBezTo>
                    <a:cubicBezTo>
                      <a:pt x="29952" y="842"/>
                      <a:pt x="29767" y="956"/>
                      <a:pt x="29710" y="1127"/>
                    </a:cubicBezTo>
                    <a:lnTo>
                      <a:pt x="18356" y="1127"/>
                    </a:lnTo>
                    <a:lnTo>
                      <a:pt x="172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51"/>
              <p:cNvSpPr/>
              <p:nvPr/>
            </p:nvSpPr>
            <p:spPr>
              <a:xfrm rot="-5400000">
                <a:off x="6022147" y="3665853"/>
                <a:ext cx="1214755" cy="64550"/>
              </a:xfrm>
              <a:custGeom>
                <a:avLst/>
                <a:gdLst/>
                <a:ahLst/>
                <a:cxnLst/>
                <a:rect l="l" t="t" r="r" b="b"/>
                <a:pathLst>
                  <a:path w="27927" h="1484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17943" y="229"/>
                    </a:lnTo>
                    <a:lnTo>
                      <a:pt x="18898" y="1241"/>
                    </a:lnTo>
                    <a:lnTo>
                      <a:pt x="27157" y="1241"/>
                    </a:lnTo>
                    <a:cubicBezTo>
                      <a:pt x="27214" y="1427"/>
                      <a:pt x="27385" y="1484"/>
                      <a:pt x="27513" y="1484"/>
                    </a:cubicBezTo>
                    <a:cubicBezTo>
                      <a:pt x="27741" y="1484"/>
                      <a:pt x="27927" y="1298"/>
                      <a:pt x="27927" y="1127"/>
                    </a:cubicBezTo>
                    <a:cubicBezTo>
                      <a:pt x="27927" y="885"/>
                      <a:pt x="27741" y="771"/>
                      <a:pt x="27513" y="771"/>
                    </a:cubicBezTo>
                    <a:cubicBezTo>
                      <a:pt x="27385" y="771"/>
                      <a:pt x="27214" y="828"/>
                      <a:pt x="27157" y="999"/>
                    </a:cubicBezTo>
                    <a:lnTo>
                      <a:pt x="19012" y="999"/>
                    </a:lnTo>
                    <a:lnTo>
                      <a:pt x="1800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51"/>
              <p:cNvSpPr/>
              <p:nvPr/>
            </p:nvSpPr>
            <p:spPr>
              <a:xfrm rot="-5400000">
                <a:off x="5843461" y="3619310"/>
                <a:ext cx="1279305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29411" h="2140" extrusionOk="0">
                    <a:moveTo>
                      <a:pt x="28996" y="0"/>
                    </a:moveTo>
                    <a:cubicBezTo>
                      <a:pt x="28882" y="0"/>
                      <a:pt x="28697" y="57"/>
                      <a:pt x="28640" y="243"/>
                    </a:cubicBezTo>
                    <a:lnTo>
                      <a:pt x="20610" y="243"/>
                    </a:lnTo>
                    <a:lnTo>
                      <a:pt x="20610" y="1911"/>
                    </a:lnTo>
                    <a:lnTo>
                      <a:pt x="0" y="1911"/>
                    </a:lnTo>
                    <a:lnTo>
                      <a:pt x="0" y="2140"/>
                    </a:lnTo>
                    <a:lnTo>
                      <a:pt x="20852" y="2140"/>
                    </a:lnTo>
                    <a:lnTo>
                      <a:pt x="20852" y="485"/>
                    </a:lnTo>
                    <a:lnTo>
                      <a:pt x="28640" y="485"/>
                    </a:lnTo>
                    <a:cubicBezTo>
                      <a:pt x="28697" y="656"/>
                      <a:pt x="28882" y="713"/>
                      <a:pt x="28996" y="713"/>
                    </a:cubicBezTo>
                    <a:cubicBezTo>
                      <a:pt x="29239" y="713"/>
                      <a:pt x="29410" y="542"/>
                      <a:pt x="29410" y="357"/>
                    </a:cubicBezTo>
                    <a:cubicBezTo>
                      <a:pt x="29410" y="129"/>
                      <a:pt x="29239" y="0"/>
                      <a:pt x="28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51"/>
              <p:cNvSpPr/>
              <p:nvPr/>
            </p:nvSpPr>
            <p:spPr>
              <a:xfrm rot="-5400000">
                <a:off x="5753204" y="3565025"/>
                <a:ext cx="1374825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2440" extrusionOk="0">
                    <a:moveTo>
                      <a:pt x="31193" y="1"/>
                    </a:moveTo>
                    <a:cubicBezTo>
                      <a:pt x="31079" y="1"/>
                      <a:pt x="30893" y="58"/>
                      <a:pt x="30836" y="243"/>
                    </a:cubicBezTo>
                    <a:lnTo>
                      <a:pt x="19426" y="243"/>
                    </a:lnTo>
                    <a:lnTo>
                      <a:pt x="19426" y="2197"/>
                    </a:lnTo>
                    <a:lnTo>
                      <a:pt x="0" y="2197"/>
                    </a:lnTo>
                    <a:lnTo>
                      <a:pt x="0" y="2439"/>
                    </a:lnTo>
                    <a:lnTo>
                      <a:pt x="19669" y="2439"/>
                    </a:lnTo>
                    <a:lnTo>
                      <a:pt x="19669" y="471"/>
                    </a:lnTo>
                    <a:lnTo>
                      <a:pt x="30836" y="471"/>
                    </a:lnTo>
                    <a:cubicBezTo>
                      <a:pt x="30893" y="657"/>
                      <a:pt x="31079" y="714"/>
                      <a:pt x="31193" y="714"/>
                    </a:cubicBezTo>
                    <a:cubicBezTo>
                      <a:pt x="31435" y="714"/>
                      <a:pt x="31607" y="542"/>
                      <a:pt x="31607" y="357"/>
                    </a:cubicBezTo>
                    <a:cubicBezTo>
                      <a:pt x="31607" y="115"/>
                      <a:pt x="31435" y="1"/>
                      <a:pt x="311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51"/>
              <p:cNvSpPr/>
              <p:nvPr/>
            </p:nvSpPr>
            <p:spPr>
              <a:xfrm rot="-5400000">
                <a:off x="5618885" y="3466677"/>
                <a:ext cx="1553513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5715" h="2854" extrusionOk="0">
                    <a:moveTo>
                      <a:pt x="35301" y="1"/>
                    </a:moveTo>
                    <a:cubicBezTo>
                      <a:pt x="35172" y="1"/>
                      <a:pt x="35001" y="58"/>
                      <a:pt x="34944" y="229"/>
                    </a:cubicBezTo>
                    <a:lnTo>
                      <a:pt x="18185" y="229"/>
                    </a:lnTo>
                    <a:lnTo>
                      <a:pt x="18185" y="2611"/>
                    </a:lnTo>
                    <a:lnTo>
                      <a:pt x="0" y="2611"/>
                    </a:lnTo>
                    <a:lnTo>
                      <a:pt x="0" y="2853"/>
                    </a:lnTo>
                    <a:lnTo>
                      <a:pt x="18413" y="2853"/>
                    </a:lnTo>
                    <a:lnTo>
                      <a:pt x="18413" y="471"/>
                    </a:lnTo>
                    <a:lnTo>
                      <a:pt x="34944" y="471"/>
                    </a:lnTo>
                    <a:cubicBezTo>
                      <a:pt x="35001" y="642"/>
                      <a:pt x="35172" y="714"/>
                      <a:pt x="35301" y="714"/>
                    </a:cubicBezTo>
                    <a:cubicBezTo>
                      <a:pt x="35529" y="714"/>
                      <a:pt x="35714" y="528"/>
                      <a:pt x="35714" y="357"/>
                    </a:cubicBezTo>
                    <a:cubicBezTo>
                      <a:pt x="35714" y="115"/>
                      <a:pt x="35529" y="1"/>
                      <a:pt x="353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51"/>
              <p:cNvSpPr/>
              <p:nvPr/>
            </p:nvSpPr>
            <p:spPr>
              <a:xfrm rot="-5400000">
                <a:off x="5790418" y="3674835"/>
                <a:ext cx="1119234" cy="142106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3267" extrusionOk="0">
                    <a:moveTo>
                      <a:pt x="25374" y="1"/>
                    </a:moveTo>
                    <a:cubicBezTo>
                      <a:pt x="25188" y="1"/>
                      <a:pt x="25074" y="115"/>
                      <a:pt x="25017" y="243"/>
                    </a:cubicBezTo>
                    <a:lnTo>
                      <a:pt x="17044" y="243"/>
                    </a:lnTo>
                    <a:lnTo>
                      <a:pt x="17044" y="3038"/>
                    </a:lnTo>
                    <a:lnTo>
                      <a:pt x="0" y="3038"/>
                    </a:lnTo>
                    <a:lnTo>
                      <a:pt x="0" y="3267"/>
                    </a:lnTo>
                    <a:lnTo>
                      <a:pt x="17287" y="3267"/>
                    </a:lnTo>
                    <a:lnTo>
                      <a:pt x="17287" y="471"/>
                    </a:lnTo>
                    <a:lnTo>
                      <a:pt x="25017" y="471"/>
                    </a:lnTo>
                    <a:cubicBezTo>
                      <a:pt x="25074" y="657"/>
                      <a:pt x="25188" y="771"/>
                      <a:pt x="25374" y="771"/>
                    </a:cubicBezTo>
                    <a:cubicBezTo>
                      <a:pt x="25545" y="771"/>
                      <a:pt x="25730" y="600"/>
                      <a:pt x="25730" y="357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51"/>
              <p:cNvSpPr/>
              <p:nvPr/>
            </p:nvSpPr>
            <p:spPr>
              <a:xfrm rot="-5400000">
                <a:off x="6430370" y="3978513"/>
                <a:ext cx="620405" cy="33580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772" extrusionOk="0">
                    <a:moveTo>
                      <a:pt x="13906" y="1"/>
                    </a:moveTo>
                    <a:cubicBezTo>
                      <a:pt x="13721" y="1"/>
                      <a:pt x="13607" y="115"/>
                      <a:pt x="13550" y="229"/>
                    </a:cubicBezTo>
                    <a:lnTo>
                      <a:pt x="0" y="229"/>
                    </a:lnTo>
                    <a:lnTo>
                      <a:pt x="0" y="472"/>
                    </a:lnTo>
                    <a:lnTo>
                      <a:pt x="13550" y="472"/>
                    </a:lnTo>
                    <a:cubicBezTo>
                      <a:pt x="13607" y="657"/>
                      <a:pt x="13721" y="771"/>
                      <a:pt x="13906" y="771"/>
                    </a:cubicBezTo>
                    <a:cubicBezTo>
                      <a:pt x="14078" y="771"/>
                      <a:pt x="14263" y="586"/>
                      <a:pt x="14263" y="358"/>
                    </a:cubicBezTo>
                    <a:cubicBezTo>
                      <a:pt x="14263" y="172"/>
                      <a:pt x="14078" y="1"/>
                      <a:pt x="139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51"/>
              <p:cNvSpPr/>
              <p:nvPr/>
            </p:nvSpPr>
            <p:spPr>
              <a:xfrm rot="-5400000">
                <a:off x="5858989" y="3544234"/>
                <a:ext cx="1460429" cy="62114"/>
              </a:xfrm>
              <a:custGeom>
                <a:avLst/>
                <a:gdLst/>
                <a:ahLst/>
                <a:cxnLst/>
                <a:rect l="l" t="t" r="r" b="b"/>
                <a:pathLst>
                  <a:path w="33575" h="1428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8542" y="243"/>
                    </a:lnTo>
                    <a:lnTo>
                      <a:pt x="19483" y="1185"/>
                    </a:lnTo>
                    <a:lnTo>
                      <a:pt x="32862" y="1185"/>
                    </a:lnTo>
                    <a:cubicBezTo>
                      <a:pt x="32919" y="1313"/>
                      <a:pt x="33033" y="1427"/>
                      <a:pt x="33161" y="1427"/>
                    </a:cubicBezTo>
                    <a:cubicBezTo>
                      <a:pt x="33389" y="1427"/>
                      <a:pt x="33575" y="1256"/>
                      <a:pt x="33575" y="1013"/>
                    </a:cubicBezTo>
                    <a:cubicBezTo>
                      <a:pt x="33575" y="828"/>
                      <a:pt x="33389" y="657"/>
                      <a:pt x="33161" y="657"/>
                    </a:cubicBezTo>
                    <a:cubicBezTo>
                      <a:pt x="32976" y="657"/>
                      <a:pt x="32862" y="771"/>
                      <a:pt x="32805" y="956"/>
                    </a:cubicBezTo>
                    <a:lnTo>
                      <a:pt x="19612" y="956"/>
                    </a:lnTo>
                    <a:lnTo>
                      <a:pt x="185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6" name="Google Shape;1056;p51"/>
          <p:cNvGrpSpPr/>
          <p:nvPr/>
        </p:nvGrpSpPr>
        <p:grpSpPr>
          <a:xfrm>
            <a:off x="7181728" y="2938818"/>
            <a:ext cx="1357857" cy="2848314"/>
            <a:chOff x="7181728" y="2938818"/>
            <a:chExt cx="1357857" cy="2848314"/>
          </a:xfrm>
        </p:grpSpPr>
        <p:grpSp>
          <p:nvGrpSpPr>
            <p:cNvPr id="1057" name="Google Shape;1057;p51"/>
            <p:cNvGrpSpPr/>
            <p:nvPr/>
          </p:nvGrpSpPr>
          <p:grpSpPr>
            <a:xfrm>
              <a:off x="7620438" y="2938818"/>
              <a:ext cx="919147" cy="2204676"/>
              <a:chOff x="3117442" y="2754471"/>
              <a:chExt cx="648978" cy="1556645"/>
            </a:xfrm>
          </p:grpSpPr>
          <p:sp>
            <p:nvSpPr>
              <p:cNvPr id="1058" name="Google Shape;1058;p51"/>
              <p:cNvSpPr/>
              <p:nvPr/>
            </p:nvSpPr>
            <p:spPr>
              <a:xfrm rot="-5400000">
                <a:off x="2522788" y="3592320"/>
                <a:ext cx="1313451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0196" h="2854" extrusionOk="0">
                    <a:moveTo>
                      <a:pt x="15276" y="1"/>
                    </a:moveTo>
                    <a:lnTo>
                      <a:pt x="12666" y="2625"/>
                    </a:lnTo>
                    <a:lnTo>
                      <a:pt x="1" y="2625"/>
                    </a:lnTo>
                    <a:lnTo>
                      <a:pt x="1" y="2854"/>
                    </a:lnTo>
                    <a:lnTo>
                      <a:pt x="12780" y="2854"/>
                    </a:lnTo>
                    <a:lnTo>
                      <a:pt x="15390" y="243"/>
                    </a:lnTo>
                    <a:lnTo>
                      <a:pt x="23235" y="243"/>
                    </a:lnTo>
                    <a:lnTo>
                      <a:pt x="25374" y="2383"/>
                    </a:lnTo>
                    <a:lnTo>
                      <a:pt x="29425" y="2383"/>
                    </a:lnTo>
                    <a:cubicBezTo>
                      <a:pt x="29482" y="2554"/>
                      <a:pt x="29596" y="2625"/>
                      <a:pt x="29782" y="2625"/>
                    </a:cubicBezTo>
                    <a:cubicBezTo>
                      <a:pt x="30010" y="2625"/>
                      <a:pt x="30195" y="2497"/>
                      <a:pt x="30195" y="2269"/>
                    </a:cubicBezTo>
                    <a:cubicBezTo>
                      <a:pt x="30195" y="2083"/>
                      <a:pt x="30010" y="1912"/>
                      <a:pt x="29782" y="1912"/>
                    </a:cubicBezTo>
                    <a:cubicBezTo>
                      <a:pt x="29653" y="1912"/>
                      <a:pt x="29482" y="1969"/>
                      <a:pt x="29425" y="2140"/>
                    </a:cubicBezTo>
                    <a:lnTo>
                      <a:pt x="25503" y="2140"/>
                    </a:lnTo>
                    <a:lnTo>
                      <a:pt x="2330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51"/>
              <p:cNvSpPr/>
              <p:nvPr/>
            </p:nvSpPr>
            <p:spPr>
              <a:xfrm rot="-5400000">
                <a:off x="3104412" y="3972336"/>
                <a:ext cx="644024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14806" h="771" extrusionOk="0">
                    <a:moveTo>
                      <a:pt x="14392" y="1"/>
                    </a:moveTo>
                    <a:cubicBezTo>
                      <a:pt x="14264" y="1"/>
                      <a:pt x="14092" y="115"/>
                      <a:pt x="14035" y="300"/>
                    </a:cubicBezTo>
                    <a:lnTo>
                      <a:pt x="1" y="300"/>
                    </a:lnTo>
                    <a:lnTo>
                      <a:pt x="1" y="543"/>
                    </a:lnTo>
                    <a:lnTo>
                      <a:pt x="14035" y="543"/>
                    </a:lnTo>
                    <a:cubicBezTo>
                      <a:pt x="14092" y="657"/>
                      <a:pt x="14264" y="771"/>
                      <a:pt x="14392" y="771"/>
                    </a:cubicBezTo>
                    <a:cubicBezTo>
                      <a:pt x="14620" y="771"/>
                      <a:pt x="14806" y="600"/>
                      <a:pt x="14806" y="414"/>
                    </a:cubicBezTo>
                    <a:cubicBezTo>
                      <a:pt x="14806" y="186"/>
                      <a:pt x="14620" y="1"/>
                      <a:pt x="143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51"/>
              <p:cNvSpPr/>
              <p:nvPr/>
            </p:nvSpPr>
            <p:spPr>
              <a:xfrm rot="-5400000">
                <a:off x="3456174" y="4000870"/>
                <a:ext cx="452331" cy="168161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86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3153"/>
                    </a:lnTo>
                    <a:cubicBezTo>
                      <a:pt x="9757" y="3153"/>
                      <a:pt x="9628" y="3338"/>
                      <a:pt x="9628" y="3509"/>
                    </a:cubicBezTo>
                    <a:cubicBezTo>
                      <a:pt x="9628" y="3695"/>
                      <a:pt x="9814" y="3866"/>
                      <a:pt x="10042" y="3866"/>
                    </a:cubicBezTo>
                    <a:cubicBezTo>
                      <a:pt x="10227" y="3866"/>
                      <a:pt x="10398" y="3695"/>
                      <a:pt x="10398" y="3509"/>
                    </a:cubicBezTo>
                    <a:cubicBezTo>
                      <a:pt x="10398" y="3338"/>
                      <a:pt x="10284" y="3153"/>
                      <a:pt x="10170" y="3153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51"/>
              <p:cNvSpPr/>
              <p:nvPr/>
            </p:nvSpPr>
            <p:spPr>
              <a:xfrm rot="-5400000">
                <a:off x="3085206" y="3642908"/>
                <a:ext cx="1140330" cy="196087"/>
              </a:xfrm>
              <a:custGeom>
                <a:avLst/>
                <a:gdLst/>
                <a:ahLst/>
                <a:cxnLst/>
                <a:rect l="l" t="t" r="r" b="b"/>
                <a:pathLst>
                  <a:path w="26216" h="4508" extrusionOk="0">
                    <a:moveTo>
                      <a:pt x="25859" y="0"/>
                    </a:moveTo>
                    <a:cubicBezTo>
                      <a:pt x="25674" y="0"/>
                      <a:pt x="25560" y="114"/>
                      <a:pt x="25503" y="229"/>
                    </a:cubicBezTo>
                    <a:lnTo>
                      <a:pt x="16531" y="229"/>
                    </a:lnTo>
                    <a:lnTo>
                      <a:pt x="12481" y="4279"/>
                    </a:lnTo>
                    <a:lnTo>
                      <a:pt x="11240" y="4279"/>
                    </a:lnTo>
                    <a:lnTo>
                      <a:pt x="11240" y="57"/>
                    </a:lnTo>
                    <a:lnTo>
                      <a:pt x="1" y="57"/>
                    </a:lnTo>
                    <a:lnTo>
                      <a:pt x="1" y="286"/>
                    </a:lnTo>
                    <a:lnTo>
                      <a:pt x="10997" y="286"/>
                    </a:lnTo>
                    <a:lnTo>
                      <a:pt x="10997" y="4507"/>
                    </a:lnTo>
                    <a:lnTo>
                      <a:pt x="12609" y="4507"/>
                    </a:lnTo>
                    <a:lnTo>
                      <a:pt x="16645" y="471"/>
                    </a:lnTo>
                    <a:lnTo>
                      <a:pt x="25503" y="471"/>
                    </a:lnTo>
                    <a:cubicBezTo>
                      <a:pt x="25560" y="642"/>
                      <a:pt x="25674" y="771"/>
                      <a:pt x="25859" y="771"/>
                    </a:cubicBezTo>
                    <a:cubicBezTo>
                      <a:pt x="26087" y="771"/>
                      <a:pt x="26216" y="585"/>
                      <a:pt x="26216" y="357"/>
                    </a:cubicBezTo>
                    <a:cubicBezTo>
                      <a:pt x="26216" y="171"/>
                      <a:pt x="26087" y="0"/>
                      <a:pt x="258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51"/>
              <p:cNvSpPr/>
              <p:nvPr/>
            </p:nvSpPr>
            <p:spPr>
              <a:xfrm rot="-5400000">
                <a:off x="2913348" y="3546126"/>
                <a:ext cx="1336374" cy="193607"/>
              </a:xfrm>
              <a:custGeom>
                <a:avLst/>
                <a:gdLst/>
                <a:ahLst/>
                <a:cxnLst/>
                <a:rect l="l" t="t" r="r" b="b"/>
                <a:pathLst>
                  <a:path w="30723" h="4451" extrusionOk="0">
                    <a:moveTo>
                      <a:pt x="30309" y="1"/>
                    </a:moveTo>
                    <a:cubicBezTo>
                      <a:pt x="30195" y="1"/>
                      <a:pt x="30010" y="115"/>
                      <a:pt x="29953" y="300"/>
                    </a:cubicBezTo>
                    <a:lnTo>
                      <a:pt x="16232" y="300"/>
                    </a:lnTo>
                    <a:lnTo>
                      <a:pt x="12609" y="3866"/>
                    </a:lnTo>
                    <a:lnTo>
                      <a:pt x="12609" y="714"/>
                    </a:lnTo>
                    <a:lnTo>
                      <a:pt x="1" y="714"/>
                    </a:lnTo>
                    <a:lnTo>
                      <a:pt x="1" y="956"/>
                    </a:lnTo>
                    <a:lnTo>
                      <a:pt x="12367" y="956"/>
                    </a:lnTo>
                    <a:lnTo>
                      <a:pt x="12367" y="4451"/>
                    </a:lnTo>
                    <a:lnTo>
                      <a:pt x="16346" y="528"/>
                    </a:lnTo>
                    <a:lnTo>
                      <a:pt x="29953" y="528"/>
                    </a:lnTo>
                    <a:cubicBezTo>
                      <a:pt x="30010" y="657"/>
                      <a:pt x="30195" y="771"/>
                      <a:pt x="30309" y="771"/>
                    </a:cubicBezTo>
                    <a:cubicBezTo>
                      <a:pt x="30552" y="771"/>
                      <a:pt x="30723" y="600"/>
                      <a:pt x="30723" y="414"/>
                    </a:cubicBezTo>
                    <a:cubicBezTo>
                      <a:pt x="30723" y="172"/>
                      <a:pt x="30552" y="1"/>
                      <a:pt x="3030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51"/>
              <p:cNvSpPr/>
              <p:nvPr/>
            </p:nvSpPr>
            <p:spPr>
              <a:xfrm rot="-5400000">
                <a:off x="2875811" y="3622116"/>
                <a:ext cx="1233415" cy="144586"/>
              </a:xfrm>
              <a:custGeom>
                <a:avLst/>
                <a:gdLst/>
                <a:ahLst/>
                <a:cxnLst/>
                <a:rect l="l" t="t" r="r" b="b"/>
                <a:pathLst>
                  <a:path w="28356" h="3324" extrusionOk="0">
                    <a:moveTo>
                      <a:pt x="27942" y="0"/>
                    </a:moveTo>
                    <a:cubicBezTo>
                      <a:pt x="27813" y="0"/>
                      <a:pt x="27642" y="114"/>
                      <a:pt x="27585" y="228"/>
                    </a:cubicBezTo>
                    <a:lnTo>
                      <a:pt x="16175" y="228"/>
                    </a:lnTo>
                    <a:lnTo>
                      <a:pt x="13679" y="2796"/>
                    </a:lnTo>
                    <a:lnTo>
                      <a:pt x="13679" y="1127"/>
                    </a:lnTo>
                    <a:lnTo>
                      <a:pt x="1" y="1127"/>
                    </a:lnTo>
                    <a:lnTo>
                      <a:pt x="1" y="1369"/>
                    </a:lnTo>
                    <a:lnTo>
                      <a:pt x="13436" y="1369"/>
                    </a:lnTo>
                    <a:lnTo>
                      <a:pt x="13436" y="3323"/>
                    </a:lnTo>
                    <a:lnTo>
                      <a:pt x="16289" y="471"/>
                    </a:lnTo>
                    <a:lnTo>
                      <a:pt x="27585" y="471"/>
                    </a:lnTo>
                    <a:cubicBezTo>
                      <a:pt x="27642" y="656"/>
                      <a:pt x="27813" y="770"/>
                      <a:pt x="27942" y="770"/>
                    </a:cubicBezTo>
                    <a:cubicBezTo>
                      <a:pt x="28170" y="770"/>
                      <a:pt x="28355" y="585"/>
                      <a:pt x="28355" y="357"/>
                    </a:cubicBezTo>
                    <a:cubicBezTo>
                      <a:pt x="28355" y="171"/>
                      <a:pt x="28170" y="0"/>
                      <a:pt x="2794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51"/>
              <p:cNvSpPr/>
              <p:nvPr/>
            </p:nvSpPr>
            <p:spPr>
              <a:xfrm rot="-5400000">
                <a:off x="2601887" y="3552324"/>
                <a:ext cx="1419541" cy="98043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2254" extrusionOk="0">
                    <a:moveTo>
                      <a:pt x="16289" y="0"/>
                    </a:moveTo>
                    <a:lnTo>
                      <a:pt x="14321" y="1897"/>
                    </a:lnTo>
                    <a:lnTo>
                      <a:pt x="1" y="1897"/>
                    </a:lnTo>
                    <a:lnTo>
                      <a:pt x="1" y="2140"/>
                    </a:lnTo>
                    <a:lnTo>
                      <a:pt x="14449" y="2140"/>
                    </a:lnTo>
                    <a:lnTo>
                      <a:pt x="16346" y="229"/>
                    </a:lnTo>
                    <a:lnTo>
                      <a:pt x="21395" y="229"/>
                    </a:lnTo>
                    <a:lnTo>
                      <a:pt x="23178" y="2012"/>
                    </a:lnTo>
                    <a:lnTo>
                      <a:pt x="31864" y="2012"/>
                    </a:lnTo>
                    <a:cubicBezTo>
                      <a:pt x="31921" y="2197"/>
                      <a:pt x="32092" y="2254"/>
                      <a:pt x="32221" y="2254"/>
                    </a:cubicBezTo>
                    <a:cubicBezTo>
                      <a:pt x="32449" y="2254"/>
                      <a:pt x="32634" y="2140"/>
                      <a:pt x="32634" y="1897"/>
                    </a:cubicBezTo>
                    <a:cubicBezTo>
                      <a:pt x="32634" y="1655"/>
                      <a:pt x="32449" y="1541"/>
                      <a:pt x="32221" y="1541"/>
                    </a:cubicBezTo>
                    <a:cubicBezTo>
                      <a:pt x="32035" y="1541"/>
                      <a:pt x="31921" y="1655"/>
                      <a:pt x="31864" y="1783"/>
                    </a:cubicBezTo>
                    <a:lnTo>
                      <a:pt x="23306" y="1783"/>
                    </a:lnTo>
                    <a:lnTo>
                      <a:pt x="215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51"/>
              <p:cNvSpPr/>
              <p:nvPr/>
            </p:nvSpPr>
            <p:spPr>
              <a:xfrm rot="-5400000">
                <a:off x="2574592" y="3483446"/>
                <a:ext cx="1556645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35787" h="2269" extrusionOk="0">
                    <a:moveTo>
                      <a:pt x="16703" y="1"/>
                    </a:moveTo>
                    <a:lnTo>
                      <a:pt x="14806" y="1841"/>
                    </a:lnTo>
                    <a:lnTo>
                      <a:pt x="1" y="1841"/>
                    </a:lnTo>
                    <a:lnTo>
                      <a:pt x="1" y="2083"/>
                    </a:lnTo>
                    <a:lnTo>
                      <a:pt x="14920" y="2083"/>
                    </a:lnTo>
                    <a:lnTo>
                      <a:pt x="16760" y="243"/>
                    </a:lnTo>
                    <a:lnTo>
                      <a:pt x="20810" y="243"/>
                    </a:lnTo>
                    <a:lnTo>
                      <a:pt x="22593" y="2026"/>
                    </a:lnTo>
                    <a:lnTo>
                      <a:pt x="35002" y="2026"/>
                    </a:lnTo>
                    <a:cubicBezTo>
                      <a:pt x="35073" y="2140"/>
                      <a:pt x="35244" y="2269"/>
                      <a:pt x="35358" y="2269"/>
                    </a:cubicBezTo>
                    <a:cubicBezTo>
                      <a:pt x="35601" y="2269"/>
                      <a:pt x="35786" y="2083"/>
                      <a:pt x="35786" y="1912"/>
                    </a:cubicBezTo>
                    <a:cubicBezTo>
                      <a:pt x="35786" y="1670"/>
                      <a:pt x="35601" y="1484"/>
                      <a:pt x="35358" y="1484"/>
                    </a:cubicBezTo>
                    <a:cubicBezTo>
                      <a:pt x="35244" y="1484"/>
                      <a:pt x="35073" y="1613"/>
                      <a:pt x="35002" y="1784"/>
                    </a:cubicBezTo>
                    <a:lnTo>
                      <a:pt x="22650" y="1784"/>
                    </a:lnTo>
                    <a:lnTo>
                      <a:pt x="2092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51"/>
              <p:cNvSpPr/>
              <p:nvPr/>
            </p:nvSpPr>
            <p:spPr>
              <a:xfrm rot="-5400000">
                <a:off x="2516589" y="3511045"/>
                <a:ext cx="1499576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34475" h="2312" extrusionOk="0">
                    <a:moveTo>
                      <a:pt x="15747" y="1"/>
                    </a:moveTo>
                    <a:lnTo>
                      <a:pt x="13679" y="2012"/>
                    </a:lnTo>
                    <a:lnTo>
                      <a:pt x="1" y="2012"/>
                    </a:lnTo>
                    <a:lnTo>
                      <a:pt x="1" y="2254"/>
                    </a:lnTo>
                    <a:lnTo>
                      <a:pt x="13793" y="2254"/>
                    </a:lnTo>
                    <a:lnTo>
                      <a:pt x="15818" y="229"/>
                    </a:lnTo>
                    <a:lnTo>
                      <a:pt x="22108" y="229"/>
                    </a:lnTo>
                    <a:lnTo>
                      <a:pt x="24019" y="2069"/>
                    </a:lnTo>
                    <a:lnTo>
                      <a:pt x="33761" y="2069"/>
                    </a:lnTo>
                    <a:cubicBezTo>
                      <a:pt x="33818" y="2197"/>
                      <a:pt x="33932" y="2311"/>
                      <a:pt x="34117" y="2311"/>
                    </a:cubicBezTo>
                    <a:cubicBezTo>
                      <a:pt x="34289" y="2311"/>
                      <a:pt x="34474" y="2140"/>
                      <a:pt x="34474" y="1955"/>
                    </a:cubicBezTo>
                    <a:cubicBezTo>
                      <a:pt x="34474" y="1712"/>
                      <a:pt x="34289" y="1541"/>
                      <a:pt x="34117" y="1541"/>
                    </a:cubicBezTo>
                    <a:cubicBezTo>
                      <a:pt x="33932" y="1541"/>
                      <a:pt x="33761" y="1655"/>
                      <a:pt x="33761" y="1841"/>
                    </a:cubicBezTo>
                    <a:lnTo>
                      <a:pt x="24076" y="1841"/>
                    </a:lnTo>
                    <a:lnTo>
                      <a:pt x="222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51"/>
              <p:cNvSpPr/>
              <p:nvPr/>
            </p:nvSpPr>
            <p:spPr>
              <a:xfrm rot="-5400000">
                <a:off x="2595407" y="3628314"/>
                <a:ext cx="1251380" cy="114224"/>
              </a:xfrm>
              <a:custGeom>
                <a:avLst/>
                <a:gdLst/>
                <a:ahLst/>
                <a:cxnLst/>
                <a:rect l="l" t="t" r="r" b="b"/>
                <a:pathLst>
                  <a:path w="28769" h="2626" extrusionOk="0">
                    <a:moveTo>
                      <a:pt x="15519" y="1"/>
                    </a:moveTo>
                    <a:lnTo>
                      <a:pt x="13137" y="2383"/>
                    </a:lnTo>
                    <a:lnTo>
                      <a:pt x="1" y="2383"/>
                    </a:lnTo>
                    <a:lnTo>
                      <a:pt x="1" y="2625"/>
                    </a:lnTo>
                    <a:lnTo>
                      <a:pt x="13251" y="2625"/>
                    </a:lnTo>
                    <a:lnTo>
                      <a:pt x="15633" y="243"/>
                    </a:lnTo>
                    <a:lnTo>
                      <a:pt x="22707" y="243"/>
                    </a:lnTo>
                    <a:lnTo>
                      <a:pt x="24547" y="2083"/>
                    </a:lnTo>
                    <a:lnTo>
                      <a:pt x="28056" y="2083"/>
                    </a:lnTo>
                    <a:cubicBezTo>
                      <a:pt x="28056" y="2268"/>
                      <a:pt x="28227" y="2383"/>
                      <a:pt x="28412" y="2383"/>
                    </a:cubicBezTo>
                    <a:cubicBezTo>
                      <a:pt x="28583" y="2383"/>
                      <a:pt x="28769" y="2197"/>
                      <a:pt x="28769" y="1969"/>
                    </a:cubicBezTo>
                    <a:cubicBezTo>
                      <a:pt x="28769" y="1784"/>
                      <a:pt x="28583" y="1612"/>
                      <a:pt x="28412" y="1612"/>
                    </a:cubicBezTo>
                    <a:cubicBezTo>
                      <a:pt x="28227" y="1612"/>
                      <a:pt x="28113" y="1726"/>
                      <a:pt x="28056" y="1841"/>
                    </a:cubicBezTo>
                    <a:lnTo>
                      <a:pt x="24661" y="1841"/>
                    </a:lnTo>
                    <a:lnTo>
                      <a:pt x="228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8" name="Google Shape;1068;p51"/>
            <p:cNvGrpSpPr/>
            <p:nvPr/>
          </p:nvGrpSpPr>
          <p:grpSpPr>
            <a:xfrm>
              <a:off x="7181728" y="3862376"/>
              <a:ext cx="549893" cy="1924756"/>
              <a:chOff x="7780935" y="2930680"/>
              <a:chExt cx="392780" cy="1374825"/>
            </a:xfrm>
          </p:grpSpPr>
          <p:sp>
            <p:nvSpPr>
              <p:cNvPr id="1069" name="Google Shape;1069;p51"/>
              <p:cNvSpPr/>
              <p:nvPr/>
            </p:nvSpPr>
            <p:spPr>
              <a:xfrm rot="-5400000">
                <a:off x="7866274" y="3998065"/>
                <a:ext cx="449808" cy="165073"/>
              </a:xfrm>
              <a:custGeom>
                <a:avLst/>
                <a:gdLst/>
                <a:ahLst/>
                <a:cxnLst/>
                <a:rect l="l" t="t" r="r" b="b"/>
                <a:pathLst>
                  <a:path w="10341" h="3795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9856" y="229"/>
                    </a:lnTo>
                    <a:lnTo>
                      <a:pt x="9856" y="3081"/>
                    </a:lnTo>
                    <a:cubicBezTo>
                      <a:pt x="9685" y="3081"/>
                      <a:pt x="9556" y="3267"/>
                      <a:pt x="9556" y="3438"/>
                    </a:cubicBezTo>
                    <a:cubicBezTo>
                      <a:pt x="9556" y="3623"/>
                      <a:pt x="9742" y="3794"/>
                      <a:pt x="9984" y="3794"/>
                    </a:cubicBezTo>
                    <a:cubicBezTo>
                      <a:pt x="10155" y="3794"/>
                      <a:pt x="10341" y="3623"/>
                      <a:pt x="10341" y="3438"/>
                    </a:cubicBezTo>
                    <a:cubicBezTo>
                      <a:pt x="10341" y="3267"/>
                      <a:pt x="10212" y="3081"/>
                      <a:pt x="10098" y="3081"/>
                    </a:cubicBezTo>
                    <a:lnTo>
                      <a:pt x="1009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51"/>
              <p:cNvSpPr/>
              <p:nvPr/>
            </p:nvSpPr>
            <p:spPr>
              <a:xfrm rot="-5400000">
                <a:off x="7822212" y="3954002"/>
                <a:ext cx="498829" cy="204177"/>
              </a:xfrm>
              <a:custGeom>
                <a:avLst/>
                <a:gdLst/>
                <a:ahLst/>
                <a:cxnLst/>
                <a:rect l="l" t="t" r="r" b="b"/>
                <a:pathLst>
                  <a:path w="11468" h="4694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0925" y="243"/>
                    </a:lnTo>
                    <a:lnTo>
                      <a:pt x="10925" y="3980"/>
                    </a:lnTo>
                    <a:cubicBezTo>
                      <a:pt x="10811" y="3980"/>
                      <a:pt x="10697" y="4166"/>
                      <a:pt x="10697" y="4337"/>
                    </a:cubicBezTo>
                    <a:cubicBezTo>
                      <a:pt x="10697" y="4522"/>
                      <a:pt x="10868" y="4693"/>
                      <a:pt x="11054" y="4693"/>
                    </a:cubicBezTo>
                    <a:cubicBezTo>
                      <a:pt x="11282" y="4693"/>
                      <a:pt x="11467" y="4522"/>
                      <a:pt x="11467" y="4337"/>
                    </a:cubicBezTo>
                    <a:cubicBezTo>
                      <a:pt x="11467" y="4166"/>
                      <a:pt x="11339" y="3980"/>
                      <a:pt x="11168" y="3980"/>
                    </a:cubicBezTo>
                    <a:lnTo>
                      <a:pt x="1116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51"/>
              <p:cNvSpPr/>
              <p:nvPr/>
            </p:nvSpPr>
            <p:spPr>
              <a:xfrm rot="-5400000">
                <a:off x="7418033" y="3559740"/>
                <a:ext cx="1266256" cy="225274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5179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1995" y="243"/>
                    </a:lnTo>
                    <a:lnTo>
                      <a:pt x="11995" y="5178"/>
                    </a:lnTo>
                    <a:lnTo>
                      <a:pt x="16631" y="5178"/>
                    </a:lnTo>
                    <a:lnTo>
                      <a:pt x="20909" y="828"/>
                    </a:lnTo>
                    <a:lnTo>
                      <a:pt x="28340" y="828"/>
                    </a:lnTo>
                    <a:cubicBezTo>
                      <a:pt x="28397" y="1013"/>
                      <a:pt x="28526" y="1127"/>
                      <a:pt x="28697" y="1127"/>
                    </a:cubicBezTo>
                    <a:cubicBezTo>
                      <a:pt x="28939" y="1127"/>
                      <a:pt x="29111" y="956"/>
                      <a:pt x="29111" y="714"/>
                    </a:cubicBezTo>
                    <a:cubicBezTo>
                      <a:pt x="29111" y="543"/>
                      <a:pt x="28939" y="357"/>
                      <a:pt x="28697" y="357"/>
                    </a:cubicBezTo>
                    <a:cubicBezTo>
                      <a:pt x="28583" y="357"/>
                      <a:pt x="28397" y="471"/>
                      <a:pt x="28340" y="600"/>
                    </a:cubicBezTo>
                    <a:lnTo>
                      <a:pt x="20852" y="600"/>
                    </a:lnTo>
                    <a:lnTo>
                      <a:pt x="16516" y="4936"/>
                    </a:lnTo>
                    <a:lnTo>
                      <a:pt x="12238" y="4936"/>
                    </a:lnTo>
                    <a:lnTo>
                      <a:pt x="1223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51"/>
              <p:cNvSpPr/>
              <p:nvPr/>
            </p:nvSpPr>
            <p:spPr>
              <a:xfrm rot="-5400000">
                <a:off x="7317206" y="3505455"/>
                <a:ext cx="1374825" cy="225274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5179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3065" y="243"/>
                    </a:lnTo>
                    <a:lnTo>
                      <a:pt x="13065" y="5178"/>
                    </a:lnTo>
                    <a:lnTo>
                      <a:pt x="15917" y="5178"/>
                    </a:lnTo>
                    <a:lnTo>
                      <a:pt x="20382" y="714"/>
                    </a:lnTo>
                    <a:lnTo>
                      <a:pt x="30836" y="714"/>
                    </a:lnTo>
                    <a:cubicBezTo>
                      <a:pt x="30893" y="900"/>
                      <a:pt x="31022" y="1014"/>
                      <a:pt x="31193" y="1014"/>
                    </a:cubicBezTo>
                    <a:cubicBezTo>
                      <a:pt x="31435" y="1014"/>
                      <a:pt x="31607" y="828"/>
                      <a:pt x="31607" y="600"/>
                    </a:cubicBezTo>
                    <a:cubicBezTo>
                      <a:pt x="31607" y="415"/>
                      <a:pt x="31435" y="243"/>
                      <a:pt x="31193" y="243"/>
                    </a:cubicBezTo>
                    <a:cubicBezTo>
                      <a:pt x="31079" y="243"/>
                      <a:pt x="30893" y="358"/>
                      <a:pt x="30836" y="472"/>
                    </a:cubicBezTo>
                    <a:lnTo>
                      <a:pt x="20253" y="472"/>
                    </a:lnTo>
                    <a:lnTo>
                      <a:pt x="15803" y="4936"/>
                    </a:lnTo>
                    <a:lnTo>
                      <a:pt x="13307" y="4936"/>
                    </a:lnTo>
                    <a:lnTo>
                      <a:pt x="133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51"/>
              <p:cNvSpPr/>
              <p:nvPr/>
            </p:nvSpPr>
            <p:spPr>
              <a:xfrm rot="-5400000">
                <a:off x="7374298" y="3624573"/>
                <a:ext cx="1144680" cy="217183"/>
              </a:xfrm>
              <a:custGeom>
                <a:avLst/>
                <a:gdLst/>
                <a:ahLst/>
                <a:cxnLst/>
                <a:rect l="l" t="t" r="r" b="b"/>
                <a:pathLst>
                  <a:path w="26316" h="4993" extrusionOk="0">
                    <a:moveTo>
                      <a:pt x="25901" y="0"/>
                    </a:moveTo>
                    <a:cubicBezTo>
                      <a:pt x="25730" y="0"/>
                      <a:pt x="25602" y="114"/>
                      <a:pt x="25545" y="228"/>
                    </a:cubicBezTo>
                    <a:lnTo>
                      <a:pt x="20253" y="228"/>
                    </a:lnTo>
                    <a:lnTo>
                      <a:pt x="15689" y="4750"/>
                    </a:lnTo>
                    <a:lnTo>
                      <a:pt x="14491" y="4750"/>
                    </a:lnTo>
                    <a:lnTo>
                      <a:pt x="14491" y="171"/>
                    </a:lnTo>
                    <a:lnTo>
                      <a:pt x="0" y="171"/>
                    </a:lnTo>
                    <a:lnTo>
                      <a:pt x="0" y="414"/>
                    </a:lnTo>
                    <a:lnTo>
                      <a:pt x="14263" y="414"/>
                    </a:lnTo>
                    <a:lnTo>
                      <a:pt x="14263" y="4992"/>
                    </a:lnTo>
                    <a:lnTo>
                      <a:pt x="15803" y="4992"/>
                    </a:lnTo>
                    <a:lnTo>
                      <a:pt x="20325" y="471"/>
                    </a:lnTo>
                    <a:lnTo>
                      <a:pt x="25545" y="471"/>
                    </a:lnTo>
                    <a:cubicBezTo>
                      <a:pt x="25602" y="642"/>
                      <a:pt x="25787" y="713"/>
                      <a:pt x="25901" y="713"/>
                    </a:cubicBezTo>
                    <a:cubicBezTo>
                      <a:pt x="26144" y="713"/>
                      <a:pt x="26315" y="585"/>
                      <a:pt x="26315" y="357"/>
                    </a:cubicBezTo>
                    <a:cubicBezTo>
                      <a:pt x="26315" y="171"/>
                      <a:pt x="26144" y="0"/>
                      <a:pt x="2590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51"/>
              <p:cNvSpPr/>
              <p:nvPr/>
            </p:nvSpPr>
            <p:spPr>
              <a:xfrm rot="-5400000">
                <a:off x="7256398" y="3576791"/>
                <a:ext cx="1253250" cy="204177"/>
              </a:xfrm>
              <a:custGeom>
                <a:avLst/>
                <a:gdLst/>
                <a:ahLst/>
                <a:cxnLst/>
                <a:rect l="l" t="t" r="r" b="b"/>
                <a:pathLst>
                  <a:path w="28812" h="4694" extrusionOk="0">
                    <a:moveTo>
                      <a:pt x="28397" y="1"/>
                    </a:moveTo>
                    <a:cubicBezTo>
                      <a:pt x="28283" y="1"/>
                      <a:pt x="28098" y="115"/>
                      <a:pt x="28041" y="243"/>
                    </a:cubicBezTo>
                    <a:lnTo>
                      <a:pt x="19540" y="243"/>
                    </a:lnTo>
                    <a:lnTo>
                      <a:pt x="15618" y="4166"/>
                    </a:lnTo>
                    <a:lnTo>
                      <a:pt x="15618" y="172"/>
                    </a:lnTo>
                    <a:lnTo>
                      <a:pt x="0" y="172"/>
                    </a:lnTo>
                    <a:lnTo>
                      <a:pt x="0" y="415"/>
                    </a:lnTo>
                    <a:lnTo>
                      <a:pt x="15390" y="415"/>
                    </a:lnTo>
                    <a:lnTo>
                      <a:pt x="15390" y="4693"/>
                    </a:lnTo>
                    <a:lnTo>
                      <a:pt x="19669" y="472"/>
                    </a:lnTo>
                    <a:lnTo>
                      <a:pt x="28041" y="472"/>
                    </a:lnTo>
                    <a:cubicBezTo>
                      <a:pt x="28098" y="657"/>
                      <a:pt x="28226" y="771"/>
                      <a:pt x="28397" y="771"/>
                    </a:cubicBezTo>
                    <a:cubicBezTo>
                      <a:pt x="28640" y="771"/>
                      <a:pt x="28811" y="600"/>
                      <a:pt x="28811" y="357"/>
                    </a:cubicBezTo>
                    <a:cubicBezTo>
                      <a:pt x="28811" y="172"/>
                      <a:pt x="28640" y="1"/>
                      <a:pt x="2839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36157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DE0705-EC04-992B-284F-47247CA518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3" t="5827" r="2103" b="17445"/>
          <a:stretch/>
        </p:blipFill>
        <p:spPr>
          <a:xfrm>
            <a:off x="646043" y="1735840"/>
            <a:ext cx="8120270" cy="167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06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51"/>
          <p:cNvSpPr txBox="1">
            <a:spLocks noGrp="1"/>
          </p:cNvSpPr>
          <p:nvPr>
            <p:ph type="title"/>
          </p:nvPr>
        </p:nvSpPr>
        <p:spPr>
          <a:xfrm>
            <a:off x="1454975" y="1978224"/>
            <a:ext cx="6096900" cy="12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ACTIVITY </a:t>
            </a:r>
            <a:endParaRPr sz="6600" dirty="0"/>
          </a:p>
        </p:txBody>
      </p:sp>
      <p:grpSp>
        <p:nvGrpSpPr>
          <p:cNvPr id="1012" name="Google Shape;1012;p51"/>
          <p:cNvGrpSpPr/>
          <p:nvPr/>
        </p:nvGrpSpPr>
        <p:grpSpPr>
          <a:xfrm>
            <a:off x="582712" y="7"/>
            <a:ext cx="643935" cy="2314064"/>
            <a:chOff x="582712" y="7"/>
            <a:chExt cx="643935" cy="2314064"/>
          </a:xfrm>
        </p:grpSpPr>
        <p:grpSp>
          <p:nvGrpSpPr>
            <p:cNvPr id="1013" name="Google Shape;1013;p51"/>
            <p:cNvGrpSpPr/>
            <p:nvPr/>
          </p:nvGrpSpPr>
          <p:grpSpPr>
            <a:xfrm rot="10800000">
              <a:off x="1035918" y="3987"/>
              <a:ext cx="190730" cy="2310083"/>
              <a:chOff x="9" y="2835115"/>
              <a:chExt cx="134668" cy="1631069"/>
            </a:xfrm>
          </p:grpSpPr>
          <p:sp>
            <p:nvSpPr>
              <p:cNvPr id="1014" name="Google Shape;1014;p51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1898" extrusionOk="0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51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avLst/>
                <a:gdLst/>
                <a:ahLst/>
                <a:cxnLst/>
                <a:rect l="l" t="t" r="r" b="b"/>
                <a:pathLst>
                  <a:path w="20981" h="1669" extrusionOk="0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51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19384" h="714" extrusionOk="0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51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37498" h="2140" extrusionOk="0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8" name="Google Shape;1018;p51"/>
            <p:cNvGrpSpPr/>
            <p:nvPr/>
          </p:nvGrpSpPr>
          <p:grpSpPr>
            <a:xfrm rot="10800000">
              <a:off x="582712" y="7"/>
              <a:ext cx="432406" cy="1877736"/>
              <a:chOff x="4792514" y="2979701"/>
              <a:chExt cx="305307" cy="1325804"/>
            </a:xfrm>
          </p:grpSpPr>
          <p:sp>
            <p:nvSpPr>
              <p:cNvPr id="1019" name="Google Shape;1019;p51"/>
              <p:cNvSpPr/>
              <p:nvPr/>
            </p:nvSpPr>
            <p:spPr>
              <a:xfrm rot="-5400000">
                <a:off x="4409125" y="3616809"/>
                <a:ext cx="1266256" cy="111136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2555" extrusionOk="0">
                    <a:moveTo>
                      <a:pt x="0" y="1"/>
                    </a:moveTo>
                    <a:lnTo>
                      <a:pt x="0" y="229"/>
                    </a:lnTo>
                    <a:lnTo>
                      <a:pt x="15803" y="229"/>
                    </a:lnTo>
                    <a:lnTo>
                      <a:pt x="18114" y="2554"/>
                    </a:lnTo>
                    <a:lnTo>
                      <a:pt x="23462" y="2554"/>
                    </a:lnTo>
                    <a:lnTo>
                      <a:pt x="24775" y="1185"/>
                    </a:lnTo>
                    <a:lnTo>
                      <a:pt x="28397" y="1185"/>
                    </a:lnTo>
                    <a:cubicBezTo>
                      <a:pt x="28397" y="1370"/>
                      <a:pt x="28583" y="1484"/>
                      <a:pt x="28754" y="1484"/>
                    </a:cubicBezTo>
                    <a:cubicBezTo>
                      <a:pt x="28939" y="1484"/>
                      <a:pt x="29111" y="1299"/>
                      <a:pt x="29111" y="1128"/>
                    </a:cubicBezTo>
                    <a:cubicBezTo>
                      <a:pt x="29111" y="885"/>
                      <a:pt x="28939" y="714"/>
                      <a:pt x="28754" y="714"/>
                    </a:cubicBezTo>
                    <a:cubicBezTo>
                      <a:pt x="28583" y="714"/>
                      <a:pt x="28454" y="828"/>
                      <a:pt x="28397" y="942"/>
                    </a:cubicBezTo>
                    <a:lnTo>
                      <a:pt x="24718" y="942"/>
                    </a:lnTo>
                    <a:lnTo>
                      <a:pt x="23405" y="2312"/>
                    </a:lnTo>
                    <a:lnTo>
                      <a:pt x="18242" y="2312"/>
                    </a:lnTo>
                    <a:lnTo>
                      <a:pt x="1591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51"/>
              <p:cNvSpPr/>
              <p:nvPr/>
            </p:nvSpPr>
            <p:spPr>
              <a:xfrm rot="-5400000">
                <a:off x="4335310" y="3589536"/>
                <a:ext cx="1325804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2440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6459" y="243"/>
                    </a:lnTo>
                    <a:lnTo>
                      <a:pt x="18656" y="2439"/>
                    </a:lnTo>
                    <a:lnTo>
                      <a:pt x="22878" y="2439"/>
                    </a:lnTo>
                    <a:lnTo>
                      <a:pt x="24361" y="899"/>
                    </a:lnTo>
                    <a:lnTo>
                      <a:pt x="29767" y="899"/>
                    </a:lnTo>
                    <a:cubicBezTo>
                      <a:pt x="29824" y="1013"/>
                      <a:pt x="29952" y="1127"/>
                      <a:pt x="30066" y="1127"/>
                    </a:cubicBezTo>
                    <a:cubicBezTo>
                      <a:pt x="30309" y="1127"/>
                      <a:pt x="30480" y="956"/>
                      <a:pt x="30480" y="771"/>
                    </a:cubicBezTo>
                    <a:cubicBezTo>
                      <a:pt x="30480" y="542"/>
                      <a:pt x="30309" y="357"/>
                      <a:pt x="30066" y="357"/>
                    </a:cubicBezTo>
                    <a:cubicBezTo>
                      <a:pt x="29881" y="357"/>
                      <a:pt x="29767" y="471"/>
                      <a:pt x="29710" y="656"/>
                    </a:cubicBezTo>
                    <a:lnTo>
                      <a:pt x="24247" y="656"/>
                    </a:lnTo>
                    <a:lnTo>
                      <a:pt x="22749" y="2197"/>
                    </a:lnTo>
                    <a:lnTo>
                      <a:pt x="18770" y="2197"/>
                    </a:lnTo>
                    <a:lnTo>
                      <a:pt x="1657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51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27514" h="2312" extrusionOk="0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51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2326" extrusionOk="0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51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22037" h="714" extrusionOk="0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4" name="Google Shape;1024;p51"/>
          <p:cNvGrpSpPr/>
          <p:nvPr/>
        </p:nvGrpSpPr>
        <p:grpSpPr>
          <a:xfrm rot="-5400000">
            <a:off x="7591763" y="-353680"/>
            <a:ext cx="659052" cy="2445426"/>
            <a:chOff x="4128096" y="2589445"/>
            <a:chExt cx="465334" cy="1726630"/>
          </a:xfrm>
        </p:grpSpPr>
        <p:sp>
          <p:nvSpPr>
            <p:cNvPr id="1025" name="Google Shape;1025;p5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51"/>
          <p:cNvGrpSpPr/>
          <p:nvPr/>
        </p:nvGrpSpPr>
        <p:grpSpPr>
          <a:xfrm>
            <a:off x="-6" y="3333878"/>
            <a:ext cx="2174918" cy="1340856"/>
            <a:chOff x="-6" y="3333878"/>
            <a:chExt cx="2174918" cy="1340856"/>
          </a:xfrm>
        </p:grpSpPr>
        <p:grpSp>
          <p:nvGrpSpPr>
            <p:cNvPr id="1037" name="Google Shape;1037;p51"/>
            <p:cNvGrpSpPr/>
            <p:nvPr/>
          </p:nvGrpSpPr>
          <p:grpSpPr>
            <a:xfrm rot="5400000">
              <a:off x="694173" y="3358411"/>
              <a:ext cx="622150" cy="2010496"/>
              <a:chOff x="2474121" y="2891575"/>
              <a:chExt cx="439279" cy="1419541"/>
            </a:xfrm>
          </p:grpSpPr>
          <p:sp>
            <p:nvSpPr>
              <p:cNvPr id="1038" name="Google Shape;1038;p51"/>
              <p:cNvSpPr/>
              <p:nvPr/>
            </p:nvSpPr>
            <p:spPr>
              <a:xfrm rot="-5400000">
                <a:off x="1917918" y="3535251"/>
                <a:ext cx="1419541" cy="132189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3039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5818" y="243"/>
                    </a:lnTo>
                    <a:lnTo>
                      <a:pt x="15818" y="2796"/>
                    </a:lnTo>
                    <a:lnTo>
                      <a:pt x="31864" y="2796"/>
                    </a:lnTo>
                    <a:cubicBezTo>
                      <a:pt x="31921" y="2981"/>
                      <a:pt x="32092" y="3038"/>
                      <a:pt x="32221" y="3038"/>
                    </a:cubicBezTo>
                    <a:cubicBezTo>
                      <a:pt x="32449" y="3038"/>
                      <a:pt x="32634" y="2924"/>
                      <a:pt x="32634" y="2682"/>
                    </a:cubicBezTo>
                    <a:cubicBezTo>
                      <a:pt x="32634" y="2496"/>
                      <a:pt x="32449" y="2325"/>
                      <a:pt x="32221" y="2325"/>
                    </a:cubicBezTo>
                    <a:cubicBezTo>
                      <a:pt x="32092" y="2325"/>
                      <a:pt x="31921" y="2439"/>
                      <a:pt x="31864" y="2568"/>
                    </a:cubicBezTo>
                    <a:lnTo>
                      <a:pt x="16046" y="2568"/>
                    </a:lnTo>
                    <a:lnTo>
                      <a:pt x="160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51"/>
              <p:cNvSpPr/>
              <p:nvPr/>
            </p:nvSpPr>
            <p:spPr>
              <a:xfrm rot="-5400000">
                <a:off x="2568095" y="3965811"/>
                <a:ext cx="504441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11597" h="4280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1112" y="243"/>
                    </a:lnTo>
                    <a:lnTo>
                      <a:pt x="11112" y="3566"/>
                    </a:lnTo>
                    <a:cubicBezTo>
                      <a:pt x="10940" y="3623"/>
                      <a:pt x="10883" y="3752"/>
                      <a:pt x="10883" y="3923"/>
                    </a:cubicBezTo>
                    <a:cubicBezTo>
                      <a:pt x="10883" y="4108"/>
                      <a:pt x="10997" y="4279"/>
                      <a:pt x="11240" y="4279"/>
                    </a:cubicBezTo>
                    <a:cubicBezTo>
                      <a:pt x="11468" y="4279"/>
                      <a:pt x="11596" y="4108"/>
                      <a:pt x="11596" y="3923"/>
                    </a:cubicBezTo>
                    <a:cubicBezTo>
                      <a:pt x="11596" y="3752"/>
                      <a:pt x="11539" y="3623"/>
                      <a:pt x="11354" y="3566"/>
                    </a:cubicBezTo>
                    <a:lnTo>
                      <a:pt x="1135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51"/>
              <p:cNvSpPr/>
              <p:nvPr/>
            </p:nvSpPr>
            <p:spPr>
              <a:xfrm rot="-5400000">
                <a:off x="2612136" y="4009852"/>
                <a:ext cx="452331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4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739"/>
                    </a:lnTo>
                    <a:cubicBezTo>
                      <a:pt x="9757" y="2796"/>
                      <a:pt x="9628" y="2925"/>
                      <a:pt x="9628" y="3096"/>
                    </a:cubicBezTo>
                    <a:cubicBezTo>
                      <a:pt x="9628" y="3281"/>
                      <a:pt x="9814" y="3452"/>
                      <a:pt x="10042" y="3452"/>
                    </a:cubicBezTo>
                    <a:cubicBezTo>
                      <a:pt x="10227" y="3452"/>
                      <a:pt x="10398" y="3281"/>
                      <a:pt x="10398" y="3096"/>
                    </a:cubicBezTo>
                    <a:cubicBezTo>
                      <a:pt x="10398" y="2925"/>
                      <a:pt x="10284" y="2796"/>
                      <a:pt x="10170" y="2739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51"/>
              <p:cNvSpPr/>
              <p:nvPr/>
            </p:nvSpPr>
            <p:spPr>
              <a:xfrm rot="-5400000">
                <a:off x="2177879" y="3666157"/>
                <a:ext cx="1160818" cy="129101"/>
              </a:xfrm>
              <a:custGeom>
                <a:avLst/>
                <a:gdLst/>
                <a:ahLst/>
                <a:cxnLst/>
                <a:rect l="l" t="t" r="r" b="b"/>
                <a:pathLst>
                  <a:path w="26687" h="2968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2310" y="243"/>
                    </a:lnTo>
                    <a:lnTo>
                      <a:pt x="12310" y="2739"/>
                    </a:lnTo>
                    <a:lnTo>
                      <a:pt x="25973" y="2739"/>
                    </a:lnTo>
                    <a:cubicBezTo>
                      <a:pt x="26030" y="2910"/>
                      <a:pt x="26159" y="2967"/>
                      <a:pt x="26330" y="2967"/>
                    </a:cubicBezTo>
                    <a:cubicBezTo>
                      <a:pt x="26572" y="2967"/>
                      <a:pt x="26687" y="2853"/>
                      <a:pt x="26687" y="2611"/>
                    </a:cubicBezTo>
                    <a:cubicBezTo>
                      <a:pt x="26687" y="2439"/>
                      <a:pt x="26572" y="2254"/>
                      <a:pt x="26330" y="2254"/>
                    </a:cubicBezTo>
                    <a:cubicBezTo>
                      <a:pt x="26159" y="2254"/>
                      <a:pt x="26030" y="2382"/>
                      <a:pt x="25973" y="2496"/>
                    </a:cubicBezTo>
                    <a:lnTo>
                      <a:pt x="12538" y="2496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51"/>
              <p:cNvSpPr/>
              <p:nvPr/>
            </p:nvSpPr>
            <p:spPr>
              <a:xfrm rot="-5400000">
                <a:off x="2081076" y="3607849"/>
                <a:ext cx="1271867" cy="134668"/>
              </a:xfrm>
              <a:custGeom>
                <a:avLst/>
                <a:gdLst/>
                <a:ahLst/>
                <a:cxnLst/>
                <a:rect l="l" t="t" r="r" b="b"/>
                <a:pathLst>
                  <a:path w="29240" h="309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3436" y="243"/>
                    </a:lnTo>
                    <a:lnTo>
                      <a:pt x="13436" y="2853"/>
                    </a:lnTo>
                    <a:lnTo>
                      <a:pt x="28526" y="2853"/>
                    </a:lnTo>
                    <a:cubicBezTo>
                      <a:pt x="28526" y="2967"/>
                      <a:pt x="28712" y="3096"/>
                      <a:pt x="28883" y="3096"/>
                    </a:cubicBezTo>
                    <a:cubicBezTo>
                      <a:pt x="29068" y="3096"/>
                      <a:pt x="29240" y="2910"/>
                      <a:pt x="29240" y="2739"/>
                    </a:cubicBezTo>
                    <a:cubicBezTo>
                      <a:pt x="29240" y="2497"/>
                      <a:pt x="29068" y="2326"/>
                      <a:pt x="28883" y="2326"/>
                    </a:cubicBezTo>
                    <a:cubicBezTo>
                      <a:pt x="28712" y="2326"/>
                      <a:pt x="28526" y="2440"/>
                      <a:pt x="28526" y="2611"/>
                    </a:cubicBezTo>
                    <a:lnTo>
                      <a:pt x="13679" y="2611"/>
                    </a:lnTo>
                    <a:lnTo>
                      <a:pt x="1367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51"/>
              <p:cNvSpPr/>
              <p:nvPr/>
            </p:nvSpPr>
            <p:spPr>
              <a:xfrm rot="-5400000">
                <a:off x="2065591" y="3641342"/>
                <a:ext cx="1212319" cy="127230"/>
              </a:xfrm>
              <a:custGeom>
                <a:avLst/>
                <a:gdLst/>
                <a:ahLst/>
                <a:cxnLst/>
                <a:rect l="l" t="t" r="r" b="b"/>
                <a:pathLst>
                  <a:path w="27871" h="2925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4563" y="243"/>
                    </a:lnTo>
                    <a:lnTo>
                      <a:pt x="14563" y="2682"/>
                    </a:lnTo>
                    <a:lnTo>
                      <a:pt x="27157" y="2682"/>
                    </a:lnTo>
                    <a:cubicBezTo>
                      <a:pt x="27229" y="2853"/>
                      <a:pt x="27343" y="2924"/>
                      <a:pt x="27514" y="2924"/>
                    </a:cubicBezTo>
                    <a:cubicBezTo>
                      <a:pt x="27756" y="2924"/>
                      <a:pt x="27870" y="2796"/>
                      <a:pt x="27870" y="2567"/>
                    </a:cubicBezTo>
                    <a:cubicBezTo>
                      <a:pt x="27870" y="2382"/>
                      <a:pt x="27756" y="2211"/>
                      <a:pt x="27514" y="2211"/>
                    </a:cubicBezTo>
                    <a:cubicBezTo>
                      <a:pt x="27343" y="2211"/>
                      <a:pt x="27229" y="2325"/>
                      <a:pt x="27157" y="2439"/>
                    </a:cubicBezTo>
                    <a:lnTo>
                      <a:pt x="14806" y="2439"/>
                    </a:lnTo>
                    <a:lnTo>
                      <a:pt x="1480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51"/>
              <p:cNvSpPr/>
              <p:nvPr/>
            </p:nvSpPr>
            <p:spPr>
              <a:xfrm rot="-5400000">
                <a:off x="1972508" y="3742473"/>
                <a:ext cx="110374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5375" h="771" extrusionOk="0">
                    <a:moveTo>
                      <a:pt x="25018" y="1"/>
                    </a:moveTo>
                    <a:cubicBezTo>
                      <a:pt x="24847" y="1"/>
                      <a:pt x="24733" y="115"/>
                      <a:pt x="24661" y="300"/>
                    </a:cubicBezTo>
                    <a:lnTo>
                      <a:pt x="1" y="300"/>
                    </a:lnTo>
                    <a:lnTo>
                      <a:pt x="1" y="528"/>
                    </a:lnTo>
                    <a:lnTo>
                      <a:pt x="24661" y="528"/>
                    </a:lnTo>
                    <a:cubicBezTo>
                      <a:pt x="24733" y="657"/>
                      <a:pt x="24847" y="771"/>
                      <a:pt x="25018" y="771"/>
                    </a:cubicBezTo>
                    <a:cubicBezTo>
                      <a:pt x="25260" y="771"/>
                      <a:pt x="25374" y="600"/>
                      <a:pt x="25374" y="414"/>
                    </a:cubicBezTo>
                    <a:cubicBezTo>
                      <a:pt x="25374" y="172"/>
                      <a:pt x="25260" y="1"/>
                      <a:pt x="250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51"/>
              <p:cNvSpPr/>
              <p:nvPr/>
            </p:nvSpPr>
            <p:spPr>
              <a:xfrm rot="-5400000">
                <a:off x="2020290" y="3823748"/>
                <a:ext cx="94119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1638" h="771" extrusionOk="0">
                    <a:moveTo>
                      <a:pt x="21281" y="0"/>
                    </a:moveTo>
                    <a:cubicBezTo>
                      <a:pt x="21095" y="0"/>
                      <a:pt x="20924" y="114"/>
                      <a:pt x="20924" y="229"/>
                    </a:cubicBezTo>
                    <a:lnTo>
                      <a:pt x="1" y="229"/>
                    </a:lnTo>
                    <a:lnTo>
                      <a:pt x="1" y="471"/>
                    </a:lnTo>
                    <a:lnTo>
                      <a:pt x="20924" y="471"/>
                    </a:lnTo>
                    <a:cubicBezTo>
                      <a:pt x="20924" y="656"/>
                      <a:pt x="21095" y="771"/>
                      <a:pt x="21281" y="771"/>
                    </a:cubicBezTo>
                    <a:cubicBezTo>
                      <a:pt x="21452" y="771"/>
                      <a:pt x="21637" y="585"/>
                      <a:pt x="21637" y="357"/>
                    </a:cubicBezTo>
                    <a:cubicBezTo>
                      <a:pt x="21637" y="172"/>
                      <a:pt x="21452" y="0"/>
                      <a:pt x="212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6" name="Google Shape;1046;p51"/>
            <p:cNvGrpSpPr/>
            <p:nvPr/>
          </p:nvGrpSpPr>
          <p:grpSpPr>
            <a:xfrm rot="5400000">
              <a:off x="752586" y="2581286"/>
              <a:ext cx="669734" cy="2174918"/>
              <a:chOff x="6278982" y="2751992"/>
              <a:chExt cx="478381" cy="1553513"/>
            </a:xfrm>
          </p:grpSpPr>
          <p:sp>
            <p:nvSpPr>
              <p:cNvPr id="1047" name="Google Shape;1047;p51"/>
              <p:cNvSpPr/>
              <p:nvPr/>
            </p:nvSpPr>
            <p:spPr>
              <a:xfrm rot="-5400000">
                <a:off x="6192439" y="3740581"/>
                <a:ext cx="1059686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1613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5917" y="243"/>
                    </a:lnTo>
                    <a:lnTo>
                      <a:pt x="17173" y="1313"/>
                    </a:lnTo>
                    <a:lnTo>
                      <a:pt x="23648" y="1313"/>
                    </a:lnTo>
                    <a:cubicBezTo>
                      <a:pt x="23705" y="1498"/>
                      <a:pt x="23819" y="1612"/>
                      <a:pt x="24004" y="1612"/>
                    </a:cubicBezTo>
                    <a:cubicBezTo>
                      <a:pt x="24176" y="1612"/>
                      <a:pt x="24361" y="1427"/>
                      <a:pt x="24361" y="1199"/>
                    </a:cubicBezTo>
                    <a:cubicBezTo>
                      <a:pt x="24361" y="1013"/>
                      <a:pt x="24176" y="842"/>
                      <a:pt x="24004" y="842"/>
                    </a:cubicBezTo>
                    <a:cubicBezTo>
                      <a:pt x="23819" y="842"/>
                      <a:pt x="23705" y="956"/>
                      <a:pt x="23648" y="1070"/>
                    </a:cubicBezTo>
                    <a:lnTo>
                      <a:pt x="17230" y="1070"/>
                    </a:lnTo>
                    <a:lnTo>
                      <a:pt x="1597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51"/>
              <p:cNvSpPr/>
              <p:nvPr/>
            </p:nvSpPr>
            <p:spPr>
              <a:xfrm rot="-5400000">
                <a:off x="6010359" y="3607522"/>
                <a:ext cx="1325804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1613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7173" y="243"/>
                    </a:lnTo>
                    <a:lnTo>
                      <a:pt x="18242" y="1370"/>
                    </a:lnTo>
                    <a:lnTo>
                      <a:pt x="29710" y="1370"/>
                    </a:lnTo>
                    <a:cubicBezTo>
                      <a:pt x="29767" y="1484"/>
                      <a:pt x="29952" y="1612"/>
                      <a:pt x="30066" y="1612"/>
                    </a:cubicBezTo>
                    <a:cubicBezTo>
                      <a:pt x="30309" y="1612"/>
                      <a:pt x="30480" y="1427"/>
                      <a:pt x="30480" y="1256"/>
                    </a:cubicBezTo>
                    <a:cubicBezTo>
                      <a:pt x="30480" y="1013"/>
                      <a:pt x="30309" y="842"/>
                      <a:pt x="30066" y="842"/>
                    </a:cubicBezTo>
                    <a:cubicBezTo>
                      <a:pt x="29952" y="842"/>
                      <a:pt x="29767" y="956"/>
                      <a:pt x="29710" y="1127"/>
                    </a:cubicBezTo>
                    <a:lnTo>
                      <a:pt x="18356" y="1127"/>
                    </a:lnTo>
                    <a:lnTo>
                      <a:pt x="172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51"/>
              <p:cNvSpPr/>
              <p:nvPr/>
            </p:nvSpPr>
            <p:spPr>
              <a:xfrm rot="-5400000">
                <a:off x="6022147" y="3665853"/>
                <a:ext cx="1214755" cy="64550"/>
              </a:xfrm>
              <a:custGeom>
                <a:avLst/>
                <a:gdLst/>
                <a:ahLst/>
                <a:cxnLst/>
                <a:rect l="l" t="t" r="r" b="b"/>
                <a:pathLst>
                  <a:path w="27927" h="1484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17943" y="229"/>
                    </a:lnTo>
                    <a:lnTo>
                      <a:pt x="18898" y="1241"/>
                    </a:lnTo>
                    <a:lnTo>
                      <a:pt x="27157" y="1241"/>
                    </a:lnTo>
                    <a:cubicBezTo>
                      <a:pt x="27214" y="1427"/>
                      <a:pt x="27385" y="1484"/>
                      <a:pt x="27513" y="1484"/>
                    </a:cubicBezTo>
                    <a:cubicBezTo>
                      <a:pt x="27741" y="1484"/>
                      <a:pt x="27927" y="1298"/>
                      <a:pt x="27927" y="1127"/>
                    </a:cubicBezTo>
                    <a:cubicBezTo>
                      <a:pt x="27927" y="885"/>
                      <a:pt x="27741" y="771"/>
                      <a:pt x="27513" y="771"/>
                    </a:cubicBezTo>
                    <a:cubicBezTo>
                      <a:pt x="27385" y="771"/>
                      <a:pt x="27214" y="828"/>
                      <a:pt x="27157" y="999"/>
                    </a:cubicBezTo>
                    <a:lnTo>
                      <a:pt x="19012" y="999"/>
                    </a:lnTo>
                    <a:lnTo>
                      <a:pt x="1800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51"/>
              <p:cNvSpPr/>
              <p:nvPr/>
            </p:nvSpPr>
            <p:spPr>
              <a:xfrm rot="-5400000">
                <a:off x="5843461" y="3619310"/>
                <a:ext cx="1279305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29411" h="2140" extrusionOk="0">
                    <a:moveTo>
                      <a:pt x="28996" y="0"/>
                    </a:moveTo>
                    <a:cubicBezTo>
                      <a:pt x="28882" y="0"/>
                      <a:pt x="28697" y="57"/>
                      <a:pt x="28640" y="243"/>
                    </a:cubicBezTo>
                    <a:lnTo>
                      <a:pt x="20610" y="243"/>
                    </a:lnTo>
                    <a:lnTo>
                      <a:pt x="20610" y="1911"/>
                    </a:lnTo>
                    <a:lnTo>
                      <a:pt x="0" y="1911"/>
                    </a:lnTo>
                    <a:lnTo>
                      <a:pt x="0" y="2140"/>
                    </a:lnTo>
                    <a:lnTo>
                      <a:pt x="20852" y="2140"/>
                    </a:lnTo>
                    <a:lnTo>
                      <a:pt x="20852" y="485"/>
                    </a:lnTo>
                    <a:lnTo>
                      <a:pt x="28640" y="485"/>
                    </a:lnTo>
                    <a:cubicBezTo>
                      <a:pt x="28697" y="656"/>
                      <a:pt x="28882" y="713"/>
                      <a:pt x="28996" y="713"/>
                    </a:cubicBezTo>
                    <a:cubicBezTo>
                      <a:pt x="29239" y="713"/>
                      <a:pt x="29410" y="542"/>
                      <a:pt x="29410" y="357"/>
                    </a:cubicBezTo>
                    <a:cubicBezTo>
                      <a:pt x="29410" y="129"/>
                      <a:pt x="29239" y="0"/>
                      <a:pt x="28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51"/>
              <p:cNvSpPr/>
              <p:nvPr/>
            </p:nvSpPr>
            <p:spPr>
              <a:xfrm rot="-5400000">
                <a:off x="5753204" y="3565025"/>
                <a:ext cx="1374825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2440" extrusionOk="0">
                    <a:moveTo>
                      <a:pt x="31193" y="1"/>
                    </a:moveTo>
                    <a:cubicBezTo>
                      <a:pt x="31079" y="1"/>
                      <a:pt x="30893" y="58"/>
                      <a:pt x="30836" y="243"/>
                    </a:cubicBezTo>
                    <a:lnTo>
                      <a:pt x="19426" y="243"/>
                    </a:lnTo>
                    <a:lnTo>
                      <a:pt x="19426" y="2197"/>
                    </a:lnTo>
                    <a:lnTo>
                      <a:pt x="0" y="2197"/>
                    </a:lnTo>
                    <a:lnTo>
                      <a:pt x="0" y="2439"/>
                    </a:lnTo>
                    <a:lnTo>
                      <a:pt x="19669" y="2439"/>
                    </a:lnTo>
                    <a:lnTo>
                      <a:pt x="19669" y="471"/>
                    </a:lnTo>
                    <a:lnTo>
                      <a:pt x="30836" y="471"/>
                    </a:lnTo>
                    <a:cubicBezTo>
                      <a:pt x="30893" y="657"/>
                      <a:pt x="31079" y="714"/>
                      <a:pt x="31193" y="714"/>
                    </a:cubicBezTo>
                    <a:cubicBezTo>
                      <a:pt x="31435" y="714"/>
                      <a:pt x="31607" y="542"/>
                      <a:pt x="31607" y="357"/>
                    </a:cubicBezTo>
                    <a:cubicBezTo>
                      <a:pt x="31607" y="115"/>
                      <a:pt x="31435" y="1"/>
                      <a:pt x="311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51"/>
              <p:cNvSpPr/>
              <p:nvPr/>
            </p:nvSpPr>
            <p:spPr>
              <a:xfrm rot="-5400000">
                <a:off x="5618885" y="3466677"/>
                <a:ext cx="1553513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5715" h="2854" extrusionOk="0">
                    <a:moveTo>
                      <a:pt x="35301" y="1"/>
                    </a:moveTo>
                    <a:cubicBezTo>
                      <a:pt x="35172" y="1"/>
                      <a:pt x="35001" y="58"/>
                      <a:pt x="34944" y="229"/>
                    </a:cubicBezTo>
                    <a:lnTo>
                      <a:pt x="18185" y="229"/>
                    </a:lnTo>
                    <a:lnTo>
                      <a:pt x="18185" y="2611"/>
                    </a:lnTo>
                    <a:lnTo>
                      <a:pt x="0" y="2611"/>
                    </a:lnTo>
                    <a:lnTo>
                      <a:pt x="0" y="2853"/>
                    </a:lnTo>
                    <a:lnTo>
                      <a:pt x="18413" y="2853"/>
                    </a:lnTo>
                    <a:lnTo>
                      <a:pt x="18413" y="471"/>
                    </a:lnTo>
                    <a:lnTo>
                      <a:pt x="34944" y="471"/>
                    </a:lnTo>
                    <a:cubicBezTo>
                      <a:pt x="35001" y="642"/>
                      <a:pt x="35172" y="714"/>
                      <a:pt x="35301" y="714"/>
                    </a:cubicBezTo>
                    <a:cubicBezTo>
                      <a:pt x="35529" y="714"/>
                      <a:pt x="35714" y="528"/>
                      <a:pt x="35714" y="357"/>
                    </a:cubicBezTo>
                    <a:cubicBezTo>
                      <a:pt x="35714" y="115"/>
                      <a:pt x="35529" y="1"/>
                      <a:pt x="353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51"/>
              <p:cNvSpPr/>
              <p:nvPr/>
            </p:nvSpPr>
            <p:spPr>
              <a:xfrm rot="-5400000">
                <a:off x="5790418" y="3674835"/>
                <a:ext cx="1119234" cy="142106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3267" extrusionOk="0">
                    <a:moveTo>
                      <a:pt x="25374" y="1"/>
                    </a:moveTo>
                    <a:cubicBezTo>
                      <a:pt x="25188" y="1"/>
                      <a:pt x="25074" y="115"/>
                      <a:pt x="25017" y="243"/>
                    </a:cubicBezTo>
                    <a:lnTo>
                      <a:pt x="17044" y="243"/>
                    </a:lnTo>
                    <a:lnTo>
                      <a:pt x="17044" y="3038"/>
                    </a:lnTo>
                    <a:lnTo>
                      <a:pt x="0" y="3038"/>
                    </a:lnTo>
                    <a:lnTo>
                      <a:pt x="0" y="3267"/>
                    </a:lnTo>
                    <a:lnTo>
                      <a:pt x="17287" y="3267"/>
                    </a:lnTo>
                    <a:lnTo>
                      <a:pt x="17287" y="471"/>
                    </a:lnTo>
                    <a:lnTo>
                      <a:pt x="25017" y="471"/>
                    </a:lnTo>
                    <a:cubicBezTo>
                      <a:pt x="25074" y="657"/>
                      <a:pt x="25188" y="771"/>
                      <a:pt x="25374" y="771"/>
                    </a:cubicBezTo>
                    <a:cubicBezTo>
                      <a:pt x="25545" y="771"/>
                      <a:pt x="25730" y="600"/>
                      <a:pt x="25730" y="357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51"/>
              <p:cNvSpPr/>
              <p:nvPr/>
            </p:nvSpPr>
            <p:spPr>
              <a:xfrm rot="-5400000">
                <a:off x="6430370" y="3978513"/>
                <a:ext cx="620405" cy="33580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772" extrusionOk="0">
                    <a:moveTo>
                      <a:pt x="13906" y="1"/>
                    </a:moveTo>
                    <a:cubicBezTo>
                      <a:pt x="13721" y="1"/>
                      <a:pt x="13607" y="115"/>
                      <a:pt x="13550" y="229"/>
                    </a:cubicBezTo>
                    <a:lnTo>
                      <a:pt x="0" y="229"/>
                    </a:lnTo>
                    <a:lnTo>
                      <a:pt x="0" y="472"/>
                    </a:lnTo>
                    <a:lnTo>
                      <a:pt x="13550" y="472"/>
                    </a:lnTo>
                    <a:cubicBezTo>
                      <a:pt x="13607" y="657"/>
                      <a:pt x="13721" y="771"/>
                      <a:pt x="13906" y="771"/>
                    </a:cubicBezTo>
                    <a:cubicBezTo>
                      <a:pt x="14078" y="771"/>
                      <a:pt x="14263" y="586"/>
                      <a:pt x="14263" y="358"/>
                    </a:cubicBezTo>
                    <a:cubicBezTo>
                      <a:pt x="14263" y="172"/>
                      <a:pt x="14078" y="1"/>
                      <a:pt x="139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51"/>
              <p:cNvSpPr/>
              <p:nvPr/>
            </p:nvSpPr>
            <p:spPr>
              <a:xfrm rot="-5400000">
                <a:off x="5858989" y="3544234"/>
                <a:ext cx="1460429" cy="62114"/>
              </a:xfrm>
              <a:custGeom>
                <a:avLst/>
                <a:gdLst/>
                <a:ahLst/>
                <a:cxnLst/>
                <a:rect l="l" t="t" r="r" b="b"/>
                <a:pathLst>
                  <a:path w="33575" h="1428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8542" y="243"/>
                    </a:lnTo>
                    <a:lnTo>
                      <a:pt x="19483" y="1185"/>
                    </a:lnTo>
                    <a:lnTo>
                      <a:pt x="32862" y="1185"/>
                    </a:lnTo>
                    <a:cubicBezTo>
                      <a:pt x="32919" y="1313"/>
                      <a:pt x="33033" y="1427"/>
                      <a:pt x="33161" y="1427"/>
                    </a:cubicBezTo>
                    <a:cubicBezTo>
                      <a:pt x="33389" y="1427"/>
                      <a:pt x="33575" y="1256"/>
                      <a:pt x="33575" y="1013"/>
                    </a:cubicBezTo>
                    <a:cubicBezTo>
                      <a:pt x="33575" y="828"/>
                      <a:pt x="33389" y="657"/>
                      <a:pt x="33161" y="657"/>
                    </a:cubicBezTo>
                    <a:cubicBezTo>
                      <a:pt x="32976" y="657"/>
                      <a:pt x="32862" y="771"/>
                      <a:pt x="32805" y="956"/>
                    </a:cubicBezTo>
                    <a:lnTo>
                      <a:pt x="19612" y="956"/>
                    </a:lnTo>
                    <a:lnTo>
                      <a:pt x="185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6" name="Google Shape;1056;p51"/>
          <p:cNvGrpSpPr/>
          <p:nvPr/>
        </p:nvGrpSpPr>
        <p:grpSpPr>
          <a:xfrm>
            <a:off x="7181728" y="2938818"/>
            <a:ext cx="1357857" cy="2848314"/>
            <a:chOff x="7181728" y="2938818"/>
            <a:chExt cx="1357857" cy="2848314"/>
          </a:xfrm>
        </p:grpSpPr>
        <p:grpSp>
          <p:nvGrpSpPr>
            <p:cNvPr id="1057" name="Google Shape;1057;p51"/>
            <p:cNvGrpSpPr/>
            <p:nvPr/>
          </p:nvGrpSpPr>
          <p:grpSpPr>
            <a:xfrm>
              <a:off x="7620438" y="2938818"/>
              <a:ext cx="919147" cy="2204676"/>
              <a:chOff x="3117442" y="2754471"/>
              <a:chExt cx="648978" cy="1556645"/>
            </a:xfrm>
          </p:grpSpPr>
          <p:sp>
            <p:nvSpPr>
              <p:cNvPr id="1058" name="Google Shape;1058;p51"/>
              <p:cNvSpPr/>
              <p:nvPr/>
            </p:nvSpPr>
            <p:spPr>
              <a:xfrm rot="-5400000">
                <a:off x="2522788" y="3592320"/>
                <a:ext cx="1313451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0196" h="2854" extrusionOk="0">
                    <a:moveTo>
                      <a:pt x="15276" y="1"/>
                    </a:moveTo>
                    <a:lnTo>
                      <a:pt x="12666" y="2625"/>
                    </a:lnTo>
                    <a:lnTo>
                      <a:pt x="1" y="2625"/>
                    </a:lnTo>
                    <a:lnTo>
                      <a:pt x="1" y="2854"/>
                    </a:lnTo>
                    <a:lnTo>
                      <a:pt x="12780" y="2854"/>
                    </a:lnTo>
                    <a:lnTo>
                      <a:pt x="15390" y="243"/>
                    </a:lnTo>
                    <a:lnTo>
                      <a:pt x="23235" y="243"/>
                    </a:lnTo>
                    <a:lnTo>
                      <a:pt x="25374" y="2383"/>
                    </a:lnTo>
                    <a:lnTo>
                      <a:pt x="29425" y="2383"/>
                    </a:lnTo>
                    <a:cubicBezTo>
                      <a:pt x="29482" y="2554"/>
                      <a:pt x="29596" y="2625"/>
                      <a:pt x="29782" y="2625"/>
                    </a:cubicBezTo>
                    <a:cubicBezTo>
                      <a:pt x="30010" y="2625"/>
                      <a:pt x="30195" y="2497"/>
                      <a:pt x="30195" y="2269"/>
                    </a:cubicBezTo>
                    <a:cubicBezTo>
                      <a:pt x="30195" y="2083"/>
                      <a:pt x="30010" y="1912"/>
                      <a:pt x="29782" y="1912"/>
                    </a:cubicBezTo>
                    <a:cubicBezTo>
                      <a:pt x="29653" y="1912"/>
                      <a:pt x="29482" y="1969"/>
                      <a:pt x="29425" y="2140"/>
                    </a:cubicBezTo>
                    <a:lnTo>
                      <a:pt x="25503" y="2140"/>
                    </a:lnTo>
                    <a:lnTo>
                      <a:pt x="2330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51"/>
              <p:cNvSpPr/>
              <p:nvPr/>
            </p:nvSpPr>
            <p:spPr>
              <a:xfrm rot="-5400000">
                <a:off x="3104412" y="3972336"/>
                <a:ext cx="644024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14806" h="771" extrusionOk="0">
                    <a:moveTo>
                      <a:pt x="14392" y="1"/>
                    </a:moveTo>
                    <a:cubicBezTo>
                      <a:pt x="14264" y="1"/>
                      <a:pt x="14092" y="115"/>
                      <a:pt x="14035" y="300"/>
                    </a:cubicBezTo>
                    <a:lnTo>
                      <a:pt x="1" y="300"/>
                    </a:lnTo>
                    <a:lnTo>
                      <a:pt x="1" y="543"/>
                    </a:lnTo>
                    <a:lnTo>
                      <a:pt x="14035" y="543"/>
                    </a:lnTo>
                    <a:cubicBezTo>
                      <a:pt x="14092" y="657"/>
                      <a:pt x="14264" y="771"/>
                      <a:pt x="14392" y="771"/>
                    </a:cubicBezTo>
                    <a:cubicBezTo>
                      <a:pt x="14620" y="771"/>
                      <a:pt x="14806" y="600"/>
                      <a:pt x="14806" y="414"/>
                    </a:cubicBezTo>
                    <a:cubicBezTo>
                      <a:pt x="14806" y="186"/>
                      <a:pt x="14620" y="1"/>
                      <a:pt x="143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51"/>
              <p:cNvSpPr/>
              <p:nvPr/>
            </p:nvSpPr>
            <p:spPr>
              <a:xfrm rot="-5400000">
                <a:off x="3456174" y="4000870"/>
                <a:ext cx="452331" cy="168161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86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3153"/>
                    </a:lnTo>
                    <a:cubicBezTo>
                      <a:pt x="9757" y="3153"/>
                      <a:pt x="9628" y="3338"/>
                      <a:pt x="9628" y="3509"/>
                    </a:cubicBezTo>
                    <a:cubicBezTo>
                      <a:pt x="9628" y="3695"/>
                      <a:pt x="9814" y="3866"/>
                      <a:pt x="10042" y="3866"/>
                    </a:cubicBezTo>
                    <a:cubicBezTo>
                      <a:pt x="10227" y="3866"/>
                      <a:pt x="10398" y="3695"/>
                      <a:pt x="10398" y="3509"/>
                    </a:cubicBezTo>
                    <a:cubicBezTo>
                      <a:pt x="10398" y="3338"/>
                      <a:pt x="10284" y="3153"/>
                      <a:pt x="10170" y="3153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51"/>
              <p:cNvSpPr/>
              <p:nvPr/>
            </p:nvSpPr>
            <p:spPr>
              <a:xfrm rot="-5400000">
                <a:off x="3085206" y="3642908"/>
                <a:ext cx="1140330" cy="196087"/>
              </a:xfrm>
              <a:custGeom>
                <a:avLst/>
                <a:gdLst/>
                <a:ahLst/>
                <a:cxnLst/>
                <a:rect l="l" t="t" r="r" b="b"/>
                <a:pathLst>
                  <a:path w="26216" h="4508" extrusionOk="0">
                    <a:moveTo>
                      <a:pt x="25859" y="0"/>
                    </a:moveTo>
                    <a:cubicBezTo>
                      <a:pt x="25674" y="0"/>
                      <a:pt x="25560" y="114"/>
                      <a:pt x="25503" y="229"/>
                    </a:cubicBezTo>
                    <a:lnTo>
                      <a:pt x="16531" y="229"/>
                    </a:lnTo>
                    <a:lnTo>
                      <a:pt x="12481" y="4279"/>
                    </a:lnTo>
                    <a:lnTo>
                      <a:pt x="11240" y="4279"/>
                    </a:lnTo>
                    <a:lnTo>
                      <a:pt x="11240" y="57"/>
                    </a:lnTo>
                    <a:lnTo>
                      <a:pt x="1" y="57"/>
                    </a:lnTo>
                    <a:lnTo>
                      <a:pt x="1" y="286"/>
                    </a:lnTo>
                    <a:lnTo>
                      <a:pt x="10997" y="286"/>
                    </a:lnTo>
                    <a:lnTo>
                      <a:pt x="10997" y="4507"/>
                    </a:lnTo>
                    <a:lnTo>
                      <a:pt x="12609" y="4507"/>
                    </a:lnTo>
                    <a:lnTo>
                      <a:pt x="16645" y="471"/>
                    </a:lnTo>
                    <a:lnTo>
                      <a:pt x="25503" y="471"/>
                    </a:lnTo>
                    <a:cubicBezTo>
                      <a:pt x="25560" y="642"/>
                      <a:pt x="25674" y="771"/>
                      <a:pt x="25859" y="771"/>
                    </a:cubicBezTo>
                    <a:cubicBezTo>
                      <a:pt x="26087" y="771"/>
                      <a:pt x="26216" y="585"/>
                      <a:pt x="26216" y="357"/>
                    </a:cubicBezTo>
                    <a:cubicBezTo>
                      <a:pt x="26216" y="171"/>
                      <a:pt x="26087" y="0"/>
                      <a:pt x="258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51"/>
              <p:cNvSpPr/>
              <p:nvPr/>
            </p:nvSpPr>
            <p:spPr>
              <a:xfrm rot="-5400000">
                <a:off x="2913348" y="3546126"/>
                <a:ext cx="1336374" cy="193607"/>
              </a:xfrm>
              <a:custGeom>
                <a:avLst/>
                <a:gdLst/>
                <a:ahLst/>
                <a:cxnLst/>
                <a:rect l="l" t="t" r="r" b="b"/>
                <a:pathLst>
                  <a:path w="30723" h="4451" extrusionOk="0">
                    <a:moveTo>
                      <a:pt x="30309" y="1"/>
                    </a:moveTo>
                    <a:cubicBezTo>
                      <a:pt x="30195" y="1"/>
                      <a:pt x="30010" y="115"/>
                      <a:pt x="29953" y="300"/>
                    </a:cubicBezTo>
                    <a:lnTo>
                      <a:pt x="16232" y="300"/>
                    </a:lnTo>
                    <a:lnTo>
                      <a:pt x="12609" y="3866"/>
                    </a:lnTo>
                    <a:lnTo>
                      <a:pt x="12609" y="714"/>
                    </a:lnTo>
                    <a:lnTo>
                      <a:pt x="1" y="714"/>
                    </a:lnTo>
                    <a:lnTo>
                      <a:pt x="1" y="956"/>
                    </a:lnTo>
                    <a:lnTo>
                      <a:pt x="12367" y="956"/>
                    </a:lnTo>
                    <a:lnTo>
                      <a:pt x="12367" y="4451"/>
                    </a:lnTo>
                    <a:lnTo>
                      <a:pt x="16346" y="528"/>
                    </a:lnTo>
                    <a:lnTo>
                      <a:pt x="29953" y="528"/>
                    </a:lnTo>
                    <a:cubicBezTo>
                      <a:pt x="30010" y="657"/>
                      <a:pt x="30195" y="771"/>
                      <a:pt x="30309" y="771"/>
                    </a:cubicBezTo>
                    <a:cubicBezTo>
                      <a:pt x="30552" y="771"/>
                      <a:pt x="30723" y="600"/>
                      <a:pt x="30723" y="414"/>
                    </a:cubicBezTo>
                    <a:cubicBezTo>
                      <a:pt x="30723" y="172"/>
                      <a:pt x="30552" y="1"/>
                      <a:pt x="3030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51"/>
              <p:cNvSpPr/>
              <p:nvPr/>
            </p:nvSpPr>
            <p:spPr>
              <a:xfrm rot="-5400000">
                <a:off x="2875811" y="3622116"/>
                <a:ext cx="1233415" cy="144586"/>
              </a:xfrm>
              <a:custGeom>
                <a:avLst/>
                <a:gdLst/>
                <a:ahLst/>
                <a:cxnLst/>
                <a:rect l="l" t="t" r="r" b="b"/>
                <a:pathLst>
                  <a:path w="28356" h="3324" extrusionOk="0">
                    <a:moveTo>
                      <a:pt x="27942" y="0"/>
                    </a:moveTo>
                    <a:cubicBezTo>
                      <a:pt x="27813" y="0"/>
                      <a:pt x="27642" y="114"/>
                      <a:pt x="27585" y="228"/>
                    </a:cubicBezTo>
                    <a:lnTo>
                      <a:pt x="16175" y="228"/>
                    </a:lnTo>
                    <a:lnTo>
                      <a:pt x="13679" y="2796"/>
                    </a:lnTo>
                    <a:lnTo>
                      <a:pt x="13679" y="1127"/>
                    </a:lnTo>
                    <a:lnTo>
                      <a:pt x="1" y="1127"/>
                    </a:lnTo>
                    <a:lnTo>
                      <a:pt x="1" y="1369"/>
                    </a:lnTo>
                    <a:lnTo>
                      <a:pt x="13436" y="1369"/>
                    </a:lnTo>
                    <a:lnTo>
                      <a:pt x="13436" y="3323"/>
                    </a:lnTo>
                    <a:lnTo>
                      <a:pt x="16289" y="471"/>
                    </a:lnTo>
                    <a:lnTo>
                      <a:pt x="27585" y="471"/>
                    </a:lnTo>
                    <a:cubicBezTo>
                      <a:pt x="27642" y="656"/>
                      <a:pt x="27813" y="770"/>
                      <a:pt x="27942" y="770"/>
                    </a:cubicBezTo>
                    <a:cubicBezTo>
                      <a:pt x="28170" y="770"/>
                      <a:pt x="28355" y="585"/>
                      <a:pt x="28355" y="357"/>
                    </a:cubicBezTo>
                    <a:cubicBezTo>
                      <a:pt x="28355" y="171"/>
                      <a:pt x="28170" y="0"/>
                      <a:pt x="2794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51"/>
              <p:cNvSpPr/>
              <p:nvPr/>
            </p:nvSpPr>
            <p:spPr>
              <a:xfrm rot="-5400000">
                <a:off x="2601887" y="3552324"/>
                <a:ext cx="1419541" cy="98043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2254" extrusionOk="0">
                    <a:moveTo>
                      <a:pt x="16289" y="0"/>
                    </a:moveTo>
                    <a:lnTo>
                      <a:pt x="14321" y="1897"/>
                    </a:lnTo>
                    <a:lnTo>
                      <a:pt x="1" y="1897"/>
                    </a:lnTo>
                    <a:lnTo>
                      <a:pt x="1" y="2140"/>
                    </a:lnTo>
                    <a:lnTo>
                      <a:pt x="14449" y="2140"/>
                    </a:lnTo>
                    <a:lnTo>
                      <a:pt x="16346" y="229"/>
                    </a:lnTo>
                    <a:lnTo>
                      <a:pt x="21395" y="229"/>
                    </a:lnTo>
                    <a:lnTo>
                      <a:pt x="23178" y="2012"/>
                    </a:lnTo>
                    <a:lnTo>
                      <a:pt x="31864" y="2012"/>
                    </a:lnTo>
                    <a:cubicBezTo>
                      <a:pt x="31921" y="2197"/>
                      <a:pt x="32092" y="2254"/>
                      <a:pt x="32221" y="2254"/>
                    </a:cubicBezTo>
                    <a:cubicBezTo>
                      <a:pt x="32449" y="2254"/>
                      <a:pt x="32634" y="2140"/>
                      <a:pt x="32634" y="1897"/>
                    </a:cubicBezTo>
                    <a:cubicBezTo>
                      <a:pt x="32634" y="1655"/>
                      <a:pt x="32449" y="1541"/>
                      <a:pt x="32221" y="1541"/>
                    </a:cubicBezTo>
                    <a:cubicBezTo>
                      <a:pt x="32035" y="1541"/>
                      <a:pt x="31921" y="1655"/>
                      <a:pt x="31864" y="1783"/>
                    </a:cubicBezTo>
                    <a:lnTo>
                      <a:pt x="23306" y="1783"/>
                    </a:lnTo>
                    <a:lnTo>
                      <a:pt x="215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51"/>
              <p:cNvSpPr/>
              <p:nvPr/>
            </p:nvSpPr>
            <p:spPr>
              <a:xfrm rot="-5400000">
                <a:off x="2574592" y="3483446"/>
                <a:ext cx="1556645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35787" h="2269" extrusionOk="0">
                    <a:moveTo>
                      <a:pt x="16703" y="1"/>
                    </a:moveTo>
                    <a:lnTo>
                      <a:pt x="14806" y="1841"/>
                    </a:lnTo>
                    <a:lnTo>
                      <a:pt x="1" y="1841"/>
                    </a:lnTo>
                    <a:lnTo>
                      <a:pt x="1" y="2083"/>
                    </a:lnTo>
                    <a:lnTo>
                      <a:pt x="14920" y="2083"/>
                    </a:lnTo>
                    <a:lnTo>
                      <a:pt x="16760" y="243"/>
                    </a:lnTo>
                    <a:lnTo>
                      <a:pt x="20810" y="243"/>
                    </a:lnTo>
                    <a:lnTo>
                      <a:pt x="22593" y="2026"/>
                    </a:lnTo>
                    <a:lnTo>
                      <a:pt x="35002" y="2026"/>
                    </a:lnTo>
                    <a:cubicBezTo>
                      <a:pt x="35073" y="2140"/>
                      <a:pt x="35244" y="2269"/>
                      <a:pt x="35358" y="2269"/>
                    </a:cubicBezTo>
                    <a:cubicBezTo>
                      <a:pt x="35601" y="2269"/>
                      <a:pt x="35786" y="2083"/>
                      <a:pt x="35786" y="1912"/>
                    </a:cubicBezTo>
                    <a:cubicBezTo>
                      <a:pt x="35786" y="1670"/>
                      <a:pt x="35601" y="1484"/>
                      <a:pt x="35358" y="1484"/>
                    </a:cubicBezTo>
                    <a:cubicBezTo>
                      <a:pt x="35244" y="1484"/>
                      <a:pt x="35073" y="1613"/>
                      <a:pt x="35002" y="1784"/>
                    </a:cubicBezTo>
                    <a:lnTo>
                      <a:pt x="22650" y="1784"/>
                    </a:lnTo>
                    <a:lnTo>
                      <a:pt x="2092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51"/>
              <p:cNvSpPr/>
              <p:nvPr/>
            </p:nvSpPr>
            <p:spPr>
              <a:xfrm rot="-5400000">
                <a:off x="2516589" y="3511045"/>
                <a:ext cx="1499576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34475" h="2312" extrusionOk="0">
                    <a:moveTo>
                      <a:pt x="15747" y="1"/>
                    </a:moveTo>
                    <a:lnTo>
                      <a:pt x="13679" y="2012"/>
                    </a:lnTo>
                    <a:lnTo>
                      <a:pt x="1" y="2012"/>
                    </a:lnTo>
                    <a:lnTo>
                      <a:pt x="1" y="2254"/>
                    </a:lnTo>
                    <a:lnTo>
                      <a:pt x="13793" y="2254"/>
                    </a:lnTo>
                    <a:lnTo>
                      <a:pt x="15818" y="229"/>
                    </a:lnTo>
                    <a:lnTo>
                      <a:pt x="22108" y="229"/>
                    </a:lnTo>
                    <a:lnTo>
                      <a:pt x="24019" y="2069"/>
                    </a:lnTo>
                    <a:lnTo>
                      <a:pt x="33761" y="2069"/>
                    </a:lnTo>
                    <a:cubicBezTo>
                      <a:pt x="33818" y="2197"/>
                      <a:pt x="33932" y="2311"/>
                      <a:pt x="34117" y="2311"/>
                    </a:cubicBezTo>
                    <a:cubicBezTo>
                      <a:pt x="34289" y="2311"/>
                      <a:pt x="34474" y="2140"/>
                      <a:pt x="34474" y="1955"/>
                    </a:cubicBezTo>
                    <a:cubicBezTo>
                      <a:pt x="34474" y="1712"/>
                      <a:pt x="34289" y="1541"/>
                      <a:pt x="34117" y="1541"/>
                    </a:cubicBezTo>
                    <a:cubicBezTo>
                      <a:pt x="33932" y="1541"/>
                      <a:pt x="33761" y="1655"/>
                      <a:pt x="33761" y="1841"/>
                    </a:cubicBezTo>
                    <a:lnTo>
                      <a:pt x="24076" y="1841"/>
                    </a:lnTo>
                    <a:lnTo>
                      <a:pt x="222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51"/>
              <p:cNvSpPr/>
              <p:nvPr/>
            </p:nvSpPr>
            <p:spPr>
              <a:xfrm rot="-5400000">
                <a:off x="2595407" y="3628314"/>
                <a:ext cx="1251380" cy="114224"/>
              </a:xfrm>
              <a:custGeom>
                <a:avLst/>
                <a:gdLst/>
                <a:ahLst/>
                <a:cxnLst/>
                <a:rect l="l" t="t" r="r" b="b"/>
                <a:pathLst>
                  <a:path w="28769" h="2626" extrusionOk="0">
                    <a:moveTo>
                      <a:pt x="15519" y="1"/>
                    </a:moveTo>
                    <a:lnTo>
                      <a:pt x="13137" y="2383"/>
                    </a:lnTo>
                    <a:lnTo>
                      <a:pt x="1" y="2383"/>
                    </a:lnTo>
                    <a:lnTo>
                      <a:pt x="1" y="2625"/>
                    </a:lnTo>
                    <a:lnTo>
                      <a:pt x="13251" y="2625"/>
                    </a:lnTo>
                    <a:lnTo>
                      <a:pt x="15633" y="243"/>
                    </a:lnTo>
                    <a:lnTo>
                      <a:pt x="22707" y="243"/>
                    </a:lnTo>
                    <a:lnTo>
                      <a:pt x="24547" y="2083"/>
                    </a:lnTo>
                    <a:lnTo>
                      <a:pt x="28056" y="2083"/>
                    </a:lnTo>
                    <a:cubicBezTo>
                      <a:pt x="28056" y="2268"/>
                      <a:pt x="28227" y="2383"/>
                      <a:pt x="28412" y="2383"/>
                    </a:cubicBezTo>
                    <a:cubicBezTo>
                      <a:pt x="28583" y="2383"/>
                      <a:pt x="28769" y="2197"/>
                      <a:pt x="28769" y="1969"/>
                    </a:cubicBezTo>
                    <a:cubicBezTo>
                      <a:pt x="28769" y="1784"/>
                      <a:pt x="28583" y="1612"/>
                      <a:pt x="28412" y="1612"/>
                    </a:cubicBezTo>
                    <a:cubicBezTo>
                      <a:pt x="28227" y="1612"/>
                      <a:pt x="28113" y="1726"/>
                      <a:pt x="28056" y="1841"/>
                    </a:cubicBezTo>
                    <a:lnTo>
                      <a:pt x="24661" y="1841"/>
                    </a:lnTo>
                    <a:lnTo>
                      <a:pt x="228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8" name="Google Shape;1068;p51"/>
            <p:cNvGrpSpPr/>
            <p:nvPr/>
          </p:nvGrpSpPr>
          <p:grpSpPr>
            <a:xfrm>
              <a:off x="7181728" y="3862376"/>
              <a:ext cx="549893" cy="1924756"/>
              <a:chOff x="7780935" y="2930680"/>
              <a:chExt cx="392780" cy="1374825"/>
            </a:xfrm>
          </p:grpSpPr>
          <p:sp>
            <p:nvSpPr>
              <p:cNvPr id="1069" name="Google Shape;1069;p51"/>
              <p:cNvSpPr/>
              <p:nvPr/>
            </p:nvSpPr>
            <p:spPr>
              <a:xfrm rot="-5400000">
                <a:off x="7866274" y="3998065"/>
                <a:ext cx="449808" cy="165073"/>
              </a:xfrm>
              <a:custGeom>
                <a:avLst/>
                <a:gdLst/>
                <a:ahLst/>
                <a:cxnLst/>
                <a:rect l="l" t="t" r="r" b="b"/>
                <a:pathLst>
                  <a:path w="10341" h="3795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9856" y="229"/>
                    </a:lnTo>
                    <a:lnTo>
                      <a:pt x="9856" y="3081"/>
                    </a:lnTo>
                    <a:cubicBezTo>
                      <a:pt x="9685" y="3081"/>
                      <a:pt x="9556" y="3267"/>
                      <a:pt x="9556" y="3438"/>
                    </a:cubicBezTo>
                    <a:cubicBezTo>
                      <a:pt x="9556" y="3623"/>
                      <a:pt x="9742" y="3794"/>
                      <a:pt x="9984" y="3794"/>
                    </a:cubicBezTo>
                    <a:cubicBezTo>
                      <a:pt x="10155" y="3794"/>
                      <a:pt x="10341" y="3623"/>
                      <a:pt x="10341" y="3438"/>
                    </a:cubicBezTo>
                    <a:cubicBezTo>
                      <a:pt x="10341" y="3267"/>
                      <a:pt x="10212" y="3081"/>
                      <a:pt x="10098" y="3081"/>
                    </a:cubicBezTo>
                    <a:lnTo>
                      <a:pt x="1009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51"/>
              <p:cNvSpPr/>
              <p:nvPr/>
            </p:nvSpPr>
            <p:spPr>
              <a:xfrm rot="-5400000">
                <a:off x="7822212" y="3954002"/>
                <a:ext cx="498829" cy="204177"/>
              </a:xfrm>
              <a:custGeom>
                <a:avLst/>
                <a:gdLst/>
                <a:ahLst/>
                <a:cxnLst/>
                <a:rect l="l" t="t" r="r" b="b"/>
                <a:pathLst>
                  <a:path w="11468" h="4694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0925" y="243"/>
                    </a:lnTo>
                    <a:lnTo>
                      <a:pt x="10925" y="3980"/>
                    </a:lnTo>
                    <a:cubicBezTo>
                      <a:pt x="10811" y="3980"/>
                      <a:pt x="10697" y="4166"/>
                      <a:pt x="10697" y="4337"/>
                    </a:cubicBezTo>
                    <a:cubicBezTo>
                      <a:pt x="10697" y="4522"/>
                      <a:pt x="10868" y="4693"/>
                      <a:pt x="11054" y="4693"/>
                    </a:cubicBezTo>
                    <a:cubicBezTo>
                      <a:pt x="11282" y="4693"/>
                      <a:pt x="11467" y="4522"/>
                      <a:pt x="11467" y="4337"/>
                    </a:cubicBezTo>
                    <a:cubicBezTo>
                      <a:pt x="11467" y="4166"/>
                      <a:pt x="11339" y="3980"/>
                      <a:pt x="11168" y="3980"/>
                    </a:cubicBezTo>
                    <a:lnTo>
                      <a:pt x="1116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51"/>
              <p:cNvSpPr/>
              <p:nvPr/>
            </p:nvSpPr>
            <p:spPr>
              <a:xfrm rot="-5400000">
                <a:off x="7418033" y="3559740"/>
                <a:ext cx="1266256" cy="225274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5179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1995" y="243"/>
                    </a:lnTo>
                    <a:lnTo>
                      <a:pt x="11995" y="5178"/>
                    </a:lnTo>
                    <a:lnTo>
                      <a:pt x="16631" y="5178"/>
                    </a:lnTo>
                    <a:lnTo>
                      <a:pt x="20909" y="828"/>
                    </a:lnTo>
                    <a:lnTo>
                      <a:pt x="28340" y="828"/>
                    </a:lnTo>
                    <a:cubicBezTo>
                      <a:pt x="28397" y="1013"/>
                      <a:pt x="28526" y="1127"/>
                      <a:pt x="28697" y="1127"/>
                    </a:cubicBezTo>
                    <a:cubicBezTo>
                      <a:pt x="28939" y="1127"/>
                      <a:pt x="29111" y="956"/>
                      <a:pt x="29111" y="714"/>
                    </a:cubicBezTo>
                    <a:cubicBezTo>
                      <a:pt x="29111" y="543"/>
                      <a:pt x="28939" y="357"/>
                      <a:pt x="28697" y="357"/>
                    </a:cubicBezTo>
                    <a:cubicBezTo>
                      <a:pt x="28583" y="357"/>
                      <a:pt x="28397" y="471"/>
                      <a:pt x="28340" y="600"/>
                    </a:cubicBezTo>
                    <a:lnTo>
                      <a:pt x="20852" y="600"/>
                    </a:lnTo>
                    <a:lnTo>
                      <a:pt x="16516" y="4936"/>
                    </a:lnTo>
                    <a:lnTo>
                      <a:pt x="12238" y="4936"/>
                    </a:lnTo>
                    <a:lnTo>
                      <a:pt x="1223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51"/>
              <p:cNvSpPr/>
              <p:nvPr/>
            </p:nvSpPr>
            <p:spPr>
              <a:xfrm rot="-5400000">
                <a:off x="7317206" y="3505455"/>
                <a:ext cx="1374825" cy="225274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5179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3065" y="243"/>
                    </a:lnTo>
                    <a:lnTo>
                      <a:pt x="13065" y="5178"/>
                    </a:lnTo>
                    <a:lnTo>
                      <a:pt x="15917" y="5178"/>
                    </a:lnTo>
                    <a:lnTo>
                      <a:pt x="20382" y="714"/>
                    </a:lnTo>
                    <a:lnTo>
                      <a:pt x="30836" y="714"/>
                    </a:lnTo>
                    <a:cubicBezTo>
                      <a:pt x="30893" y="900"/>
                      <a:pt x="31022" y="1014"/>
                      <a:pt x="31193" y="1014"/>
                    </a:cubicBezTo>
                    <a:cubicBezTo>
                      <a:pt x="31435" y="1014"/>
                      <a:pt x="31607" y="828"/>
                      <a:pt x="31607" y="600"/>
                    </a:cubicBezTo>
                    <a:cubicBezTo>
                      <a:pt x="31607" y="415"/>
                      <a:pt x="31435" y="243"/>
                      <a:pt x="31193" y="243"/>
                    </a:cubicBezTo>
                    <a:cubicBezTo>
                      <a:pt x="31079" y="243"/>
                      <a:pt x="30893" y="358"/>
                      <a:pt x="30836" y="472"/>
                    </a:cubicBezTo>
                    <a:lnTo>
                      <a:pt x="20253" y="472"/>
                    </a:lnTo>
                    <a:lnTo>
                      <a:pt x="15803" y="4936"/>
                    </a:lnTo>
                    <a:lnTo>
                      <a:pt x="13307" y="4936"/>
                    </a:lnTo>
                    <a:lnTo>
                      <a:pt x="133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51"/>
              <p:cNvSpPr/>
              <p:nvPr/>
            </p:nvSpPr>
            <p:spPr>
              <a:xfrm rot="-5400000">
                <a:off x="7374298" y="3624573"/>
                <a:ext cx="1144680" cy="217183"/>
              </a:xfrm>
              <a:custGeom>
                <a:avLst/>
                <a:gdLst/>
                <a:ahLst/>
                <a:cxnLst/>
                <a:rect l="l" t="t" r="r" b="b"/>
                <a:pathLst>
                  <a:path w="26316" h="4993" extrusionOk="0">
                    <a:moveTo>
                      <a:pt x="25901" y="0"/>
                    </a:moveTo>
                    <a:cubicBezTo>
                      <a:pt x="25730" y="0"/>
                      <a:pt x="25602" y="114"/>
                      <a:pt x="25545" y="228"/>
                    </a:cubicBezTo>
                    <a:lnTo>
                      <a:pt x="20253" y="228"/>
                    </a:lnTo>
                    <a:lnTo>
                      <a:pt x="15689" y="4750"/>
                    </a:lnTo>
                    <a:lnTo>
                      <a:pt x="14491" y="4750"/>
                    </a:lnTo>
                    <a:lnTo>
                      <a:pt x="14491" y="171"/>
                    </a:lnTo>
                    <a:lnTo>
                      <a:pt x="0" y="171"/>
                    </a:lnTo>
                    <a:lnTo>
                      <a:pt x="0" y="414"/>
                    </a:lnTo>
                    <a:lnTo>
                      <a:pt x="14263" y="414"/>
                    </a:lnTo>
                    <a:lnTo>
                      <a:pt x="14263" y="4992"/>
                    </a:lnTo>
                    <a:lnTo>
                      <a:pt x="15803" y="4992"/>
                    </a:lnTo>
                    <a:lnTo>
                      <a:pt x="20325" y="471"/>
                    </a:lnTo>
                    <a:lnTo>
                      <a:pt x="25545" y="471"/>
                    </a:lnTo>
                    <a:cubicBezTo>
                      <a:pt x="25602" y="642"/>
                      <a:pt x="25787" y="713"/>
                      <a:pt x="25901" y="713"/>
                    </a:cubicBezTo>
                    <a:cubicBezTo>
                      <a:pt x="26144" y="713"/>
                      <a:pt x="26315" y="585"/>
                      <a:pt x="26315" y="357"/>
                    </a:cubicBezTo>
                    <a:cubicBezTo>
                      <a:pt x="26315" y="171"/>
                      <a:pt x="26144" y="0"/>
                      <a:pt x="2590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51"/>
              <p:cNvSpPr/>
              <p:nvPr/>
            </p:nvSpPr>
            <p:spPr>
              <a:xfrm rot="-5400000">
                <a:off x="7256398" y="3576791"/>
                <a:ext cx="1253250" cy="204177"/>
              </a:xfrm>
              <a:custGeom>
                <a:avLst/>
                <a:gdLst/>
                <a:ahLst/>
                <a:cxnLst/>
                <a:rect l="l" t="t" r="r" b="b"/>
                <a:pathLst>
                  <a:path w="28812" h="4694" extrusionOk="0">
                    <a:moveTo>
                      <a:pt x="28397" y="1"/>
                    </a:moveTo>
                    <a:cubicBezTo>
                      <a:pt x="28283" y="1"/>
                      <a:pt x="28098" y="115"/>
                      <a:pt x="28041" y="243"/>
                    </a:cubicBezTo>
                    <a:lnTo>
                      <a:pt x="19540" y="243"/>
                    </a:lnTo>
                    <a:lnTo>
                      <a:pt x="15618" y="4166"/>
                    </a:lnTo>
                    <a:lnTo>
                      <a:pt x="15618" y="172"/>
                    </a:lnTo>
                    <a:lnTo>
                      <a:pt x="0" y="172"/>
                    </a:lnTo>
                    <a:lnTo>
                      <a:pt x="0" y="415"/>
                    </a:lnTo>
                    <a:lnTo>
                      <a:pt x="15390" y="415"/>
                    </a:lnTo>
                    <a:lnTo>
                      <a:pt x="15390" y="4693"/>
                    </a:lnTo>
                    <a:lnTo>
                      <a:pt x="19669" y="472"/>
                    </a:lnTo>
                    <a:lnTo>
                      <a:pt x="28041" y="472"/>
                    </a:lnTo>
                    <a:cubicBezTo>
                      <a:pt x="28098" y="657"/>
                      <a:pt x="28226" y="771"/>
                      <a:pt x="28397" y="771"/>
                    </a:cubicBezTo>
                    <a:cubicBezTo>
                      <a:pt x="28640" y="771"/>
                      <a:pt x="28811" y="600"/>
                      <a:pt x="28811" y="357"/>
                    </a:cubicBezTo>
                    <a:cubicBezTo>
                      <a:pt x="28811" y="172"/>
                      <a:pt x="28640" y="1"/>
                      <a:pt x="2839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5479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C41F57-1328-5986-1D9C-FDEE69FACB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1" t="8743" r="2580" b="28876"/>
          <a:stretch/>
        </p:blipFill>
        <p:spPr>
          <a:xfrm>
            <a:off x="288235" y="1848678"/>
            <a:ext cx="8448261" cy="109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2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9"/>
          <p:cNvSpPr txBox="1">
            <a:spLocks noGrp="1"/>
          </p:cNvSpPr>
          <p:nvPr>
            <p:ph type="title"/>
          </p:nvPr>
        </p:nvSpPr>
        <p:spPr>
          <a:xfrm>
            <a:off x="713224" y="2109175"/>
            <a:ext cx="478768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USECASE DIAGRAM</a:t>
            </a:r>
            <a:endParaRPr dirty="0"/>
          </a:p>
        </p:txBody>
      </p:sp>
      <p:sp>
        <p:nvSpPr>
          <p:cNvPr id="865" name="Google Shape;865;p39"/>
          <p:cNvSpPr txBox="1">
            <a:spLocks noGrp="1"/>
          </p:cNvSpPr>
          <p:nvPr>
            <p:ph type="title" idx="2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91972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2" name="Google Shape;1632;p66"/>
          <p:cNvGrpSpPr/>
          <p:nvPr/>
        </p:nvGrpSpPr>
        <p:grpSpPr>
          <a:xfrm>
            <a:off x="388021" y="3804635"/>
            <a:ext cx="650407" cy="2112157"/>
            <a:chOff x="6278982" y="2751992"/>
            <a:chExt cx="478381" cy="1553513"/>
          </a:xfrm>
        </p:grpSpPr>
        <p:sp>
          <p:nvSpPr>
            <p:cNvPr id="1633" name="Google Shape;1633;p66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66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66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66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6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6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6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66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66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2" name="Google Shape;1642;p66"/>
          <p:cNvGrpSpPr/>
          <p:nvPr/>
        </p:nvGrpSpPr>
        <p:grpSpPr>
          <a:xfrm rot="-5400000">
            <a:off x="7668279" y="3406638"/>
            <a:ext cx="938000" cy="2013453"/>
            <a:chOff x="5452016" y="2824589"/>
            <a:chExt cx="689908" cy="1480916"/>
          </a:xfrm>
        </p:grpSpPr>
        <p:sp>
          <p:nvSpPr>
            <p:cNvPr id="1643" name="Google Shape;1643;p66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66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66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66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66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66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66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66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66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66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66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66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66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6" name="Google Shape;1656;p66"/>
          <p:cNvGrpSpPr/>
          <p:nvPr/>
        </p:nvGrpSpPr>
        <p:grpSpPr>
          <a:xfrm rot="5400000">
            <a:off x="393698" y="-63058"/>
            <a:ext cx="1162644" cy="1950174"/>
            <a:chOff x="2054423" y="3230517"/>
            <a:chExt cx="1162644" cy="1950174"/>
          </a:xfrm>
        </p:grpSpPr>
        <p:grpSp>
          <p:nvGrpSpPr>
            <p:cNvPr id="1657" name="Google Shape;1657;p66"/>
            <p:cNvGrpSpPr/>
            <p:nvPr/>
          </p:nvGrpSpPr>
          <p:grpSpPr>
            <a:xfrm>
              <a:off x="2054423" y="3230517"/>
              <a:ext cx="597242" cy="1950174"/>
              <a:chOff x="6961407" y="2871131"/>
              <a:chExt cx="439278" cy="1434374"/>
            </a:xfrm>
          </p:grpSpPr>
          <p:sp>
            <p:nvSpPr>
              <p:cNvPr id="1658" name="Google Shape;1658;p66"/>
              <p:cNvSpPr/>
              <p:nvPr/>
            </p:nvSpPr>
            <p:spPr>
              <a:xfrm rot="-5400000">
                <a:off x="6647504" y="3552324"/>
                <a:ext cx="1374825" cy="131536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3024" extrusionOk="0">
                    <a:moveTo>
                      <a:pt x="31193" y="0"/>
                    </a:moveTo>
                    <a:cubicBezTo>
                      <a:pt x="31079" y="0"/>
                      <a:pt x="30893" y="114"/>
                      <a:pt x="30836" y="300"/>
                    </a:cubicBezTo>
                    <a:lnTo>
                      <a:pt x="17287" y="300"/>
                    </a:lnTo>
                    <a:lnTo>
                      <a:pt x="17287" y="2796"/>
                    </a:lnTo>
                    <a:lnTo>
                      <a:pt x="0" y="2796"/>
                    </a:lnTo>
                    <a:lnTo>
                      <a:pt x="0" y="3024"/>
                    </a:lnTo>
                    <a:lnTo>
                      <a:pt x="17529" y="3024"/>
                    </a:lnTo>
                    <a:lnTo>
                      <a:pt x="17529" y="528"/>
                    </a:lnTo>
                    <a:lnTo>
                      <a:pt x="30836" y="528"/>
                    </a:lnTo>
                    <a:cubicBezTo>
                      <a:pt x="30893" y="656"/>
                      <a:pt x="31079" y="770"/>
                      <a:pt x="31193" y="770"/>
                    </a:cubicBezTo>
                    <a:cubicBezTo>
                      <a:pt x="31435" y="770"/>
                      <a:pt x="31607" y="599"/>
                      <a:pt x="31607" y="414"/>
                    </a:cubicBezTo>
                    <a:cubicBezTo>
                      <a:pt x="31607" y="171"/>
                      <a:pt x="31435" y="0"/>
                      <a:pt x="311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66"/>
              <p:cNvSpPr/>
              <p:nvPr/>
            </p:nvSpPr>
            <p:spPr>
              <a:xfrm rot="-5400000">
                <a:off x="6677278" y="3618071"/>
                <a:ext cx="1230283" cy="144586"/>
              </a:xfrm>
              <a:custGeom>
                <a:avLst/>
                <a:gdLst/>
                <a:ahLst/>
                <a:cxnLst/>
                <a:rect l="l" t="t" r="r" b="b"/>
                <a:pathLst>
                  <a:path w="28284" h="3324" extrusionOk="0">
                    <a:moveTo>
                      <a:pt x="27870" y="0"/>
                    </a:moveTo>
                    <a:cubicBezTo>
                      <a:pt x="27741" y="0"/>
                      <a:pt x="27570" y="114"/>
                      <a:pt x="27513" y="228"/>
                    </a:cubicBezTo>
                    <a:lnTo>
                      <a:pt x="16103" y="228"/>
                    </a:lnTo>
                    <a:lnTo>
                      <a:pt x="16103" y="3081"/>
                    </a:lnTo>
                    <a:lnTo>
                      <a:pt x="0" y="3081"/>
                    </a:lnTo>
                    <a:lnTo>
                      <a:pt x="0" y="3324"/>
                    </a:lnTo>
                    <a:lnTo>
                      <a:pt x="16331" y="3324"/>
                    </a:lnTo>
                    <a:lnTo>
                      <a:pt x="16331" y="471"/>
                    </a:lnTo>
                    <a:lnTo>
                      <a:pt x="27513" y="471"/>
                    </a:lnTo>
                    <a:cubicBezTo>
                      <a:pt x="27570" y="656"/>
                      <a:pt x="27741" y="770"/>
                      <a:pt x="27870" y="770"/>
                    </a:cubicBezTo>
                    <a:cubicBezTo>
                      <a:pt x="28098" y="770"/>
                      <a:pt x="28283" y="585"/>
                      <a:pt x="28283" y="357"/>
                    </a:cubicBezTo>
                    <a:cubicBezTo>
                      <a:pt x="28283" y="171"/>
                      <a:pt x="28098" y="0"/>
                      <a:pt x="278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66"/>
              <p:cNvSpPr/>
              <p:nvPr/>
            </p:nvSpPr>
            <p:spPr>
              <a:xfrm rot="-5400000">
                <a:off x="6529931" y="3512306"/>
                <a:ext cx="1434374" cy="152024"/>
              </a:xfrm>
              <a:custGeom>
                <a:avLst/>
                <a:gdLst/>
                <a:ahLst/>
                <a:cxnLst/>
                <a:rect l="l" t="t" r="r" b="b"/>
                <a:pathLst>
                  <a:path w="32976" h="3495" extrusionOk="0">
                    <a:moveTo>
                      <a:pt x="32562" y="1"/>
                    </a:moveTo>
                    <a:cubicBezTo>
                      <a:pt x="32448" y="1"/>
                      <a:pt x="32263" y="115"/>
                      <a:pt x="32206" y="286"/>
                    </a:cubicBezTo>
                    <a:lnTo>
                      <a:pt x="14976" y="286"/>
                    </a:lnTo>
                    <a:lnTo>
                      <a:pt x="14976" y="3267"/>
                    </a:lnTo>
                    <a:lnTo>
                      <a:pt x="0" y="3267"/>
                    </a:lnTo>
                    <a:lnTo>
                      <a:pt x="0" y="3495"/>
                    </a:lnTo>
                    <a:lnTo>
                      <a:pt x="15204" y="3495"/>
                    </a:lnTo>
                    <a:lnTo>
                      <a:pt x="15204" y="528"/>
                    </a:lnTo>
                    <a:lnTo>
                      <a:pt x="32206" y="528"/>
                    </a:lnTo>
                    <a:cubicBezTo>
                      <a:pt x="32263" y="642"/>
                      <a:pt x="32448" y="771"/>
                      <a:pt x="32562" y="771"/>
                    </a:cubicBezTo>
                    <a:cubicBezTo>
                      <a:pt x="32805" y="771"/>
                      <a:pt x="32976" y="585"/>
                      <a:pt x="32976" y="414"/>
                    </a:cubicBezTo>
                    <a:cubicBezTo>
                      <a:pt x="32976" y="172"/>
                      <a:pt x="32805" y="1"/>
                      <a:pt x="325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66"/>
              <p:cNvSpPr/>
              <p:nvPr/>
            </p:nvSpPr>
            <p:spPr>
              <a:xfrm rot="-5400000">
                <a:off x="6645331" y="3671116"/>
                <a:ext cx="1098138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25246" h="3923" extrusionOk="0">
                    <a:moveTo>
                      <a:pt x="24832" y="0"/>
                    </a:moveTo>
                    <a:cubicBezTo>
                      <a:pt x="24718" y="0"/>
                      <a:pt x="24532" y="114"/>
                      <a:pt x="24475" y="285"/>
                    </a:cubicBezTo>
                    <a:lnTo>
                      <a:pt x="13835" y="285"/>
                    </a:lnTo>
                    <a:lnTo>
                      <a:pt x="13835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4078" y="3923"/>
                    </a:lnTo>
                    <a:lnTo>
                      <a:pt x="14078" y="528"/>
                    </a:lnTo>
                    <a:lnTo>
                      <a:pt x="24475" y="528"/>
                    </a:lnTo>
                    <a:cubicBezTo>
                      <a:pt x="24532" y="642"/>
                      <a:pt x="24718" y="770"/>
                      <a:pt x="24832" y="770"/>
                    </a:cubicBezTo>
                    <a:cubicBezTo>
                      <a:pt x="25074" y="770"/>
                      <a:pt x="25245" y="585"/>
                      <a:pt x="25245" y="414"/>
                    </a:cubicBezTo>
                    <a:cubicBezTo>
                      <a:pt x="25245" y="171"/>
                      <a:pt x="25074" y="0"/>
                      <a:pt x="248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66"/>
              <p:cNvSpPr/>
              <p:nvPr/>
            </p:nvSpPr>
            <p:spPr>
              <a:xfrm rot="-5400000">
                <a:off x="6506661" y="3582076"/>
                <a:ext cx="1284264" cy="162594"/>
              </a:xfrm>
              <a:custGeom>
                <a:avLst/>
                <a:gdLst/>
                <a:ahLst/>
                <a:cxnLst/>
                <a:rect l="l" t="t" r="r" b="b"/>
                <a:pathLst>
                  <a:path w="29525" h="3738" extrusionOk="0">
                    <a:moveTo>
                      <a:pt x="29111" y="1"/>
                    </a:moveTo>
                    <a:cubicBezTo>
                      <a:pt x="28996" y="1"/>
                      <a:pt x="28811" y="115"/>
                      <a:pt x="28754" y="300"/>
                    </a:cubicBezTo>
                    <a:lnTo>
                      <a:pt x="12708" y="300"/>
                    </a:lnTo>
                    <a:lnTo>
                      <a:pt x="12708" y="3509"/>
                    </a:lnTo>
                    <a:lnTo>
                      <a:pt x="0" y="3509"/>
                    </a:lnTo>
                    <a:lnTo>
                      <a:pt x="0" y="3737"/>
                    </a:lnTo>
                    <a:lnTo>
                      <a:pt x="12951" y="3737"/>
                    </a:lnTo>
                    <a:lnTo>
                      <a:pt x="12951" y="528"/>
                    </a:lnTo>
                    <a:lnTo>
                      <a:pt x="28754" y="528"/>
                    </a:lnTo>
                    <a:cubicBezTo>
                      <a:pt x="28811" y="657"/>
                      <a:pt x="28996" y="771"/>
                      <a:pt x="29111" y="771"/>
                    </a:cubicBezTo>
                    <a:cubicBezTo>
                      <a:pt x="29353" y="771"/>
                      <a:pt x="29524" y="600"/>
                      <a:pt x="29524" y="414"/>
                    </a:cubicBezTo>
                    <a:cubicBezTo>
                      <a:pt x="29524" y="172"/>
                      <a:pt x="29353" y="1"/>
                      <a:pt x="2911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66"/>
              <p:cNvSpPr/>
              <p:nvPr/>
            </p:nvSpPr>
            <p:spPr>
              <a:xfrm rot="-5400000">
                <a:off x="6617711" y="3742147"/>
                <a:ext cx="953596" cy="173120"/>
              </a:xfrm>
              <a:custGeom>
                <a:avLst/>
                <a:gdLst/>
                <a:ahLst/>
                <a:cxnLst/>
                <a:rect l="l" t="t" r="r" b="b"/>
                <a:pathLst>
                  <a:path w="21923" h="3980" extrusionOk="0">
                    <a:moveTo>
                      <a:pt x="21566" y="0"/>
                    </a:moveTo>
                    <a:cubicBezTo>
                      <a:pt x="21394" y="0"/>
                      <a:pt x="21209" y="114"/>
                      <a:pt x="21209" y="300"/>
                    </a:cubicBezTo>
                    <a:lnTo>
                      <a:pt x="11168" y="300"/>
                    </a:lnTo>
                    <a:lnTo>
                      <a:pt x="11168" y="3752"/>
                    </a:lnTo>
                    <a:lnTo>
                      <a:pt x="0" y="3752"/>
                    </a:lnTo>
                    <a:lnTo>
                      <a:pt x="0" y="3980"/>
                    </a:lnTo>
                    <a:lnTo>
                      <a:pt x="11410" y="3980"/>
                    </a:lnTo>
                    <a:lnTo>
                      <a:pt x="11410" y="542"/>
                    </a:lnTo>
                    <a:lnTo>
                      <a:pt x="21209" y="542"/>
                    </a:lnTo>
                    <a:cubicBezTo>
                      <a:pt x="21209" y="656"/>
                      <a:pt x="21394" y="771"/>
                      <a:pt x="21566" y="771"/>
                    </a:cubicBezTo>
                    <a:cubicBezTo>
                      <a:pt x="21751" y="771"/>
                      <a:pt x="21922" y="599"/>
                      <a:pt x="21922" y="414"/>
                    </a:cubicBezTo>
                    <a:cubicBezTo>
                      <a:pt x="21922" y="186"/>
                      <a:pt x="21751" y="0"/>
                      <a:pt x="215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66"/>
              <p:cNvSpPr/>
              <p:nvPr/>
            </p:nvSpPr>
            <p:spPr>
              <a:xfrm rot="-5400000">
                <a:off x="6516884" y="3690342"/>
                <a:ext cx="1059686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3923" extrusionOk="0">
                    <a:moveTo>
                      <a:pt x="24004" y="1"/>
                    </a:moveTo>
                    <a:cubicBezTo>
                      <a:pt x="23819" y="1"/>
                      <a:pt x="23648" y="115"/>
                      <a:pt x="23648" y="300"/>
                    </a:cubicBezTo>
                    <a:lnTo>
                      <a:pt x="10098" y="300"/>
                    </a:lnTo>
                    <a:lnTo>
                      <a:pt x="10098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0341" y="3923"/>
                    </a:lnTo>
                    <a:lnTo>
                      <a:pt x="10341" y="543"/>
                    </a:lnTo>
                    <a:lnTo>
                      <a:pt x="23648" y="543"/>
                    </a:lnTo>
                    <a:cubicBezTo>
                      <a:pt x="23648" y="657"/>
                      <a:pt x="23819" y="771"/>
                      <a:pt x="24004" y="771"/>
                    </a:cubicBezTo>
                    <a:cubicBezTo>
                      <a:pt x="24176" y="771"/>
                      <a:pt x="24361" y="600"/>
                      <a:pt x="24361" y="414"/>
                    </a:cubicBezTo>
                    <a:cubicBezTo>
                      <a:pt x="24361" y="186"/>
                      <a:pt x="24176" y="1"/>
                      <a:pt x="24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5" name="Google Shape;1665;p66"/>
            <p:cNvGrpSpPr/>
            <p:nvPr/>
          </p:nvGrpSpPr>
          <p:grpSpPr>
            <a:xfrm>
              <a:off x="2683043" y="3311479"/>
              <a:ext cx="534024" cy="1869213"/>
              <a:chOff x="7780935" y="2930680"/>
              <a:chExt cx="392780" cy="1374825"/>
            </a:xfrm>
          </p:grpSpPr>
          <p:sp>
            <p:nvSpPr>
              <p:cNvPr id="1666" name="Google Shape;1666;p66"/>
              <p:cNvSpPr/>
              <p:nvPr/>
            </p:nvSpPr>
            <p:spPr>
              <a:xfrm rot="-5400000">
                <a:off x="7866274" y="3998065"/>
                <a:ext cx="449808" cy="165073"/>
              </a:xfrm>
              <a:custGeom>
                <a:avLst/>
                <a:gdLst/>
                <a:ahLst/>
                <a:cxnLst/>
                <a:rect l="l" t="t" r="r" b="b"/>
                <a:pathLst>
                  <a:path w="10341" h="3795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9856" y="229"/>
                    </a:lnTo>
                    <a:lnTo>
                      <a:pt x="9856" y="3081"/>
                    </a:lnTo>
                    <a:cubicBezTo>
                      <a:pt x="9685" y="3081"/>
                      <a:pt x="9556" y="3267"/>
                      <a:pt x="9556" y="3438"/>
                    </a:cubicBezTo>
                    <a:cubicBezTo>
                      <a:pt x="9556" y="3623"/>
                      <a:pt x="9742" y="3794"/>
                      <a:pt x="9984" y="3794"/>
                    </a:cubicBezTo>
                    <a:cubicBezTo>
                      <a:pt x="10155" y="3794"/>
                      <a:pt x="10341" y="3623"/>
                      <a:pt x="10341" y="3438"/>
                    </a:cubicBezTo>
                    <a:cubicBezTo>
                      <a:pt x="10341" y="3267"/>
                      <a:pt x="10212" y="3081"/>
                      <a:pt x="10098" y="3081"/>
                    </a:cubicBezTo>
                    <a:lnTo>
                      <a:pt x="1009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66"/>
              <p:cNvSpPr/>
              <p:nvPr/>
            </p:nvSpPr>
            <p:spPr>
              <a:xfrm rot="-5400000">
                <a:off x="7822212" y="3954002"/>
                <a:ext cx="498829" cy="204177"/>
              </a:xfrm>
              <a:custGeom>
                <a:avLst/>
                <a:gdLst/>
                <a:ahLst/>
                <a:cxnLst/>
                <a:rect l="l" t="t" r="r" b="b"/>
                <a:pathLst>
                  <a:path w="11468" h="4694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0925" y="243"/>
                    </a:lnTo>
                    <a:lnTo>
                      <a:pt x="10925" y="3980"/>
                    </a:lnTo>
                    <a:cubicBezTo>
                      <a:pt x="10811" y="3980"/>
                      <a:pt x="10697" y="4166"/>
                      <a:pt x="10697" y="4337"/>
                    </a:cubicBezTo>
                    <a:cubicBezTo>
                      <a:pt x="10697" y="4522"/>
                      <a:pt x="10868" y="4693"/>
                      <a:pt x="11054" y="4693"/>
                    </a:cubicBezTo>
                    <a:cubicBezTo>
                      <a:pt x="11282" y="4693"/>
                      <a:pt x="11467" y="4522"/>
                      <a:pt x="11467" y="4337"/>
                    </a:cubicBezTo>
                    <a:cubicBezTo>
                      <a:pt x="11467" y="4166"/>
                      <a:pt x="11339" y="3980"/>
                      <a:pt x="11168" y="3980"/>
                    </a:cubicBezTo>
                    <a:lnTo>
                      <a:pt x="1116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66"/>
              <p:cNvSpPr/>
              <p:nvPr/>
            </p:nvSpPr>
            <p:spPr>
              <a:xfrm rot="-5400000">
                <a:off x="7418033" y="3559740"/>
                <a:ext cx="1266256" cy="225274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5179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1995" y="243"/>
                    </a:lnTo>
                    <a:lnTo>
                      <a:pt x="11995" y="5178"/>
                    </a:lnTo>
                    <a:lnTo>
                      <a:pt x="16631" y="5178"/>
                    </a:lnTo>
                    <a:lnTo>
                      <a:pt x="20909" y="828"/>
                    </a:lnTo>
                    <a:lnTo>
                      <a:pt x="28340" y="828"/>
                    </a:lnTo>
                    <a:cubicBezTo>
                      <a:pt x="28397" y="1013"/>
                      <a:pt x="28526" y="1127"/>
                      <a:pt x="28697" y="1127"/>
                    </a:cubicBezTo>
                    <a:cubicBezTo>
                      <a:pt x="28939" y="1127"/>
                      <a:pt x="29111" y="956"/>
                      <a:pt x="29111" y="714"/>
                    </a:cubicBezTo>
                    <a:cubicBezTo>
                      <a:pt x="29111" y="543"/>
                      <a:pt x="28939" y="357"/>
                      <a:pt x="28697" y="357"/>
                    </a:cubicBezTo>
                    <a:cubicBezTo>
                      <a:pt x="28583" y="357"/>
                      <a:pt x="28397" y="471"/>
                      <a:pt x="28340" y="600"/>
                    </a:cubicBezTo>
                    <a:lnTo>
                      <a:pt x="20852" y="600"/>
                    </a:lnTo>
                    <a:lnTo>
                      <a:pt x="16516" y="4936"/>
                    </a:lnTo>
                    <a:lnTo>
                      <a:pt x="12238" y="4936"/>
                    </a:lnTo>
                    <a:lnTo>
                      <a:pt x="1223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66"/>
              <p:cNvSpPr/>
              <p:nvPr/>
            </p:nvSpPr>
            <p:spPr>
              <a:xfrm rot="-5400000">
                <a:off x="7317206" y="3505455"/>
                <a:ext cx="1374825" cy="225274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5179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3065" y="243"/>
                    </a:lnTo>
                    <a:lnTo>
                      <a:pt x="13065" y="5178"/>
                    </a:lnTo>
                    <a:lnTo>
                      <a:pt x="15917" y="5178"/>
                    </a:lnTo>
                    <a:lnTo>
                      <a:pt x="20382" y="714"/>
                    </a:lnTo>
                    <a:lnTo>
                      <a:pt x="30836" y="714"/>
                    </a:lnTo>
                    <a:cubicBezTo>
                      <a:pt x="30893" y="900"/>
                      <a:pt x="31022" y="1014"/>
                      <a:pt x="31193" y="1014"/>
                    </a:cubicBezTo>
                    <a:cubicBezTo>
                      <a:pt x="31435" y="1014"/>
                      <a:pt x="31607" y="828"/>
                      <a:pt x="31607" y="600"/>
                    </a:cubicBezTo>
                    <a:cubicBezTo>
                      <a:pt x="31607" y="415"/>
                      <a:pt x="31435" y="243"/>
                      <a:pt x="31193" y="243"/>
                    </a:cubicBezTo>
                    <a:cubicBezTo>
                      <a:pt x="31079" y="243"/>
                      <a:pt x="30893" y="358"/>
                      <a:pt x="30836" y="472"/>
                    </a:cubicBezTo>
                    <a:lnTo>
                      <a:pt x="20253" y="472"/>
                    </a:lnTo>
                    <a:lnTo>
                      <a:pt x="15803" y="4936"/>
                    </a:lnTo>
                    <a:lnTo>
                      <a:pt x="13307" y="4936"/>
                    </a:lnTo>
                    <a:lnTo>
                      <a:pt x="133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66"/>
              <p:cNvSpPr/>
              <p:nvPr/>
            </p:nvSpPr>
            <p:spPr>
              <a:xfrm rot="-5400000">
                <a:off x="7374298" y="3624573"/>
                <a:ext cx="1144680" cy="217183"/>
              </a:xfrm>
              <a:custGeom>
                <a:avLst/>
                <a:gdLst/>
                <a:ahLst/>
                <a:cxnLst/>
                <a:rect l="l" t="t" r="r" b="b"/>
                <a:pathLst>
                  <a:path w="26316" h="4993" extrusionOk="0">
                    <a:moveTo>
                      <a:pt x="25901" y="0"/>
                    </a:moveTo>
                    <a:cubicBezTo>
                      <a:pt x="25730" y="0"/>
                      <a:pt x="25602" y="114"/>
                      <a:pt x="25545" y="228"/>
                    </a:cubicBezTo>
                    <a:lnTo>
                      <a:pt x="20253" y="228"/>
                    </a:lnTo>
                    <a:lnTo>
                      <a:pt x="15689" y="4750"/>
                    </a:lnTo>
                    <a:lnTo>
                      <a:pt x="14491" y="4750"/>
                    </a:lnTo>
                    <a:lnTo>
                      <a:pt x="14491" y="171"/>
                    </a:lnTo>
                    <a:lnTo>
                      <a:pt x="0" y="171"/>
                    </a:lnTo>
                    <a:lnTo>
                      <a:pt x="0" y="414"/>
                    </a:lnTo>
                    <a:lnTo>
                      <a:pt x="14263" y="414"/>
                    </a:lnTo>
                    <a:lnTo>
                      <a:pt x="14263" y="4992"/>
                    </a:lnTo>
                    <a:lnTo>
                      <a:pt x="15803" y="4992"/>
                    </a:lnTo>
                    <a:lnTo>
                      <a:pt x="20325" y="471"/>
                    </a:lnTo>
                    <a:lnTo>
                      <a:pt x="25545" y="471"/>
                    </a:lnTo>
                    <a:cubicBezTo>
                      <a:pt x="25602" y="642"/>
                      <a:pt x="25787" y="713"/>
                      <a:pt x="25901" y="713"/>
                    </a:cubicBezTo>
                    <a:cubicBezTo>
                      <a:pt x="26144" y="713"/>
                      <a:pt x="26315" y="585"/>
                      <a:pt x="26315" y="357"/>
                    </a:cubicBezTo>
                    <a:cubicBezTo>
                      <a:pt x="26315" y="171"/>
                      <a:pt x="26144" y="0"/>
                      <a:pt x="2590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66"/>
              <p:cNvSpPr/>
              <p:nvPr/>
            </p:nvSpPr>
            <p:spPr>
              <a:xfrm rot="-5400000">
                <a:off x="7256398" y="3576791"/>
                <a:ext cx="1253250" cy="204177"/>
              </a:xfrm>
              <a:custGeom>
                <a:avLst/>
                <a:gdLst/>
                <a:ahLst/>
                <a:cxnLst/>
                <a:rect l="l" t="t" r="r" b="b"/>
                <a:pathLst>
                  <a:path w="28812" h="4694" extrusionOk="0">
                    <a:moveTo>
                      <a:pt x="28397" y="1"/>
                    </a:moveTo>
                    <a:cubicBezTo>
                      <a:pt x="28283" y="1"/>
                      <a:pt x="28098" y="115"/>
                      <a:pt x="28041" y="243"/>
                    </a:cubicBezTo>
                    <a:lnTo>
                      <a:pt x="19540" y="243"/>
                    </a:lnTo>
                    <a:lnTo>
                      <a:pt x="15618" y="4166"/>
                    </a:lnTo>
                    <a:lnTo>
                      <a:pt x="15618" y="172"/>
                    </a:lnTo>
                    <a:lnTo>
                      <a:pt x="0" y="172"/>
                    </a:lnTo>
                    <a:lnTo>
                      <a:pt x="0" y="415"/>
                    </a:lnTo>
                    <a:lnTo>
                      <a:pt x="15390" y="415"/>
                    </a:lnTo>
                    <a:lnTo>
                      <a:pt x="15390" y="4693"/>
                    </a:lnTo>
                    <a:lnTo>
                      <a:pt x="19669" y="472"/>
                    </a:lnTo>
                    <a:lnTo>
                      <a:pt x="28041" y="472"/>
                    </a:lnTo>
                    <a:cubicBezTo>
                      <a:pt x="28098" y="657"/>
                      <a:pt x="28226" y="771"/>
                      <a:pt x="28397" y="771"/>
                    </a:cubicBezTo>
                    <a:cubicBezTo>
                      <a:pt x="28640" y="771"/>
                      <a:pt x="28811" y="600"/>
                      <a:pt x="28811" y="357"/>
                    </a:cubicBezTo>
                    <a:cubicBezTo>
                      <a:pt x="28811" y="172"/>
                      <a:pt x="28640" y="1"/>
                      <a:pt x="2839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FF00B42-9C7F-1E99-5892-53F069375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751" y="251362"/>
            <a:ext cx="4550606" cy="4640776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9"/>
          <p:cNvSpPr txBox="1">
            <a:spLocks noGrp="1"/>
          </p:cNvSpPr>
          <p:nvPr>
            <p:ph type="title"/>
          </p:nvPr>
        </p:nvSpPr>
        <p:spPr>
          <a:xfrm>
            <a:off x="713225" y="2268831"/>
            <a:ext cx="529568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FLOW DIAGRAM</a:t>
            </a:r>
            <a:endParaRPr dirty="0"/>
          </a:p>
        </p:txBody>
      </p:sp>
      <p:sp>
        <p:nvSpPr>
          <p:cNvPr id="865" name="Google Shape;865;p39"/>
          <p:cNvSpPr txBox="1">
            <a:spLocks noGrp="1"/>
          </p:cNvSpPr>
          <p:nvPr>
            <p:ph type="title" idx="2"/>
          </p:nvPr>
        </p:nvSpPr>
        <p:spPr>
          <a:xfrm>
            <a:off x="713225" y="966754"/>
            <a:ext cx="1135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025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40"/>
          <p:cNvSpPr txBox="1">
            <a:spLocks noGrp="1"/>
          </p:cNvSpPr>
          <p:nvPr>
            <p:ph type="subTitle" idx="2"/>
          </p:nvPr>
        </p:nvSpPr>
        <p:spPr>
          <a:xfrm>
            <a:off x="2143807" y="888486"/>
            <a:ext cx="4856386" cy="18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dirty="0">
                <a:solidFill>
                  <a:schemeClr val="accent6"/>
                </a:solidFill>
                <a:effectLst/>
                <a:latin typeface="Söhne"/>
              </a:rPr>
              <a:t>Welcome to the unveiling of the Student Interests System, a groundbreaking web project meticulously crafted to redefine the management of student information and interests. Developed with precision using C#, HTML, and Bootstrap, this system goes beyond the ordinary, offering a sophisticated yet user-friendly interface..</a:t>
            </a:r>
            <a:endParaRPr sz="20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0" name="Google Shape;930;p45"/>
          <p:cNvGrpSpPr/>
          <p:nvPr/>
        </p:nvGrpSpPr>
        <p:grpSpPr>
          <a:xfrm>
            <a:off x="8249805" y="2046364"/>
            <a:ext cx="701022" cy="3099742"/>
            <a:chOff x="4128096" y="2702970"/>
            <a:chExt cx="364812" cy="1613105"/>
          </a:xfrm>
        </p:grpSpPr>
        <p:sp>
          <p:nvSpPr>
            <p:cNvPr id="931" name="Google Shape;931;p45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5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5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5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5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45"/>
          <p:cNvGrpSpPr/>
          <p:nvPr/>
        </p:nvGrpSpPr>
        <p:grpSpPr>
          <a:xfrm rot="10800000">
            <a:off x="310189" y="1"/>
            <a:ext cx="717099" cy="2510019"/>
            <a:chOff x="7780935" y="2930680"/>
            <a:chExt cx="392780" cy="1374825"/>
          </a:xfrm>
        </p:grpSpPr>
        <p:sp>
          <p:nvSpPr>
            <p:cNvPr id="937" name="Google Shape;937;p45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5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5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5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5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5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6A769374-F1B7-D32C-4B49-2B0786151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987" y="277754"/>
            <a:ext cx="6550483" cy="4587991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9"/>
          <p:cNvSpPr txBox="1">
            <a:spLocks noGrp="1"/>
          </p:cNvSpPr>
          <p:nvPr>
            <p:ph type="title"/>
          </p:nvPr>
        </p:nvSpPr>
        <p:spPr>
          <a:xfrm>
            <a:off x="832495" y="1980596"/>
            <a:ext cx="529568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  FLOW</a:t>
            </a:r>
            <a:endParaRPr dirty="0"/>
          </a:p>
        </p:txBody>
      </p:sp>
      <p:sp>
        <p:nvSpPr>
          <p:cNvPr id="865" name="Google Shape;865;p39"/>
          <p:cNvSpPr txBox="1">
            <a:spLocks noGrp="1"/>
          </p:cNvSpPr>
          <p:nvPr>
            <p:ph type="title" idx="2"/>
          </p:nvPr>
        </p:nvSpPr>
        <p:spPr>
          <a:xfrm>
            <a:off x="713225" y="966754"/>
            <a:ext cx="1135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23685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F6E696-B558-45AE-FD6A-5051BB09B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31"/>
          <a:stretch/>
        </p:blipFill>
        <p:spPr>
          <a:xfrm>
            <a:off x="1767060" y="33319"/>
            <a:ext cx="5573540" cy="494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148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9"/>
          <p:cNvSpPr txBox="1">
            <a:spLocks noGrp="1"/>
          </p:cNvSpPr>
          <p:nvPr>
            <p:ph type="title"/>
          </p:nvPr>
        </p:nvSpPr>
        <p:spPr>
          <a:xfrm>
            <a:off x="713225" y="2268831"/>
            <a:ext cx="529568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SCREENSHOTS</a:t>
            </a:r>
            <a:endParaRPr dirty="0"/>
          </a:p>
        </p:txBody>
      </p:sp>
      <p:sp>
        <p:nvSpPr>
          <p:cNvPr id="865" name="Google Shape;865;p39"/>
          <p:cNvSpPr txBox="1">
            <a:spLocks noGrp="1"/>
          </p:cNvSpPr>
          <p:nvPr>
            <p:ph type="title" idx="2"/>
          </p:nvPr>
        </p:nvSpPr>
        <p:spPr>
          <a:xfrm>
            <a:off x="713225" y="966754"/>
            <a:ext cx="1135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93872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E3B6887-C51A-89D7-06A0-E0AC6B08B3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1" t="482" r="3154" b="4330"/>
          <a:stretch/>
        </p:blipFill>
        <p:spPr>
          <a:xfrm>
            <a:off x="1562100" y="317500"/>
            <a:ext cx="4737100" cy="325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782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DF0C09-F381-AE3A-E16D-8D3A7B4B9EB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32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F3EC30-3C52-B8E7-DEC8-32EFEE65D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63" y="228301"/>
            <a:ext cx="7310437" cy="468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029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E85BA4-620F-B4EB-B56C-41257B141222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32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A0902C-023F-FD35-1879-A08AE0B82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888"/>
            <a:ext cx="9160596" cy="487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46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97D4AE2-D743-4810-65F4-88BC8FE7BB8B}"/>
                  </a:ext>
                </a:extLst>
              </p14:cNvPr>
              <p14:cNvContentPartPr/>
              <p14:nvPr/>
            </p14:nvContentPartPr>
            <p14:xfrm>
              <a:off x="2691880" y="2742660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97D4AE2-D743-4810-65F4-88BC8FE7BB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5760" y="273654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FA0D163-5AC1-3C06-C389-32115474FBCD}"/>
                  </a:ext>
                </a:extLst>
              </p14:cNvPr>
              <p14:cNvContentPartPr/>
              <p14:nvPr/>
            </p14:nvContentPartPr>
            <p14:xfrm>
              <a:off x="3085360" y="69822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FA0D163-5AC1-3C06-C389-32115474FB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9240" y="69210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3F70F91-F46B-98E7-E8C9-23460B8B8406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32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B26B10-A8EB-360A-24F2-E9AC2C774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996" y="153432"/>
            <a:ext cx="7214104" cy="483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9507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F405059-0DE2-5A49-3602-682108AA4B5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32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566205-1221-0E2C-F118-B08225DA0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262091"/>
            <a:ext cx="7708900" cy="46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358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4ECC3C-A2AC-71DD-1624-9ECB31917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7" y="2012950"/>
            <a:ext cx="6215063" cy="69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0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9"/>
          <p:cNvSpPr txBox="1">
            <a:spLocks noGrp="1"/>
          </p:cNvSpPr>
          <p:nvPr>
            <p:ph type="title"/>
          </p:nvPr>
        </p:nvSpPr>
        <p:spPr>
          <a:xfrm>
            <a:off x="713225" y="2109175"/>
            <a:ext cx="412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865" name="Google Shape;865;p39"/>
          <p:cNvSpPr txBox="1">
            <a:spLocks noGrp="1"/>
          </p:cNvSpPr>
          <p:nvPr>
            <p:ph type="title" idx="2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17240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EC7D07-84B2-ADC7-4232-64630319840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32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01DC90-8FF6-83C7-4D52-31C5F6615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1" y="630431"/>
            <a:ext cx="8420100" cy="38826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CA710F7-3575-FF7D-1E18-652756C1F2C3}"/>
                  </a:ext>
                </a:extLst>
              </p14:cNvPr>
              <p14:cNvContentPartPr/>
              <p14:nvPr/>
            </p14:nvContentPartPr>
            <p14:xfrm>
              <a:off x="4062760" y="1916720"/>
              <a:ext cx="3738600" cy="472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A710F7-3575-FF7D-1E18-652756C1F2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56640" y="1910600"/>
                <a:ext cx="3750840" cy="48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9725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EC7D07-84B2-ADC7-4232-64630319840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32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4877BEE-9A59-3CFB-C82A-51C721CCBA82}"/>
                  </a:ext>
                </a:extLst>
              </p14:cNvPr>
              <p14:cNvContentPartPr/>
              <p14:nvPr/>
            </p14:nvContentPartPr>
            <p14:xfrm>
              <a:off x="1942720" y="205712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4877BEE-9A59-3CFB-C82A-51C721CCBA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6600" y="205100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EA5A2CB-80DB-9F93-20E3-78FCA2EF0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967" y="366654"/>
            <a:ext cx="6307314" cy="441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791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EC7D07-84B2-ADC7-4232-64630319840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32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01DC90-8FF6-83C7-4D52-31C5F6615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1" y="630431"/>
            <a:ext cx="8420100" cy="38826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CA710F7-3575-FF7D-1E18-652756C1F2C3}"/>
                  </a:ext>
                </a:extLst>
              </p14:cNvPr>
              <p14:cNvContentPartPr/>
              <p14:nvPr/>
            </p14:nvContentPartPr>
            <p14:xfrm>
              <a:off x="4062760" y="1916720"/>
              <a:ext cx="3738600" cy="472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A710F7-3575-FF7D-1E18-652756C1F2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56639" y="1910600"/>
                <a:ext cx="3750841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4877BEE-9A59-3CFB-C82A-51C721CCBA82}"/>
                  </a:ext>
                </a:extLst>
              </p14:cNvPr>
              <p14:cNvContentPartPr/>
              <p14:nvPr/>
            </p14:nvContentPartPr>
            <p14:xfrm>
              <a:off x="1942720" y="205712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4877BEE-9A59-3CFB-C82A-51C721CCBA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36600" y="205100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11629B1E-B926-7D29-FB80-9A787019F7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208" y="397378"/>
            <a:ext cx="8807583" cy="434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061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EC7D07-84B2-ADC7-4232-64630319840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32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4877BEE-9A59-3CFB-C82A-51C721CCBA82}"/>
                  </a:ext>
                </a:extLst>
              </p14:cNvPr>
              <p14:cNvContentPartPr/>
              <p14:nvPr/>
            </p14:nvContentPartPr>
            <p14:xfrm>
              <a:off x="1942720" y="205712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4877BEE-9A59-3CFB-C82A-51C721CCBA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6600" y="205100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FB7C57FA-38B4-4FA3-9AFE-7A7D00AE3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006" y="0"/>
            <a:ext cx="527709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773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8A0C546-35B6-4292-AAD8-10ACE4C7E07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32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F526757-365F-1995-4D8F-7DE5B02DC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83" y="0"/>
            <a:ext cx="8291434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B622EC-EDF3-4F59-F32E-EC4D4413A422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32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50AABC-B5E0-BC14-AE54-95C8C1659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5" y="704850"/>
            <a:ext cx="902821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405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9"/>
          <p:cNvSpPr txBox="1">
            <a:spLocks noGrp="1"/>
          </p:cNvSpPr>
          <p:nvPr>
            <p:ph type="title"/>
          </p:nvPr>
        </p:nvSpPr>
        <p:spPr>
          <a:xfrm>
            <a:off x="802677" y="2288709"/>
            <a:ext cx="629386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HARDWARE AND SOFTWARE REQUIREMENTS</a:t>
            </a:r>
            <a:endParaRPr dirty="0"/>
          </a:p>
        </p:txBody>
      </p:sp>
      <p:sp>
        <p:nvSpPr>
          <p:cNvPr id="865" name="Google Shape;865;p39"/>
          <p:cNvSpPr txBox="1">
            <a:spLocks noGrp="1"/>
          </p:cNvSpPr>
          <p:nvPr>
            <p:ph type="title" idx="2"/>
          </p:nvPr>
        </p:nvSpPr>
        <p:spPr>
          <a:xfrm>
            <a:off x="713225" y="966754"/>
            <a:ext cx="1135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71633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Hardware Requirements</a:t>
            </a:r>
            <a:endParaRPr dirty="0"/>
          </a:p>
        </p:txBody>
      </p:sp>
      <p:sp>
        <p:nvSpPr>
          <p:cNvPr id="1431" name="Google Shape;1431;p61"/>
          <p:cNvSpPr txBox="1"/>
          <p:nvPr/>
        </p:nvSpPr>
        <p:spPr>
          <a:xfrm flipH="1">
            <a:off x="982600" y="2082200"/>
            <a:ext cx="21432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CPU</a:t>
            </a:r>
            <a:endParaRPr sz="20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32" name="Google Shape;1432;p61"/>
          <p:cNvSpPr txBox="1"/>
          <p:nvPr/>
        </p:nvSpPr>
        <p:spPr>
          <a:xfrm flipH="1">
            <a:off x="982602" y="1445306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Single Core 2.4 GHz or equivalent.</a:t>
            </a:r>
          </a:p>
        </p:txBody>
      </p:sp>
      <p:sp>
        <p:nvSpPr>
          <p:cNvPr id="1433" name="Google Shape;1433;p61"/>
          <p:cNvSpPr txBox="1"/>
          <p:nvPr/>
        </p:nvSpPr>
        <p:spPr>
          <a:xfrm flipH="1">
            <a:off x="2663450" y="3375000"/>
            <a:ext cx="21432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6"/>
                </a:solidFill>
              </a:rPr>
              <a:t>Graphics Card</a:t>
            </a:r>
            <a:endParaRPr sz="2000" b="1" dirty="0">
              <a:solidFill>
                <a:schemeClr val="accent6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34" name="Google Shape;1434;p61"/>
          <p:cNvSpPr txBox="1"/>
          <p:nvPr/>
        </p:nvSpPr>
        <p:spPr>
          <a:xfrm flipH="1">
            <a:off x="2661127" y="3732085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Intel or Nvidia</a:t>
            </a:r>
            <a:r>
              <a:rPr lang="en-US" dirty="0"/>
              <a:t>.</a:t>
            </a:r>
          </a:p>
        </p:txBody>
      </p:sp>
      <p:sp>
        <p:nvSpPr>
          <p:cNvPr id="1435" name="Google Shape;1435;p61"/>
          <p:cNvSpPr txBox="1"/>
          <p:nvPr/>
        </p:nvSpPr>
        <p:spPr>
          <a:xfrm flipH="1">
            <a:off x="4339675" y="2082200"/>
            <a:ext cx="21432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RAM</a:t>
            </a:r>
            <a:endParaRPr sz="20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36" name="Google Shape;1436;p61"/>
          <p:cNvSpPr txBox="1"/>
          <p:nvPr/>
        </p:nvSpPr>
        <p:spPr>
          <a:xfrm flipH="1">
            <a:off x="4425402" y="1583865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Minimum 512 MB</a:t>
            </a:r>
            <a:endParaRPr lang="en-US" dirty="0">
              <a:solidFill>
                <a:schemeClr val="accent6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37" name="Google Shape;1437;p61"/>
          <p:cNvSpPr txBox="1"/>
          <p:nvPr/>
        </p:nvSpPr>
        <p:spPr>
          <a:xfrm flipH="1">
            <a:off x="6018200" y="3375000"/>
            <a:ext cx="21432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6"/>
                </a:solidFill>
              </a:rPr>
              <a:t>Network</a:t>
            </a:r>
            <a:endParaRPr sz="2000" b="1" dirty="0">
              <a:solidFill>
                <a:schemeClr val="accent6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38" name="Google Shape;1438;p61"/>
          <p:cNvSpPr txBox="1"/>
          <p:nvPr/>
        </p:nvSpPr>
        <p:spPr>
          <a:xfrm flipH="1">
            <a:off x="6018202" y="3732085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Broadband connection recommended.</a:t>
            </a:r>
          </a:p>
        </p:txBody>
      </p:sp>
      <p:cxnSp>
        <p:nvCxnSpPr>
          <p:cNvPr id="1439" name="Google Shape;1439;p61"/>
          <p:cNvCxnSpPr>
            <a:cxnSpLocks/>
            <a:stCxn id="1431" idx="2"/>
            <a:endCxn id="1433" idx="0"/>
          </p:cNvCxnSpPr>
          <p:nvPr/>
        </p:nvCxnSpPr>
        <p:spPr>
          <a:xfrm rot="-5400000" flipH="1">
            <a:off x="2478850" y="2118650"/>
            <a:ext cx="831600" cy="16809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40" name="Google Shape;1440;p61"/>
          <p:cNvCxnSpPr>
            <a:cxnSpLocks/>
            <a:stCxn id="1433" idx="0"/>
            <a:endCxn id="1435" idx="2"/>
          </p:cNvCxnSpPr>
          <p:nvPr/>
        </p:nvCxnSpPr>
        <p:spPr>
          <a:xfrm rot="-5400000">
            <a:off x="4157300" y="2121150"/>
            <a:ext cx="831600" cy="16761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41" name="Google Shape;1441;p61"/>
          <p:cNvCxnSpPr>
            <a:stCxn id="1435" idx="2"/>
            <a:endCxn id="1437" idx="0"/>
          </p:cNvCxnSpPr>
          <p:nvPr/>
        </p:nvCxnSpPr>
        <p:spPr>
          <a:xfrm rot="-5400000" flipH="1">
            <a:off x="5834725" y="2119850"/>
            <a:ext cx="831600" cy="16785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442" name="Google Shape;1442;p61"/>
          <p:cNvGrpSpPr/>
          <p:nvPr/>
        </p:nvGrpSpPr>
        <p:grpSpPr>
          <a:xfrm rot="5400000">
            <a:off x="893537" y="3241118"/>
            <a:ext cx="689348" cy="2476420"/>
            <a:chOff x="8623429" y="2586962"/>
            <a:chExt cx="478381" cy="1718543"/>
          </a:xfrm>
        </p:grpSpPr>
        <p:sp>
          <p:nvSpPr>
            <p:cNvPr id="1443" name="Google Shape;1443;p61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avLst/>
              <a:gdLst/>
              <a:ahLst/>
              <a:cxnLst/>
              <a:rect l="l" t="t" r="r" b="b"/>
              <a:pathLst>
                <a:path w="35116" h="2783" extrusionOk="0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1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avLst/>
              <a:gdLst/>
              <a:ahLst/>
              <a:cxnLst/>
              <a:rect l="l" t="t" r="r" b="b"/>
              <a:pathLst>
                <a:path w="34645" h="3752" extrusionOk="0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61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avLst/>
              <a:gdLst/>
              <a:ahLst/>
              <a:cxnLst/>
              <a:rect l="l" t="t" r="r" b="b"/>
              <a:pathLst>
                <a:path w="36300" h="4094" extrusionOk="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61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avLst/>
              <a:gdLst/>
              <a:ahLst/>
              <a:cxnLst/>
              <a:rect l="l" t="t" r="r" b="b"/>
              <a:pathLst>
                <a:path w="32506" h="4465" extrusionOk="0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1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avLst/>
              <a:gdLst/>
              <a:ahLst/>
              <a:cxnLst/>
              <a:rect l="l" t="t" r="r" b="b"/>
              <a:pathLst>
                <a:path w="10099" h="3153" extrusionOk="0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61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avLst/>
              <a:gdLst/>
              <a:ahLst/>
              <a:cxnLst/>
              <a:rect l="l" t="t" r="r" b="b"/>
              <a:pathLst>
                <a:path w="10983" h="4052" extrusionOk="0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61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avLst/>
              <a:gdLst/>
              <a:ahLst/>
              <a:cxnLst/>
              <a:rect l="l" t="t" r="r" b="b"/>
              <a:pathLst>
                <a:path w="37255" h="2967" extrusionOk="0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61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avLst/>
              <a:gdLst/>
              <a:ahLst/>
              <a:cxnLst/>
              <a:rect l="l" t="t" r="r" b="b"/>
              <a:pathLst>
                <a:path w="39509" h="3452" extrusionOk="0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61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avLst/>
              <a:gdLst/>
              <a:ahLst/>
              <a:cxnLst/>
              <a:rect l="l" t="t" r="r" b="b"/>
              <a:pathLst>
                <a:path w="30594" h="4636" extrusionOk="0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61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avLst/>
              <a:gdLst/>
              <a:ahLst/>
              <a:cxnLst/>
              <a:rect l="l" t="t" r="r" b="b"/>
              <a:pathLst>
                <a:path w="5293" h="2140" extrusionOk="0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61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avLst/>
              <a:gdLst/>
              <a:ahLst/>
              <a:cxnLst/>
              <a:rect l="l" t="t" r="r" b="b"/>
              <a:pathLst>
                <a:path w="4522" h="1242" extrusionOk="0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4" name="Google Shape;1454;p61"/>
          <p:cNvGrpSpPr/>
          <p:nvPr/>
        </p:nvGrpSpPr>
        <p:grpSpPr>
          <a:xfrm rot="-5400000">
            <a:off x="8150997" y="-704538"/>
            <a:ext cx="670546" cy="2488073"/>
            <a:chOff x="4128096" y="2589445"/>
            <a:chExt cx="465334" cy="1726630"/>
          </a:xfrm>
        </p:grpSpPr>
        <p:sp>
          <p:nvSpPr>
            <p:cNvPr id="1455" name="Google Shape;1455;p6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6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6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6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6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6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6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6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6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6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6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Hardware Requirements</a:t>
            </a:r>
            <a:endParaRPr dirty="0"/>
          </a:p>
        </p:txBody>
      </p:sp>
      <p:sp>
        <p:nvSpPr>
          <p:cNvPr id="1431" name="Google Shape;1431;p61"/>
          <p:cNvSpPr txBox="1"/>
          <p:nvPr/>
        </p:nvSpPr>
        <p:spPr>
          <a:xfrm flipH="1">
            <a:off x="982600" y="2082200"/>
            <a:ext cx="21432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6"/>
                </a:solidFill>
              </a:rPr>
              <a:t>Hard Drive</a:t>
            </a:r>
            <a:endParaRPr sz="2000" b="1" dirty="0">
              <a:solidFill>
                <a:schemeClr val="accent6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32" name="Google Shape;1432;p61"/>
          <p:cNvSpPr txBox="1"/>
          <p:nvPr/>
        </p:nvSpPr>
        <p:spPr>
          <a:xfrm flipH="1">
            <a:off x="982602" y="1445306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Minimum 5 Gigabytes of available space</a:t>
            </a:r>
          </a:p>
        </p:txBody>
      </p:sp>
      <p:sp>
        <p:nvSpPr>
          <p:cNvPr id="1433" name="Google Shape;1433;p61"/>
          <p:cNvSpPr txBox="1"/>
          <p:nvPr/>
        </p:nvSpPr>
        <p:spPr>
          <a:xfrm flipH="1">
            <a:off x="2663450" y="3375000"/>
            <a:ext cx="21432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6"/>
                </a:solidFill>
              </a:rPr>
              <a:t>Operating System</a:t>
            </a:r>
            <a:endParaRPr sz="2800" b="1" dirty="0">
              <a:solidFill>
                <a:schemeClr val="accent6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34" name="Google Shape;1434;p61"/>
          <p:cNvSpPr txBox="1"/>
          <p:nvPr/>
        </p:nvSpPr>
        <p:spPr>
          <a:xfrm flipH="1">
            <a:off x="2661127" y="3732085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Windows (XP, Vista, 7, 8, 10), Mac OS, Linux, Unix.</a:t>
            </a:r>
          </a:p>
        </p:txBody>
      </p:sp>
      <p:sp>
        <p:nvSpPr>
          <p:cNvPr id="1435" name="Google Shape;1435;p61"/>
          <p:cNvSpPr txBox="1"/>
          <p:nvPr/>
        </p:nvSpPr>
        <p:spPr>
          <a:xfrm flipH="1">
            <a:off x="4339675" y="2082200"/>
            <a:ext cx="21432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6"/>
                </a:solidFill>
              </a:rPr>
              <a:t>Processor</a:t>
            </a:r>
            <a:endParaRPr sz="2000" b="1" dirty="0">
              <a:solidFill>
                <a:schemeClr val="accent6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36" name="Google Shape;1436;p61"/>
          <p:cNvSpPr txBox="1"/>
          <p:nvPr/>
        </p:nvSpPr>
        <p:spPr>
          <a:xfrm flipH="1">
            <a:off x="4339675" y="1731206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Pentium or equivalent</a:t>
            </a:r>
            <a:endParaRPr lang="en-US" dirty="0">
              <a:solidFill>
                <a:schemeClr val="accent6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37" name="Google Shape;1437;p61"/>
          <p:cNvSpPr txBox="1"/>
          <p:nvPr/>
        </p:nvSpPr>
        <p:spPr>
          <a:xfrm flipH="1">
            <a:off x="6018200" y="3375000"/>
            <a:ext cx="21432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6"/>
                </a:solidFill>
              </a:rPr>
              <a:t>Internet Connection</a:t>
            </a:r>
            <a:endParaRPr sz="2000" b="1" dirty="0">
              <a:solidFill>
                <a:schemeClr val="accent6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38" name="Google Shape;1438;p61"/>
          <p:cNvSpPr txBox="1"/>
          <p:nvPr/>
        </p:nvSpPr>
        <p:spPr>
          <a:xfrm flipH="1">
            <a:off x="6018202" y="3732085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Internet connection with good speed.</a:t>
            </a:r>
          </a:p>
        </p:txBody>
      </p:sp>
      <p:cxnSp>
        <p:nvCxnSpPr>
          <p:cNvPr id="1439" name="Google Shape;1439;p61"/>
          <p:cNvCxnSpPr>
            <a:cxnSpLocks/>
            <a:stCxn id="1431" idx="2"/>
            <a:endCxn id="1433" idx="0"/>
          </p:cNvCxnSpPr>
          <p:nvPr/>
        </p:nvCxnSpPr>
        <p:spPr>
          <a:xfrm rot="-5400000" flipH="1">
            <a:off x="2478850" y="2118650"/>
            <a:ext cx="831600" cy="16809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40" name="Google Shape;1440;p61"/>
          <p:cNvCxnSpPr>
            <a:cxnSpLocks/>
            <a:stCxn id="1433" idx="0"/>
            <a:endCxn id="1435" idx="2"/>
          </p:cNvCxnSpPr>
          <p:nvPr/>
        </p:nvCxnSpPr>
        <p:spPr>
          <a:xfrm rot="-5400000">
            <a:off x="4157300" y="2121150"/>
            <a:ext cx="831600" cy="16761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41" name="Google Shape;1441;p61"/>
          <p:cNvCxnSpPr>
            <a:stCxn id="1435" idx="2"/>
            <a:endCxn id="1437" idx="0"/>
          </p:cNvCxnSpPr>
          <p:nvPr/>
        </p:nvCxnSpPr>
        <p:spPr>
          <a:xfrm rot="-5400000" flipH="1">
            <a:off x="5834725" y="2119850"/>
            <a:ext cx="831600" cy="16785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442" name="Google Shape;1442;p61"/>
          <p:cNvGrpSpPr/>
          <p:nvPr/>
        </p:nvGrpSpPr>
        <p:grpSpPr>
          <a:xfrm rot="5400000">
            <a:off x="893537" y="3241118"/>
            <a:ext cx="689348" cy="2476420"/>
            <a:chOff x="8623429" y="2586962"/>
            <a:chExt cx="478381" cy="1718543"/>
          </a:xfrm>
        </p:grpSpPr>
        <p:sp>
          <p:nvSpPr>
            <p:cNvPr id="1443" name="Google Shape;1443;p61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avLst/>
              <a:gdLst/>
              <a:ahLst/>
              <a:cxnLst/>
              <a:rect l="l" t="t" r="r" b="b"/>
              <a:pathLst>
                <a:path w="35116" h="2783" extrusionOk="0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1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avLst/>
              <a:gdLst/>
              <a:ahLst/>
              <a:cxnLst/>
              <a:rect l="l" t="t" r="r" b="b"/>
              <a:pathLst>
                <a:path w="34645" h="3752" extrusionOk="0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61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avLst/>
              <a:gdLst/>
              <a:ahLst/>
              <a:cxnLst/>
              <a:rect l="l" t="t" r="r" b="b"/>
              <a:pathLst>
                <a:path w="36300" h="4094" extrusionOk="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61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avLst/>
              <a:gdLst/>
              <a:ahLst/>
              <a:cxnLst/>
              <a:rect l="l" t="t" r="r" b="b"/>
              <a:pathLst>
                <a:path w="32506" h="4465" extrusionOk="0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1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avLst/>
              <a:gdLst/>
              <a:ahLst/>
              <a:cxnLst/>
              <a:rect l="l" t="t" r="r" b="b"/>
              <a:pathLst>
                <a:path w="10099" h="3153" extrusionOk="0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61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avLst/>
              <a:gdLst/>
              <a:ahLst/>
              <a:cxnLst/>
              <a:rect l="l" t="t" r="r" b="b"/>
              <a:pathLst>
                <a:path w="10983" h="4052" extrusionOk="0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61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avLst/>
              <a:gdLst/>
              <a:ahLst/>
              <a:cxnLst/>
              <a:rect l="l" t="t" r="r" b="b"/>
              <a:pathLst>
                <a:path w="37255" h="2967" extrusionOk="0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61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avLst/>
              <a:gdLst/>
              <a:ahLst/>
              <a:cxnLst/>
              <a:rect l="l" t="t" r="r" b="b"/>
              <a:pathLst>
                <a:path w="39509" h="3452" extrusionOk="0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61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avLst/>
              <a:gdLst/>
              <a:ahLst/>
              <a:cxnLst/>
              <a:rect l="l" t="t" r="r" b="b"/>
              <a:pathLst>
                <a:path w="30594" h="4636" extrusionOk="0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61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avLst/>
              <a:gdLst/>
              <a:ahLst/>
              <a:cxnLst/>
              <a:rect l="l" t="t" r="r" b="b"/>
              <a:pathLst>
                <a:path w="5293" h="2140" extrusionOk="0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61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avLst/>
              <a:gdLst/>
              <a:ahLst/>
              <a:cxnLst/>
              <a:rect l="l" t="t" r="r" b="b"/>
              <a:pathLst>
                <a:path w="4522" h="1242" extrusionOk="0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4" name="Google Shape;1454;p61"/>
          <p:cNvGrpSpPr/>
          <p:nvPr/>
        </p:nvGrpSpPr>
        <p:grpSpPr>
          <a:xfrm rot="-5400000">
            <a:off x="8150997" y="-704538"/>
            <a:ext cx="670546" cy="2488073"/>
            <a:chOff x="4128096" y="2589445"/>
            <a:chExt cx="465334" cy="1726630"/>
          </a:xfrm>
        </p:grpSpPr>
        <p:sp>
          <p:nvSpPr>
            <p:cNvPr id="1455" name="Google Shape;1455;p6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6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6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6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6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6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6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6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6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6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6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138024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9" name="Google Shape;1619;p66"/>
          <p:cNvGrpSpPr/>
          <p:nvPr/>
        </p:nvGrpSpPr>
        <p:grpSpPr>
          <a:xfrm>
            <a:off x="5151205" y="1323607"/>
            <a:ext cx="3432984" cy="2496295"/>
            <a:chOff x="331763" y="414153"/>
            <a:chExt cx="6903246" cy="5019697"/>
          </a:xfrm>
        </p:grpSpPr>
        <p:sp>
          <p:nvSpPr>
            <p:cNvPr id="1620" name="Google Shape;1620;p66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66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6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6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24" name="Google Shape;162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8392" y="1459678"/>
            <a:ext cx="3217099" cy="1809651"/>
          </a:xfrm>
          <a:prstGeom prst="rect">
            <a:avLst/>
          </a:prstGeom>
          <a:noFill/>
          <a:ln>
            <a:noFill/>
          </a:ln>
        </p:spPr>
      </p:pic>
      <p:sp>
        <p:nvSpPr>
          <p:cNvPr id="1627" name="Google Shape;1627;p66"/>
          <p:cNvSpPr/>
          <p:nvPr/>
        </p:nvSpPr>
        <p:spPr>
          <a:xfrm>
            <a:off x="3781585" y="1459681"/>
            <a:ext cx="1101924" cy="2102546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8" name="Google Shape;1628;p66"/>
          <p:cNvGrpSpPr/>
          <p:nvPr/>
        </p:nvGrpSpPr>
        <p:grpSpPr>
          <a:xfrm>
            <a:off x="3725419" y="1338877"/>
            <a:ext cx="1214752" cy="2465737"/>
            <a:chOff x="5186401" y="494525"/>
            <a:chExt cx="1834973" cy="3724678"/>
          </a:xfrm>
        </p:grpSpPr>
        <p:sp>
          <p:nvSpPr>
            <p:cNvPr id="1629" name="Google Shape;1629;p66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66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31" name="Google Shape;1631;p66"/>
          <p:cNvPicPr preferRelativeResize="0"/>
          <p:nvPr/>
        </p:nvPicPr>
        <p:blipFill rotWithShape="1">
          <a:blip r:embed="rId4">
            <a:alphaModFix/>
          </a:blip>
          <a:srcRect l="73207" t="3591" r="2923" b="7058"/>
          <a:stretch/>
        </p:blipFill>
        <p:spPr>
          <a:xfrm>
            <a:off x="3781585" y="1459678"/>
            <a:ext cx="998477" cy="21025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2" name="Google Shape;1632;p66"/>
          <p:cNvGrpSpPr/>
          <p:nvPr/>
        </p:nvGrpSpPr>
        <p:grpSpPr>
          <a:xfrm>
            <a:off x="388021" y="3804635"/>
            <a:ext cx="650407" cy="2112157"/>
            <a:chOff x="6278982" y="2751992"/>
            <a:chExt cx="478381" cy="1553513"/>
          </a:xfrm>
        </p:grpSpPr>
        <p:sp>
          <p:nvSpPr>
            <p:cNvPr id="1633" name="Google Shape;1633;p66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66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66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66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6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6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6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66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66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2" name="Google Shape;1642;p66"/>
          <p:cNvGrpSpPr/>
          <p:nvPr/>
        </p:nvGrpSpPr>
        <p:grpSpPr>
          <a:xfrm rot="-5400000">
            <a:off x="7668279" y="3406638"/>
            <a:ext cx="938000" cy="2013453"/>
            <a:chOff x="5452016" y="2824589"/>
            <a:chExt cx="689908" cy="1480916"/>
          </a:xfrm>
        </p:grpSpPr>
        <p:sp>
          <p:nvSpPr>
            <p:cNvPr id="1643" name="Google Shape;1643;p66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66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66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66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66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66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66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66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66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66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66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66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66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6" name="Google Shape;1656;p66"/>
          <p:cNvGrpSpPr/>
          <p:nvPr/>
        </p:nvGrpSpPr>
        <p:grpSpPr>
          <a:xfrm rot="5400000">
            <a:off x="393698" y="-63058"/>
            <a:ext cx="1162644" cy="1950174"/>
            <a:chOff x="2054423" y="3230517"/>
            <a:chExt cx="1162644" cy="1950174"/>
          </a:xfrm>
        </p:grpSpPr>
        <p:grpSp>
          <p:nvGrpSpPr>
            <p:cNvPr id="1657" name="Google Shape;1657;p66"/>
            <p:cNvGrpSpPr/>
            <p:nvPr/>
          </p:nvGrpSpPr>
          <p:grpSpPr>
            <a:xfrm>
              <a:off x="2054423" y="3230517"/>
              <a:ext cx="597242" cy="1950174"/>
              <a:chOff x="6961407" y="2871131"/>
              <a:chExt cx="439278" cy="1434374"/>
            </a:xfrm>
          </p:grpSpPr>
          <p:sp>
            <p:nvSpPr>
              <p:cNvPr id="1658" name="Google Shape;1658;p66"/>
              <p:cNvSpPr/>
              <p:nvPr/>
            </p:nvSpPr>
            <p:spPr>
              <a:xfrm rot="-5400000">
                <a:off x="6647504" y="3552324"/>
                <a:ext cx="1374825" cy="131536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3024" extrusionOk="0">
                    <a:moveTo>
                      <a:pt x="31193" y="0"/>
                    </a:moveTo>
                    <a:cubicBezTo>
                      <a:pt x="31079" y="0"/>
                      <a:pt x="30893" y="114"/>
                      <a:pt x="30836" y="300"/>
                    </a:cubicBezTo>
                    <a:lnTo>
                      <a:pt x="17287" y="300"/>
                    </a:lnTo>
                    <a:lnTo>
                      <a:pt x="17287" y="2796"/>
                    </a:lnTo>
                    <a:lnTo>
                      <a:pt x="0" y="2796"/>
                    </a:lnTo>
                    <a:lnTo>
                      <a:pt x="0" y="3024"/>
                    </a:lnTo>
                    <a:lnTo>
                      <a:pt x="17529" y="3024"/>
                    </a:lnTo>
                    <a:lnTo>
                      <a:pt x="17529" y="528"/>
                    </a:lnTo>
                    <a:lnTo>
                      <a:pt x="30836" y="528"/>
                    </a:lnTo>
                    <a:cubicBezTo>
                      <a:pt x="30893" y="656"/>
                      <a:pt x="31079" y="770"/>
                      <a:pt x="31193" y="770"/>
                    </a:cubicBezTo>
                    <a:cubicBezTo>
                      <a:pt x="31435" y="770"/>
                      <a:pt x="31607" y="599"/>
                      <a:pt x="31607" y="414"/>
                    </a:cubicBezTo>
                    <a:cubicBezTo>
                      <a:pt x="31607" y="171"/>
                      <a:pt x="31435" y="0"/>
                      <a:pt x="311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66"/>
              <p:cNvSpPr/>
              <p:nvPr/>
            </p:nvSpPr>
            <p:spPr>
              <a:xfrm rot="-5400000">
                <a:off x="6677278" y="3618071"/>
                <a:ext cx="1230283" cy="144586"/>
              </a:xfrm>
              <a:custGeom>
                <a:avLst/>
                <a:gdLst/>
                <a:ahLst/>
                <a:cxnLst/>
                <a:rect l="l" t="t" r="r" b="b"/>
                <a:pathLst>
                  <a:path w="28284" h="3324" extrusionOk="0">
                    <a:moveTo>
                      <a:pt x="27870" y="0"/>
                    </a:moveTo>
                    <a:cubicBezTo>
                      <a:pt x="27741" y="0"/>
                      <a:pt x="27570" y="114"/>
                      <a:pt x="27513" y="228"/>
                    </a:cubicBezTo>
                    <a:lnTo>
                      <a:pt x="16103" y="228"/>
                    </a:lnTo>
                    <a:lnTo>
                      <a:pt x="16103" y="3081"/>
                    </a:lnTo>
                    <a:lnTo>
                      <a:pt x="0" y="3081"/>
                    </a:lnTo>
                    <a:lnTo>
                      <a:pt x="0" y="3324"/>
                    </a:lnTo>
                    <a:lnTo>
                      <a:pt x="16331" y="3324"/>
                    </a:lnTo>
                    <a:lnTo>
                      <a:pt x="16331" y="471"/>
                    </a:lnTo>
                    <a:lnTo>
                      <a:pt x="27513" y="471"/>
                    </a:lnTo>
                    <a:cubicBezTo>
                      <a:pt x="27570" y="656"/>
                      <a:pt x="27741" y="770"/>
                      <a:pt x="27870" y="770"/>
                    </a:cubicBezTo>
                    <a:cubicBezTo>
                      <a:pt x="28098" y="770"/>
                      <a:pt x="28283" y="585"/>
                      <a:pt x="28283" y="357"/>
                    </a:cubicBezTo>
                    <a:cubicBezTo>
                      <a:pt x="28283" y="171"/>
                      <a:pt x="28098" y="0"/>
                      <a:pt x="278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66"/>
              <p:cNvSpPr/>
              <p:nvPr/>
            </p:nvSpPr>
            <p:spPr>
              <a:xfrm rot="-5400000">
                <a:off x="6529931" y="3512306"/>
                <a:ext cx="1434374" cy="152024"/>
              </a:xfrm>
              <a:custGeom>
                <a:avLst/>
                <a:gdLst/>
                <a:ahLst/>
                <a:cxnLst/>
                <a:rect l="l" t="t" r="r" b="b"/>
                <a:pathLst>
                  <a:path w="32976" h="3495" extrusionOk="0">
                    <a:moveTo>
                      <a:pt x="32562" y="1"/>
                    </a:moveTo>
                    <a:cubicBezTo>
                      <a:pt x="32448" y="1"/>
                      <a:pt x="32263" y="115"/>
                      <a:pt x="32206" y="286"/>
                    </a:cubicBezTo>
                    <a:lnTo>
                      <a:pt x="14976" y="286"/>
                    </a:lnTo>
                    <a:lnTo>
                      <a:pt x="14976" y="3267"/>
                    </a:lnTo>
                    <a:lnTo>
                      <a:pt x="0" y="3267"/>
                    </a:lnTo>
                    <a:lnTo>
                      <a:pt x="0" y="3495"/>
                    </a:lnTo>
                    <a:lnTo>
                      <a:pt x="15204" y="3495"/>
                    </a:lnTo>
                    <a:lnTo>
                      <a:pt x="15204" y="528"/>
                    </a:lnTo>
                    <a:lnTo>
                      <a:pt x="32206" y="528"/>
                    </a:lnTo>
                    <a:cubicBezTo>
                      <a:pt x="32263" y="642"/>
                      <a:pt x="32448" y="771"/>
                      <a:pt x="32562" y="771"/>
                    </a:cubicBezTo>
                    <a:cubicBezTo>
                      <a:pt x="32805" y="771"/>
                      <a:pt x="32976" y="585"/>
                      <a:pt x="32976" y="414"/>
                    </a:cubicBezTo>
                    <a:cubicBezTo>
                      <a:pt x="32976" y="172"/>
                      <a:pt x="32805" y="1"/>
                      <a:pt x="325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66"/>
              <p:cNvSpPr/>
              <p:nvPr/>
            </p:nvSpPr>
            <p:spPr>
              <a:xfrm rot="-5400000">
                <a:off x="6645331" y="3671116"/>
                <a:ext cx="1098138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25246" h="3923" extrusionOk="0">
                    <a:moveTo>
                      <a:pt x="24832" y="0"/>
                    </a:moveTo>
                    <a:cubicBezTo>
                      <a:pt x="24718" y="0"/>
                      <a:pt x="24532" y="114"/>
                      <a:pt x="24475" y="285"/>
                    </a:cubicBezTo>
                    <a:lnTo>
                      <a:pt x="13835" y="285"/>
                    </a:lnTo>
                    <a:lnTo>
                      <a:pt x="13835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4078" y="3923"/>
                    </a:lnTo>
                    <a:lnTo>
                      <a:pt x="14078" y="528"/>
                    </a:lnTo>
                    <a:lnTo>
                      <a:pt x="24475" y="528"/>
                    </a:lnTo>
                    <a:cubicBezTo>
                      <a:pt x="24532" y="642"/>
                      <a:pt x="24718" y="770"/>
                      <a:pt x="24832" y="770"/>
                    </a:cubicBezTo>
                    <a:cubicBezTo>
                      <a:pt x="25074" y="770"/>
                      <a:pt x="25245" y="585"/>
                      <a:pt x="25245" y="414"/>
                    </a:cubicBezTo>
                    <a:cubicBezTo>
                      <a:pt x="25245" y="171"/>
                      <a:pt x="25074" y="0"/>
                      <a:pt x="248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66"/>
              <p:cNvSpPr/>
              <p:nvPr/>
            </p:nvSpPr>
            <p:spPr>
              <a:xfrm rot="-5400000">
                <a:off x="6506661" y="3582076"/>
                <a:ext cx="1284264" cy="162594"/>
              </a:xfrm>
              <a:custGeom>
                <a:avLst/>
                <a:gdLst/>
                <a:ahLst/>
                <a:cxnLst/>
                <a:rect l="l" t="t" r="r" b="b"/>
                <a:pathLst>
                  <a:path w="29525" h="3738" extrusionOk="0">
                    <a:moveTo>
                      <a:pt x="29111" y="1"/>
                    </a:moveTo>
                    <a:cubicBezTo>
                      <a:pt x="28996" y="1"/>
                      <a:pt x="28811" y="115"/>
                      <a:pt x="28754" y="300"/>
                    </a:cubicBezTo>
                    <a:lnTo>
                      <a:pt x="12708" y="300"/>
                    </a:lnTo>
                    <a:lnTo>
                      <a:pt x="12708" y="3509"/>
                    </a:lnTo>
                    <a:lnTo>
                      <a:pt x="0" y="3509"/>
                    </a:lnTo>
                    <a:lnTo>
                      <a:pt x="0" y="3737"/>
                    </a:lnTo>
                    <a:lnTo>
                      <a:pt x="12951" y="3737"/>
                    </a:lnTo>
                    <a:lnTo>
                      <a:pt x="12951" y="528"/>
                    </a:lnTo>
                    <a:lnTo>
                      <a:pt x="28754" y="528"/>
                    </a:lnTo>
                    <a:cubicBezTo>
                      <a:pt x="28811" y="657"/>
                      <a:pt x="28996" y="771"/>
                      <a:pt x="29111" y="771"/>
                    </a:cubicBezTo>
                    <a:cubicBezTo>
                      <a:pt x="29353" y="771"/>
                      <a:pt x="29524" y="600"/>
                      <a:pt x="29524" y="414"/>
                    </a:cubicBezTo>
                    <a:cubicBezTo>
                      <a:pt x="29524" y="172"/>
                      <a:pt x="29353" y="1"/>
                      <a:pt x="2911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66"/>
              <p:cNvSpPr/>
              <p:nvPr/>
            </p:nvSpPr>
            <p:spPr>
              <a:xfrm rot="-5400000">
                <a:off x="6617711" y="3742147"/>
                <a:ext cx="953596" cy="173120"/>
              </a:xfrm>
              <a:custGeom>
                <a:avLst/>
                <a:gdLst/>
                <a:ahLst/>
                <a:cxnLst/>
                <a:rect l="l" t="t" r="r" b="b"/>
                <a:pathLst>
                  <a:path w="21923" h="3980" extrusionOk="0">
                    <a:moveTo>
                      <a:pt x="21566" y="0"/>
                    </a:moveTo>
                    <a:cubicBezTo>
                      <a:pt x="21394" y="0"/>
                      <a:pt x="21209" y="114"/>
                      <a:pt x="21209" y="300"/>
                    </a:cubicBezTo>
                    <a:lnTo>
                      <a:pt x="11168" y="300"/>
                    </a:lnTo>
                    <a:lnTo>
                      <a:pt x="11168" y="3752"/>
                    </a:lnTo>
                    <a:lnTo>
                      <a:pt x="0" y="3752"/>
                    </a:lnTo>
                    <a:lnTo>
                      <a:pt x="0" y="3980"/>
                    </a:lnTo>
                    <a:lnTo>
                      <a:pt x="11410" y="3980"/>
                    </a:lnTo>
                    <a:lnTo>
                      <a:pt x="11410" y="542"/>
                    </a:lnTo>
                    <a:lnTo>
                      <a:pt x="21209" y="542"/>
                    </a:lnTo>
                    <a:cubicBezTo>
                      <a:pt x="21209" y="656"/>
                      <a:pt x="21394" y="771"/>
                      <a:pt x="21566" y="771"/>
                    </a:cubicBezTo>
                    <a:cubicBezTo>
                      <a:pt x="21751" y="771"/>
                      <a:pt x="21922" y="599"/>
                      <a:pt x="21922" y="414"/>
                    </a:cubicBezTo>
                    <a:cubicBezTo>
                      <a:pt x="21922" y="186"/>
                      <a:pt x="21751" y="0"/>
                      <a:pt x="215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66"/>
              <p:cNvSpPr/>
              <p:nvPr/>
            </p:nvSpPr>
            <p:spPr>
              <a:xfrm rot="-5400000">
                <a:off x="6516884" y="3690342"/>
                <a:ext cx="1059686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3923" extrusionOk="0">
                    <a:moveTo>
                      <a:pt x="24004" y="1"/>
                    </a:moveTo>
                    <a:cubicBezTo>
                      <a:pt x="23819" y="1"/>
                      <a:pt x="23648" y="115"/>
                      <a:pt x="23648" y="300"/>
                    </a:cubicBezTo>
                    <a:lnTo>
                      <a:pt x="10098" y="300"/>
                    </a:lnTo>
                    <a:lnTo>
                      <a:pt x="10098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0341" y="3923"/>
                    </a:lnTo>
                    <a:lnTo>
                      <a:pt x="10341" y="543"/>
                    </a:lnTo>
                    <a:lnTo>
                      <a:pt x="23648" y="543"/>
                    </a:lnTo>
                    <a:cubicBezTo>
                      <a:pt x="23648" y="657"/>
                      <a:pt x="23819" y="771"/>
                      <a:pt x="24004" y="771"/>
                    </a:cubicBezTo>
                    <a:cubicBezTo>
                      <a:pt x="24176" y="771"/>
                      <a:pt x="24361" y="600"/>
                      <a:pt x="24361" y="414"/>
                    </a:cubicBezTo>
                    <a:cubicBezTo>
                      <a:pt x="24361" y="186"/>
                      <a:pt x="24176" y="1"/>
                      <a:pt x="24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5" name="Google Shape;1665;p66"/>
            <p:cNvGrpSpPr/>
            <p:nvPr/>
          </p:nvGrpSpPr>
          <p:grpSpPr>
            <a:xfrm>
              <a:off x="2683043" y="3311479"/>
              <a:ext cx="534024" cy="1869213"/>
              <a:chOff x="7780935" y="2930680"/>
              <a:chExt cx="392780" cy="1374825"/>
            </a:xfrm>
          </p:grpSpPr>
          <p:sp>
            <p:nvSpPr>
              <p:cNvPr id="1666" name="Google Shape;1666;p66"/>
              <p:cNvSpPr/>
              <p:nvPr/>
            </p:nvSpPr>
            <p:spPr>
              <a:xfrm rot="-5400000">
                <a:off x="7866274" y="3998065"/>
                <a:ext cx="449808" cy="165073"/>
              </a:xfrm>
              <a:custGeom>
                <a:avLst/>
                <a:gdLst/>
                <a:ahLst/>
                <a:cxnLst/>
                <a:rect l="l" t="t" r="r" b="b"/>
                <a:pathLst>
                  <a:path w="10341" h="3795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9856" y="229"/>
                    </a:lnTo>
                    <a:lnTo>
                      <a:pt x="9856" y="3081"/>
                    </a:lnTo>
                    <a:cubicBezTo>
                      <a:pt x="9685" y="3081"/>
                      <a:pt x="9556" y="3267"/>
                      <a:pt x="9556" y="3438"/>
                    </a:cubicBezTo>
                    <a:cubicBezTo>
                      <a:pt x="9556" y="3623"/>
                      <a:pt x="9742" y="3794"/>
                      <a:pt x="9984" y="3794"/>
                    </a:cubicBezTo>
                    <a:cubicBezTo>
                      <a:pt x="10155" y="3794"/>
                      <a:pt x="10341" y="3623"/>
                      <a:pt x="10341" y="3438"/>
                    </a:cubicBezTo>
                    <a:cubicBezTo>
                      <a:pt x="10341" y="3267"/>
                      <a:pt x="10212" y="3081"/>
                      <a:pt x="10098" y="3081"/>
                    </a:cubicBezTo>
                    <a:lnTo>
                      <a:pt x="1009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66"/>
              <p:cNvSpPr/>
              <p:nvPr/>
            </p:nvSpPr>
            <p:spPr>
              <a:xfrm rot="-5400000">
                <a:off x="7822212" y="3954002"/>
                <a:ext cx="498829" cy="204177"/>
              </a:xfrm>
              <a:custGeom>
                <a:avLst/>
                <a:gdLst/>
                <a:ahLst/>
                <a:cxnLst/>
                <a:rect l="l" t="t" r="r" b="b"/>
                <a:pathLst>
                  <a:path w="11468" h="4694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0925" y="243"/>
                    </a:lnTo>
                    <a:lnTo>
                      <a:pt x="10925" y="3980"/>
                    </a:lnTo>
                    <a:cubicBezTo>
                      <a:pt x="10811" y="3980"/>
                      <a:pt x="10697" y="4166"/>
                      <a:pt x="10697" y="4337"/>
                    </a:cubicBezTo>
                    <a:cubicBezTo>
                      <a:pt x="10697" y="4522"/>
                      <a:pt x="10868" y="4693"/>
                      <a:pt x="11054" y="4693"/>
                    </a:cubicBezTo>
                    <a:cubicBezTo>
                      <a:pt x="11282" y="4693"/>
                      <a:pt x="11467" y="4522"/>
                      <a:pt x="11467" y="4337"/>
                    </a:cubicBezTo>
                    <a:cubicBezTo>
                      <a:pt x="11467" y="4166"/>
                      <a:pt x="11339" y="3980"/>
                      <a:pt x="11168" y="3980"/>
                    </a:cubicBezTo>
                    <a:lnTo>
                      <a:pt x="1116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66"/>
              <p:cNvSpPr/>
              <p:nvPr/>
            </p:nvSpPr>
            <p:spPr>
              <a:xfrm rot="-5400000">
                <a:off x="7418033" y="3559740"/>
                <a:ext cx="1266256" cy="225274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5179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1995" y="243"/>
                    </a:lnTo>
                    <a:lnTo>
                      <a:pt x="11995" y="5178"/>
                    </a:lnTo>
                    <a:lnTo>
                      <a:pt x="16631" y="5178"/>
                    </a:lnTo>
                    <a:lnTo>
                      <a:pt x="20909" y="828"/>
                    </a:lnTo>
                    <a:lnTo>
                      <a:pt x="28340" y="828"/>
                    </a:lnTo>
                    <a:cubicBezTo>
                      <a:pt x="28397" y="1013"/>
                      <a:pt x="28526" y="1127"/>
                      <a:pt x="28697" y="1127"/>
                    </a:cubicBezTo>
                    <a:cubicBezTo>
                      <a:pt x="28939" y="1127"/>
                      <a:pt x="29111" y="956"/>
                      <a:pt x="29111" y="714"/>
                    </a:cubicBezTo>
                    <a:cubicBezTo>
                      <a:pt x="29111" y="543"/>
                      <a:pt x="28939" y="357"/>
                      <a:pt x="28697" y="357"/>
                    </a:cubicBezTo>
                    <a:cubicBezTo>
                      <a:pt x="28583" y="357"/>
                      <a:pt x="28397" y="471"/>
                      <a:pt x="28340" y="600"/>
                    </a:cubicBezTo>
                    <a:lnTo>
                      <a:pt x="20852" y="600"/>
                    </a:lnTo>
                    <a:lnTo>
                      <a:pt x="16516" y="4936"/>
                    </a:lnTo>
                    <a:lnTo>
                      <a:pt x="12238" y="4936"/>
                    </a:lnTo>
                    <a:lnTo>
                      <a:pt x="1223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66"/>
              <p:cNvSpPr/>
              <p:nvPr/>
            </p:nvSpPr>
            <p:spPr>
              <a:xfrm rot="-5400000">
                <a:off x="7317206" y="3505455"/>
                <a:ext cx="1374825" cy="225274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5179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3065" y="243"/>
                    </a:lnTo>
                    <a:lnTo>
                      <a:pt x="13065" y="5178"/>
                    </a:lnTo>
                    <a:lnTo>
                      <a:pt x="15917" y="5178"/>
                    </a:lnTo>
                    <a:lnTo>
                      <a:pt x="20382" y="714"/>
                    </a:lnTo>
                    <a:lnTo>
                      <a:pt x="30836" y="714"/>
                    </a:lnTo>
                    <a:cubicBezTo>
                      <a:pt x="30893" y="900"/>
                      <a:pt x="31022" y="1014"/>
                      <a:pt x="31193" y="1014"/>
                    </a:cubicBezTo>
                    <a:cubicBezTo>
                      <a:pt x="31435" y="1014"/>
                      <a:pt x="31607" y="828"/>
                      <a:pt x="31607" y="600"/>
                    </a:cubicBezTo>
                    <a:cubicBezTo>
                      <a:pt x="31607" y="415"/>
                      <a:pt x="31435" y="243"/>
                      <a:pt x="31193" y="243"/>
                    </a:cubicBezTo>
                    <a:cubicBezTo>
                      <a:pt x="31079" y="243"/>
                      <a:pt x="30893" y="358"/>
                      <a:pt x="30836" y="472"/>
                    </a:cubicBezTo>
                    <a:lnTo>
                      <a:pt x="20253" y="472"/>
                    </a:lnTo>
                    <a:lnTo>
                      <a:pt x="15803" y="4936"/>
                    </a:lnTo>
                    <a:lnTo>
                      <a:pt x="13307" y="4936"/>
                    </a:lnTo>
                    <a:lnTo>
                      <a:pt x="133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66"/>
              <p:cNvSpPr/>
              <p:nvPr/>
            </p:nvSpPr>
            <p:spPr>
              <a:xfrm rot="-5400000">
                <a:off x="7374298" y="3624573"/>
                <a:ext cx="1144680" cy="217183"/>
              </a:xfrm>
              <a:custGeom>
                <a:avLst/>
                <a:gdLst/>
                <a:ahLst/>
                <a:cxnLst/>
                <a:rect l="l" t="t" r="r" b="b"/>
                <a:pathLst>
                  <a:path w="26316" h="4993" extrusionOk="0">
                    <a:moveTo>
                      <a:pt x="25901" y="0"/>
                    </a:moveTo>
                    <a:cubicBezTo>
                      <a:pt x="25730" y="0"/>
                      <a:pt x="25602" y="114"/>
                      <a:pt x="25545" y="228"/>
                    </a:cubicBezTo>
                    <a:lnTo>
                      <a:pt x="20253" y="228"/>
                    </a:lnTo>
                    <a:lnTo>
                      <a:pt x="15689" y="4750"/>
                    </a:lnTo>
                    <a:lnTo>
                      <a:pt x="14491" y="4750"/>
                    </a:lnTo>
                    <a:lnTo>
                      <a:pt x="14491" y="171"/>
                    </a:lnTo>
                    <a:lnTo>
                      <a:pt x="0" y="171"/>
                    </a:lnTo>
                    <a:lnTo>
                      <a:pt x="0" y="414"/>
                    </a:lnTo>
                    <a:lnTo>
                      <a:pt x="14263" y="414"/>
                    </a:lnTo>
                    <a:lnTo>
                      <a:pt x="14263" y="4992"/>
                    </a:lnTo>
                    <a:lnTo>
                      <a:pt x="15803" y="4992"/>
                    </a:lnTo>
                    <a:lnTo>
                      <a:pt x="20325" y="471"/>
                    </a:lnTo>
                    <a:lnTo>
                      <a:pt x="25545" y="471"/>
                    </a:lnTo>
                    <a:cubicBezTo>
                      <a:pt x="25602" y="642"/>
                      <a:pt x="25787" y="713"/>
                      <a:pt x="25901" y="713"/>
                    </a:cubicBezTo>
                    <a:cubicBezTo>
                      <a:pt x="26144" y="713"/>
                      <a:pt x="26315" y="585"/>
                      <a:pt x="26315" y="357"/>
                    </a:cubicBezTo>
                    <a:cubicBezTo>
                      <a:pt x="26315" y="171"/>
                      <a:pt x="26144" y="0"/>
                      <a:pt x="2590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66"/>
              <p:cNvSpPr/>
              <p:nvPr/>
            </p:nvSpPr>
            <p:spPr>
              <a:xfrm rot="-5400000">
                <a:off x="7256398" y="3576791"/>
                <a:ext cx="1253250" cy="204177"/>
              </a:xfrm>
              <a:custGeom>
                <a:avLst/>
                <a:gdLst/>
                <a:ahLst/>
                <a:cxnLst/>
                <a:rect l="l" t="t" r="r" b="b"/>
                <a:pathLst>
                  <a:path w="28812" h="4694" extrusionOk="0">
                    <a:moveTo>
                      <a:pt x="28397" y="1"/>
                    </a:moveTo>
                    <a:cubicBezTo>
                      <a:pt x="28283" y="1"/>
                      <a:pt x="28098" y="115"/>
                      <a:pt x="28041" y="243"/>
                    </a:cubicBezTo>
                    <a:lnTo>
                      <a:pt x="19540" y="243"/>
                    </a:lnTo>
                    <a:lnTo>
                      <a:pt x="15618" y="4166"/>
                    </a:lnTo>
                    <a:lnTo>
                      <a:pt x="15618" y="172"/>
                    </a:lnTo>
                    <a:lnTo>
                      <a:pt x="0" y="172"/>
                    </a:lnTo>
                    <a:lnTo>
                      <a:pt x="0" y="415"/>
                    </a:lnTo>
                    <a:lnTo>
                      <a:pt x="15390" y="415"/>
                    </a:lnTo>
                    <a:lnTo>
                      <a:pt x="15390" y="4693"/>
                    </a:lnTo>
                    <a:lnTo>
                      <a:pt x="19669" y="472"/>
                    </a:lnTo>
                    <a:lnTo>
                      <a:pt x="28041" y="472"/>
                    </a:lnTo>
                    <a:cubicBezTo>
                      <a:pt x="28098" y="657"/>
                      <a:pt x="28226" y="771"/>
                      <a:pt x="28397" y="771"/>
                    </a:cubicBezTo>
                    <a:cubicBezTo>
                      <a:pt x="28640" y="771"/>
                      <a:pt x="28811" y="600"/>
                      <a:pt x="28811" y="357"/>
                    </a:cubicBezTo>
                    <a:cubicBezTo>
                      <a:pt x="28811" y="172"/>
                      <a:pt x="28640" y="1"/>
                      <a:pt x="2839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1C491-B22E-F002-B53F-C9A5CEC457D5}"/>
              </a:ext>
            </a:extLst>
          </p:cNvPr>
          <p:cNvSpPr/>
          <p:nvPr/>
        </p:nvSpPr>
        <p:spPr>
          <a:xfrm>
            <a:off x="5455919" y="1661160"/>
            <a:ext cx="2247337" cy="910590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D9AFE0-963A-2130-EF87-8314EAFC3BDE}"/>
              </a:ext>
            </a:extLst>
          </p:cNvPr>
          <p:cNvSpPr txBox="1"/>
          <p:nvPr/>
        </p:nvSpPr>
        <p:spPr>
          <a:xfrm>
            <a:off x="5391538" y="1833844"/>
            <a:ext cx="26886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6"/>
                </a:solidFill>
              </a:rPr>
              <a:t>SOFTWARE </a:t>
            </a:r>
            <a:r>
              <a:rPr lang="en-US" sz="2000" b="1" dirty="0">
                <a:solidFill>
                  <a:schemeClr val="accent6"/>
                </a:solidFill>
              </a:rPr>
              <a:t>REQUIREMENTS</a:t>
            </a:r>
            <a:endParaRPr lang="en-US" sz="1800" b="1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963672-1D47-FC70-69C0-23D984922F85}"/>
              </a:ext>
            </a:extLst>
          </p:cNvPr>
          <p:cNvSpPr txBox="1"/>
          <p:nvPr/>
        </p:nvSpPr>
        <p:spPr>
          <a:xfrm>
            <a:off x="746446" y="2145882"/>
            <a:ext cx="259234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6"/>
                </a:solidFill>
              </a:rPr>
              <a:t>Web Browsers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Most recent version of Google Chrome, Firefox, Internet Explorer, or Safari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207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8"/>
          <p:cNvSpPr txBox="1">
            <a:spLocks noGrp="1"/>
          </p:cNvSpPr>
          <p:nvPr>
            <p:ph type="subTitle" idx="1"/>
          </p:nvPr>
        </p:nvSpPr>
        <p:spPr>
          <a:xfrm>
            <a:off x="311748" y="904405"/>
            <a:ext cx="3175707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 a user-friendly system for efficient management of student information and interests</a:t>
            </a:r>
            <a:endParaRPr dirty="0"/>
          </a:p>
        </p:txBody>
      </p:sp>
      <p:sp>
        <p:nvSpPr>
          <p:cNvPr id="849" name="Google Shape;849;p38"/>
          <p:cNvSpPr txBox="1">
            <a:spLocks noGrp="1"/>
          </p:cNvSpPr>
          <p:nvPr>
            <p:ph type="subTitle" idx="2"/>
          </p:nvPr>
        </p:nvSpPr>
        <p:spPr>
          <a:xfrm>
            <a:off x="2238196" y="2316615"/>
            <a:ext cx="4548324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 screens for essential CRUD operations on student entities and create a user management system with roles and permissions</a:t>
            </a:r>
            <a:endParaRPr dirty="0"/>
          </a:p>
        </p:txBody>
      </p:sp>
      <p:sp>
        <p:nvSpPr>
          <p:cNvPr id="856" name="Google Shape;856;p38"/>
          <p:cNvSpPr txBox="1">
            <a:spLocks noGrp="1"/>
          </p:cNvSpPr>
          <p:nvPr>
            <p:ph type="subTitle" idx="13"/>
          </p:nvPr>
        </p:nvSpPr>
        <p:spPr>
          <a:xfrm>
            <a:off x="2531721" y="1944709"/>
            <a:ext cx="3699558" cy="5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ptos Narrow" panose="020B0004020202020204" pitchFamily="34" charset="0"/>
              </a:rPr>
              <a:t>CRUD Operations and User Management </a:t>
            </a:r>
            <a:endParaRPr b="1" dirty="0">
              <a:latin typeface="Aptos Narrow" panose="020B0004020202020204" pitchFamily="34" charset="0"/>
            </a:endParaRPr>
          </a:p>
        </p:txBody>
      </p:sp>
      <p:sp>
        <p:nvSpPr>
          <p:cNvPr id="6" name="Google Shape;856;p38">
            <a:extLst>
              <a:ext uri="{FF2B5EF4-FFF2-40B4-BE49-F238E27FC236}">
                <a16:creationId xmlns:a16="http://schemas.microsoft.com/office/drawing/2014/main" id="{9FEEB2B1-8E0A-735A-A0F2-4845F2178A49}"/>
              </a:ext>
            </a:extLst>
          </p:cNvPr>
          <p:cNvSpPr txBox="1">
            <a:spLocks/>
          </p:cNvSpPr>
          <p:nvPr/>
        </p:nvSpPr>
        <p:spPr>
          <a:xfrm>
            <a:off x="637651" y="490337"/>
            <a:ext cx="252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b="1" dirty="0">
                <a:latin typeface="Aptos Narrow" panose="020B0004020202020204" pitchFamily="34" charset="0"/>
              </a:rPr>
              <a:t>User-Friendly System</a:t>
            </a:r>
          </a:p>
        </p:txBody>
      </p:sp>
      <p:sp>
        <p:nvSpPr>
          <p:cNvPr id="23" name="Google Shape;856;p38">
            <a:extLst>
              <a:ext uri="{FF2B5EF4-FFF2-40B4-BE49-F238E27FC236}">
                <a16:creationId xmlns:a16="http://schemas.microsoft.com/office/drawing/2014/main" id="{27784B2D-B740-1AB6-82E0-C5579F7FD003}"/>
              </a:ext>
            </a:extLst>
          </p:cNvPr>
          <p:cNvSpPr txBox="1">
            <a:spLocks/>
          </p:cNvSpPr>
          <p:nvPr/>
        </p:nvSpPr>
        <p:spPr>
          <a:xfrm>
            <a:off x="4936741" y="3470975"/>
            <a:ext cx="3699558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b="1" dirty="0">
                <a:latin typeface="Aptos Narrow" panose="020B0004020202020204" pitchFamily="34" charset="0"/>
              </a:rPr>
              <a:t>Comprehensive Dashboard</a:t>
            </a:r>
          </a:p>
        </p:txBody>
      </p:sp>
      <p:sp>
        <p:nvSpPr>
          <p:cNvPr id="25" name="Google Shape;849;p38">
            <a:extLst>
              <a:ext uri="{FF2B5EF4-FFF2-40B4-BE49-F238E27FC236}">
                <a16:creationId xmlns:a16="http://schemas.microsoft.com/office/drawing/2014/main" id="{32D47188-552A-F809-467C-784CC07D048E}"/>
              </a:ext>
            </a:extLst>
          </p:cNvPr>
          <p:cNvSpPr txBox="1">
            <a:spLocks/>
          </p:cNvSpPr>
          <p:nvPr/>
        </p:nvSpPr>
        <p:spPr>
          <a:xfrm>
            <a:off x="4572000" y="3778511"/>
            <a:ext cx="4123941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a comprehensive dashboard with widgets and visualizations to showcase key statistics and insights.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9"/>
          <p:cNvSpPr txBox="1">
            <a:spLocks noGrp="1"/>
          </p:cNvSpPr>
          <p:nvPr>
            <p:ph type="title"/>
          </p:nvPr>
        </p:nvSpPr>
        <p:spPr>
          <a:xfrm>
            <a:off x="802677" y="2301409"/>
            <a:ext cx="629386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865" name="Google Shape;865;p39"/>
          <p:cNvSpPr txBox="1">
            <a:spLocks noGrp="1"/>
          </p:cNvSpPr>
          <p:nvPr>
            <p:ph type="title" idx="2"/>
          </p:nvPr>
        </p:nvSpPr>
        <p:spPr>
          <a:xfrm>
            <a:off x="713225" y="966754"/>
            <a:ext cx="1135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05495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9"/>
          <p:cNvSpPr txBox="1">
            <a:spLocks noGrp="1"/>
          </p:cNvSpPr>
          <p:nvPr>
            <p:ph type="title"/>
          </p:nvPr>
        </p:nvSpPr>
        <p:spPr>
          <a:xfrm>
            <a:off x="802677" y="2301409"/>
            <a:ext cx="629386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865" name="Google Shape;865;p39"/>
          <p:cNvSpPr txBox="1">
            <a:spLocks noGrp="1"/>
          </p:cNvSpPr>
          <p:nvPr>
            <p:ph type="title" idx="2"/>
          </p:nvPr>
        </p:nvSpPr>
        <p:spPr>
          <a:xfrm>
            <a:off x="713225" y="966754"/>
            <a:ext cx="1135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99113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42"/>
          <p:cNvSpPr txBox="1">
            <a:spLocks noGrp="1"/>
          </p:cNvSpPr>
          <p:nvPr>
            <p:ph type="subTitle" idx="1"/>
          </p:nvPr>
        </p:nvSpPr>
        <p:spPr>
          <a:xfrm>
            <a:off x="977400" y="1419050"/>
            <a:ext cx="6052050" cy="18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In summary, this Student Interests System stands as a testament to effective student data management and insightful analytics. Leveraging C# MVC, HTML, CSS, and JavaScript, the project delivers a user-friendly interface, dynamic dropdowns, paginated views, and a comprehensive dashboard. This initiative represents a harmonious blend of functionality and aesthetics, ensuring an efficient and engaging platform for both administrators and users.</a:t>
            </a:r>
            <a:endParaRPr sz="18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67"/>
          <p:cNvSpPr txBox="1">
            <a:spLocks noGrp="1"/>
          </p:cNvSpPr>
          <p:nvPr>
            <p:ph type="title"/>
          </p:nvPr>
        </p:nvSpPr>
        <p:spPr>
          <a:xfrm>
            <a:off x="2071265" y="1504165"/>
            <a:ext cx="4448100" cy="9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677" name="Google Shape;1677;p67"/>
          <p:cNvSpPr txBox="1">
            <a:spLocks noGrp="1"/>
          </p:cNvSpPr>
          <p:nvPr>
            <p:ph type="subTitle" idx="1"/>
          </p:nvPr>
        </p:nvSpPr>
        <p:spPr>
          <a:xfrm>
            <a:off x="2239869" y="2424974"/>
            <a:ext cx="4448100" cy="11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bcsf20m039@pucit.edu.pk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03174836661</a:t>
            </a:r>
            <a:endParaRPr dirty="0"/>
          </a:p>
        </p:txBody>
      </p:sp>
      <p:grpSp>
        <p:nvGrpSpPr>
          <p:cNvPr id="1679" name="Google Shape;1679;p67"/>
          <p:cNvGrpSpPr/>
          <p:nvPr/>
        </p:nvGrpSpPr>
        <p:grpSpPr>
          <a:xfrm>
            <a:off x="713229" y="-2"/>
            <a:ext cx="1186862" cy="1990767"/>
            <a:chOff x="786179" y="280873"/>
            <a:chExt cx="1186862" cy="1990767"/>
          </a:xfrm>
        </p:grpSpPr>
        <p:grpSp>
          <p:nvGrpSpPr>
            <p:cNvPr id="1680" name="Google Shape;1680;p67"/>
            <p:cNvGrpSpPr/>
            <p:nvPr/>
          </p:nvGrpSpPr>
          <p:grpSpPr>
            <a:xfrm rot="10800000">
              <a:off x="1363367" y="280873"/>
              <a:ext cx="609674" cy="1990767"/>
              <a:chOff x="6961407" y="2871131"/>
              <a:chExt cx="439278" cy="1434374"/>
            </a:xfrm>
          </p:grpSpPr>
          <p:sp>
            <p:nvSpPr>
              <p:cNvPr id="1681" name="Google Shape;1681;p67"/>
              <p:cNvSpPr/>
              <p:nvPr/>
            </p:nvSpPr>
            <p:spPr>
              <a:xfrm rot="-5400000">
                <a:off x="6647504" y="3552324"/>
                <a:ext cx="1374825" cy="131536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3024" extrusionOk="0">
                    <a:moveTo>
                      <a:pt x="31193" y="0"/>
                    </a:moveTo>
                    <a:cubicBezTo>
                      <a:pt x="31079" y="0"/>
                      <a:pt x="30893" y="114"/>
                      <a:pt x="30836" y="300"/>
                    </a:cubicBezTo>
                    <a:lnTo>
                      <a:pt x="17287" y="300"/>
                    </a:lnTo>
                    <a:lnTo>
                      <a:pt x="17287" y="2796"/>
                    </a:lnTo>
                    <a:lnTo>
                      <a:pt x="0" y="2796"/>
                    </a:lnTo>
                    <a:lnTo>
                      <a:pt x="0" y="3024"/>
                    </a:lnTo>
                    <a:lnTo>
                      <a:pt x="17529" y="3024"/>
                    </a:lnTo>
                    <a:lnTo>
                      <a:pt x="17529" y="528"/>
                    </a:lnTo>
                    <a:lnTo>
                      <a:pt x="30836" y="528"/>
                    </a:lnTo>
                    <a:cubicBezTo>
                      <a:pt x="30893" y="656"/>
                      <a:pt x="31079" y="770"/>
                      <a:pt x="31193" y="770"/>
                    </a:cubicBezTo>
                    <a:cubicBezTo>
                      <a:pt x="31435" y="770"/>
                      <a:pt x="31607" y="599"/>
                      <a:pt x="31607" y="414"/>
                    </a:cubicBezTo>
                    <a:cubicBezTo>
                      <a:pt x="31607" y="171"/>
                      <a:pt x="31435" y="0"/>
                      <a:pt x="311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67"/>
              <p:cNvSpPr/>
              <p:nvPr/>
            </p:nvSpPr>
            <p:spPr>
              <a:xfrm rot="-5400000">
                <a:off x="6677278" y="3618071"/>
                <a:ext cx="1230283" cy="144586"/>
              </a:xfrm>
              <a:custGeom>
                <a:avLst/>
                <a:gdLst/>
                <a:ahLst/>
                <a:cxnLst/>
                <a:rect l="l" t="t" r="r" b="b"/>
                <a:pathLst>
                  <a:path w="28284" h="3324" extrusionOk="0">
                    <a:moveTo>
                      <a:pt x="27870" y="0"/>
                    </a:moveTo>
                    <a:cubicBezTo>
                      <a:pt x="27741" y="0"/>
                      <a:pt x="27570" y="114"/>
                      <a:pt x="27513" y="228"/>
                    </a:cubicBezTo>
                    <a:lnTo>
                      <a:pt x="16103" y="228"/>
                    </a:lnTo>
                    <a:lnTo>
                      <a:pt x="16103" y="3081"/>
                    </a:lnTo>
                    <a:lnTo>
                      <a:pt x="0" y="3081"/>
                    </a:lnTo>
                    <a:lnTo>
                      <a:pt x="0" y="3324"/>
                    </a:lnTo>
                    <a:lnTo>
                      <a:pt x="16331" y="3324"/>
                    </a:lnTo>
                    <a:lnTo>
                      <a:pt x="16331" y="471"/>
                    </a:lnTo>
                    <a:lnTo>
                      <a:pt x="27513" y="471"/>
                    </a:lnTo>
                    <a:cubicBezTo>
                      <a:pt x="27570" y="656"/>
                      <a:pt x="27741" y="770"/>
                      <a:pt x="27870" y="770"/>
                    </a:cubicBezTo>
                    <a:cubicBezTo>
                      <a:pt x="28098" y="770"/>
                      <a:pt x="28283" y="585"/>
                      <a:pt x="28283" y="357"/>
                    </a:cubicBezTo>
                    <a:cubicBezTo>
                      <a:pt x="28283" y="171"/>
                      <a:pt x="28098" y="0"/>
                      <a:pt x="278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67"/>
              <p:cNvSpPr/>
              <p:nvPr/>
            </p:nvSpPr>
            <p:spPr>
              <a:xfrm rot="-5400000">
                <a:off x="6529931" y="3512306"/>
                <a:ext cx="1434374" cy="152024"/>
              </a:xfrm>
              <a:custGeom>
                <a:avLst/>
                <a:gdLst/>
                <a:ahLst/>
                <a:cxnLst/>
                <a:rect l="l" t="t" r="r" b="b"/>
                <a:pathLst>
                  <a:path w="32976" h="3495" extrusionOk="0">
                    <a:moveTo>
                      <a:pt x="32562" y="1"/>
                    </a:moveTo>
                    <a:cubicBezTo>
                      <a:pt x="32448" y="1"/>
                      <a:pt x="32263" y="115"/>
                      <a:pt x="32206" y="286"/>
                    </a:cubicBezTo>
                    <a:lnTo>
                      <a:pt x="14976" y="286"/>
                    </a:lnTo>
                    <a:lnTo>
                      <a:pt x="14976" y="3267"/>
                    </a:lnTo>
                    <a:lnTo>
                      <a:pt x="0" y="3267"/>
                    </a:lnTo>
                    <a:lnTo>
                      <a:pt x="0" y="3495"/>
                    </a:lnTo>
                    <a:lnTo>
                      <a:pt x="15204" y="3495"/>
                    </a:lnTo>
                    <a:lnTo>
                      <a:pt x="15204" y="528"/>
                    </a:lnTo>
                    <a:lnTo>
                      <a:pt x="32206" y="528"/>
                    </a:lnTo>
                    <a:cubicBezTo>
                      <a:pt x="32263" y="642"/>
                      <a:pt x="32448" y="771"/>
                      <a:pt x="32562" y="771"/>
                    </a:cubicBezTo>
                    <a:cubicBezTo>
                      <a:pt x="32805" y="771"/>
                      <a:pt x="32976" y="585"/>
                      <a:pt x="32976" y="414"/>
                    </a:cubicBezTo>
                    <a:cubicBezTo>
                      <a:pt x="32976" y="172"/>
                      <a:pt x="32805" y="1"/>
                      <a:pt x="325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67"/>
              <p:cNvSpPr/>
              <p:nvPr/>
            </p:nvSpPr>
            <p:spPr>
              <a:xfrm rot="-5400000">
                <a:off x="6645331" y="3671116"/>
                <a:ext cx="1098138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25246" h="3923" extrusionOk="0">
                    <a:moveTo>
                      <a:pt x="24832" y="0"/>
                    </a:moveTo>
                    <a:cubicBezTo>
                      <a:pt x="24718" y="0"/>
                      <a:pt x="24532" y="114"/>
                      <a:pt x="24475" y="285"/>
                    </a:cubicBezTo>
                    <a:lnTo>
                      <a:pt x="13835" y="285"/>
                    </a:lnTo>
                    <a:lnTo>
                      <a:pt x="13835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4078" y="3923"/>
                    </a:lnTo>
                    <a:lnTo>
                      <a:pt x="14078" y="528"/>
                    </a:lnTo>
                    <a:lnTo>
                      <a:pt x="24475" y="528"/>
                    </a:lnTo>
                    <a:cubicBezTo>
                      <a:pt x="24532" y="642"/>
                      <a:pt x="24718" y="770"/>
                      <a:pt x="24832" y="770"/>
                    </a:cubicBezTo>
                    <a:cubicBezTo>
                      <a:pt x="25074" y="770"/>
                      <a:pt x="25245" y="585"/>
                      <a:pt x="25245" y="414"/>
                    </a:cubicBezTo>
                    <a:cubicBezTo>
                      <a:pt x="25245" y="171"/>
                      <a:pt x="25074" y="0"/>
                      <a:pt x="248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67"/>
              <p:cNvSpPr/>
              <p:nvPr/>
            </p:nvSpPr>
            <p:spPr>
              <a:xfrm rot="-5400000">
                <a:off x="6506661" y="3582076"/>
                <a:ext cx="1284264" cy="162594"/>
              </a:xfrm>
              <a:custGeom>
                <a:avLst/>
                <a:gdLst/>
                <a:ahLst/>
                <a:cxnLst/>
                <a:rect l="l" t="t" r="r" b="b"/>
                <a:pathLst>
                  <a:path w="29525" h="3738" extrusionOk="0">
                    <a:moveTo>
                      <a:pt x="29111" y="1"/>
                    </a:moveTo>
                    <a:cubicBezTo>
                      <a:pt x="28996" y="1"/>
                      <a:pt x="28811" y="115"/>
                      <a:pt x="28754" y="300"/>
                    </a:cubicBezTo>
                    <a:lnTo>
                      <a:pt x="12708" y="300"/>
                    </a:lnTo>
                    <a:lnTo>
                      <a:pt x="12708" y="3509"/>
                    </a:lnTo>
                    <a:lnTo>
                      <a:pt x="0" y="3509"/>
                    </a:lnTo>
                    <a:lnTo>
                      <a:pt x="0" y="3737"/>
                    </a:lnTo>
                    <a:lnTo>
                      <a:pt x="12951" y="3737"/>
                    </a:lnTo>
                    <a:lnTo>
                      <a:pt x="12951" y="528"/>
                    </a:lnTo>
                    <a:lnTo>
                      <a:pt x="28754" y="528"/>
                    </a:lnTo>
                    <a:cubicBezTo>
                      <a:pt x="28811" y="657"/>
                      <a:pt x="28996" y="771"/>
                      <a:pt x="29111" y="771"/>
                    </a:cubicBezTo>
                    <a:cubicBezTo>
                      <a:pt x="29353" y="771"/>
                      <a:pt x="29524" y="600"/>
                      <a:pt x="29524" y="414"/>
                    </a:cubicBezTo>
                    <a:cubicBezTo>
                      <a:pt x="29524" y="172"/>
                      <a:pt x="29353" y="1"/>
                      <a:pt x="2911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67"/>
              <p:cNvSpPr/>
              <p:nvPr/>
            </p:nvSpPr>
            <p:spPr>
              <a:xfrm rot="-5400000">
                <a:off x="6617711" y="3742147"/>
                <a:ext cx="953596" cy="173120"/>
              </a:xfrm>
              <a:custGeom>
                <a:avLst/>
                <a:gdLst/>
                <a:ahLst/>
                <a:cxnLst/>
                <a:rect l="l" t="t" r="r" b="b"/>
                <a:pathLst>
                  <a:path w="21923" h="3980" extrusionOk="0">
                    <a:moveTo>
                      <a:pt x="21566" y="0"/>
                    </a:moveTo>
                    <a:cubicBezTo>
                      <a:pt x="21394" y="0"/>
                      <a:pt x="21209" y="114"/>
                      <a:pt x="21209" y="300"/>
                    </a:cubicBezTo>
                    <a:lnTo>
                      <a:pt x="11168" y="300"/>
                    </a:lnTo>
                    <a:lnTo>
                      <a:pt x="11168" y="3752"/>
                    </a:lnTo>
                    <a:lnTo>
                      <a:pt x="0" y="3752"/>
                    </a:lnTo>
                    <a:lnTo>
                      <a:pt x="0" y="3980"/>
                    </a:lnTo>
                    <a:lnTo>
                      <a:pt x="11410" y="3980"/>
                    </a:lnTo>
                    <a:lnTo>
                      <a:pt x="11410" y="542"/>
                    </a:lnTo>
                    <a:lnTo>
                      <a:pt x="21209" y="542"/>
                    </a:lnTo>
                    <a:cubicBezTo>
                      <a:pt x="21209" y="656"/>
                      <a:pt x="21394" y="771"/>
                      <a:pt x="21566" y="771"/>
                    </a:cubicBezTo>
                    <a:cubicBezTo>
                      <a:pt x="21751" y="771"/>
                      <a:pt x="21922" y="599"/>
                      <a:pt x="21922" y="414"/>
                    </a:cubicBezTo>
                    <a:cubicBezTo>
                      <a:pt x="21922" y="186"/>
                      <a:pt x="21751" y="0"/>
                      <a:pt x="215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67"/>
              <p:cNvSpPr/>
              <p:nvPr/>
            </p:nvSpPr>
            <p:spPr>
              <a:xfrm rot="-5400000">
                <a:off x="6516884" y="3690342"/>
                <a:ext cx="1059686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3923" extrusionOk="0">
                    <a:moveTo>
                      <a:pt x="24004" y="1"/>
                    </a:moveTo>
                    <a:cubicBezTo>
                      <a:pt x="23819" y="1"/>
                      <a:pt x="23648" y="115"/>
                      <a:pt x="23648" y="300"/>
                    </a:cubicBezTo>
                    <a:lnTo>
                      <a:pt x="10098" y="300"/>
                    </a:lnTo>
                    <a:lnTo>
                      <a:pt x="10098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0341" y="3923"/>
                    </a:lnTo>
                    <a:lnTo>
                      <a:pt x="10341" y="543"/>
                    </a:lnTo>
                    <a:lnTo>
                      <a:pt x="23648" y="543"/>
                    </a:lnTo>
                    <a:cubicBezTo>
                      <a:pt x="23648" y="657"/>
                      <a:pt x="23819" y="771"/>
                      <a:pt x="24004" y="771"/>
                    </a:cubicBezTo>
                    <a:cubicBezTo>
                      <a:pt x="24176" y="771"/>
                      <a:pt x="24361" y="600"/>
                      <a:pt x="24361" y="414"/>
                    </a:cubicBezTo>
                    <a:cubicBezTo>
                      <a:pt x="24361" y="186"/>
                      <a:pt x="24176" y="1"/>
                      <a:pt x="24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8" name="Google Shape;1688;p67"/>
            <p:cNvGrpSpPr/>
            <p:nvPr/>
          </p:nvGrpSpPr>
          <p:grpSpPr>
            <a:xfrm rot="10800000">
              <a:off x="786179" y="280873"/>
              <a:ext cx="545140" cy="1908120"/>
              <a:chOff x="7780935" y="2930680"/>
              <a:chExt cx="392780" cy="1374825"/>
            </a:xfrm>
          </p:grpSpPr>
          <p:sp>
            <p:nvSpPr>
              <p:cNvPr id="1689" name="Google Shape;1689;p67"/>
              <p:cNvSpPr/>
              <p:nvPr/>
            </p:nvSpPr>
            <p:spPr>
              <a:xfrm rot="-5400000">
                <a:off x="7866274" y="3998065"/>
                <a:ext cx="449808" cy="165073"/>
              </a:xfrm>
              <a:custGeom>
                <a:avLst/>
                <a:gdLst/>
                <a:ahLst/>
                <a:cxnLst/>
                <a:rect l="l" t="t" r="r" b="b"/>
                <a:pathLst>
                  <a:path w="10341" h="3795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9856" y="229"/>
                    </a:lnTo>
                    <a:lnTo>
                      <a:pt x="9856" y="3081"/>
                    </a:lnTo>
                    <a:cubicBezTo>
                      <a:pt x="9685" y="3081"/>
                      <a:pt x="9556" y="3267"/>
                      <a:pt x="9556" y="3438"/>
                    </a:cubicBezTo>
                    <a:cubicBezTo>
                      <a:pt x="9556" y="3623"/>
                      <a:pt x="9742" y="3794"/>
                      <a:pt x="9984" y="3794"/>
                    </a:cubicBezTo>
                    <a:cubicBezTo>
                      <a:pt x="10155" y="3794"/>
                      <a:pt x="10341" y="3623"/>
                      <a:pt x="10341" y="3438"/>
                    </a:cubicBezTo>
                    <a:cubicBezTo>
                      <a:pt x="10341" y="3267"/>
                      <a:pt x="10212" y="3081"/>
                      <a:pt x="10098" y="3081"/>
                    </a:cubicBezTo>
                    <a:lnTo>
                      <a:pt x="1009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67"/>
              <p:cNvSpPr/>
              <p:nvPr/>
            </p:nvSpPr>
            <p:spPr>
              <a:xfrm rot="-5400000">
                <a:off x="7822212" y="3954002"/>
                <a:ext cx="498829" cy="204177"/>
              </a:xfrm>
              <a:custGeom>
                <a:avLst/>
                <a:gdLst/>
                <a:ahLst/>
                <a:cxnLst/>
                <a:rect l="l" t="t" r="r" b="b"/>
                <a:pathLst>
                  <a:path w="11468" h="4694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0925" y="243"/>
                    </a:lnTo>
                    <a:lnTo>
                      <a:pt x="10925" y="3980"/>
                    </a:lnTo>
                    <a:cubicBezTo>
                      <a:pt x="10811" y="3980"/>
                      <a:pt x="10697" y="4166"/>
                      <a:pt x="10697" y="4337"/>
                    </a:cubicBezTo>
                    <a:cubicBezTo>
                      <a:pt x="10697" y="4522"/>
                      <a:pt x="10868" y="4693"/>
                      <a:pt x="11054" y="4693"/>
                    </a:cubicBezTo>
                    <a:cubicBezTo>
                      <a:pt x="11282" y="4693"/>
                      <a:pt x="11467" y="4522"/>
                      <a:pt x="11467" y="4337"/>
                    </a:cubicBezTo>
                    <a:cubicBezTo>
                      <a:pt x="11467" y="4166"/>
                      <a:pt x="11339" y="3980"/>
                      <a:pt x="11168" y="3980"/>
                    </a:cubicBezTo>
                    <a:lnTo>
                      <a:pt x="1116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67"/>
              <p:cNvSpPr/>
              <p:nvPr/>
            </p:nvSpPr>
            <p:spPr>
              <a:xfrm rot="-5400000">
                <a:off x="7418033" y="3559740"/>
                <a:ext cx="1266256" cy="225274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5179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1995" y="243"/>
                    </a:lnTo>
                    <a:lnTo>
                      <a:pt x="11995" y="5178"/>
                    </a:lnTo>
                    <a:lnTo>
                      <a:pt x="16631" y="5178"/>
                    </a:lnTo>
                    <a:lnTo>
                      <a:pt x="20909" y="828"/>
                    </a:lnTo>
                    <a:lnTo>
                      <a:pt x="28340" y="828"/>
                    </a:lnTo>
                    <a:cubicBezTo>
                      <a:pt x="28397" y="1013"/>
                      <a:pt x="28526" y="1127"/>
                      <a:pt x="28697" y="1127"/>
                    </a:cubicBezTo>
                    <a:cubicBezTo>
                      <a:pt x="28939" y="1127"/>
                      <a:pt x="29111" y="956"/>
                      <a:pt x="29111" y="714"/>
                    </a:cubicBezTo>
                    <a:cubicBezTo>
                      <a:pt x="29111" y="543"/>
                      <a:pt x="28939" y="357"/>
                      <a:pt x="28697" y="357"/>
                    </a:cubicBezTo>
                    <a:cubicBezTo>
                      <a:pt x="28583" y="357"/>
                      <a:pt x="28397" y="471"/>
                      <a:pt x="28340" y="600"/>
                    </a:cubicBezTo>
                    <a:lnTo>
                      <a:pt x="20852" y="600"/>
                    </a:lnTo>
                    <a:lnTo>
                      <a:pt x="16516" y="4936"/>
                    </a:lnTo>
                    <a:lnTo>
                      <a:pt x="12238" y="4936"/>
                    </a:lnTo>
                    <a:lnTo>
                      <a:pt x="1223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67"/>
              <p:cNvSpPr/>
              <p:nvPr/>
            </p:nvSpPr>
            <p:spPr>
              <a:xfrm rot="-5400000">
                <a:off x="7317206" y="3505455"/>
                <a:ext cx="1374825" cy="225274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5179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3065" y="243"/>
                    </a:lnTo>
                    <a:lnTo>
                      <a:pt x="13065" y="5178"/>
                    </a:lnTo>
                    <a:lnTo>
                      <a:pt x="15917" y="5178"/>
                    </a:lnTo>
                    <a:lnTo>
                      <a:pt x="20382" y="714"/>
                    </a:lnTo>
                    <a:lnTo>
                      <a:pt x="30836" y="714"/>
                    </a:lnTo>
                    <a:cubicBezTo>
                      <a:pt x="30893" y="900"/>
                      <a:pt x="31022" y="1014"/>
                      <a:pt x="31193" y="1014"/>
                    </a:cubicBezTo>
                    <a:cubicBezTo>
                      <a:pt x="31435" y="1014"/>
                      <a:pt x="31607" y="828"/>
                      <a:pt x="31607" y="600"/>
                    </a:cubicBezTo>
                    <a:cubicBezTo>
                      <a:pt x="31607" y="415"/>
                      <a:pt x="31435" y="243"/>
                      <a:pt x="31193" y="243"/>
                    </a:cubicBezTo>
                    <a:cubicBezTo>
                      <a:pt x="31079" y="243"/>
                      <a:pt x="30893" y="358"/>
                      <a:pt x="30836" y="472"/>
                    </a:cubicBezTo>
                    <a:lnTo>
                      <a:pt x="20253" y="472"/>
                    </a:lnTo>
                    <a:lnTo>
                      <a:pt x="15803" y="4936"/>
                    </a:lnTo>
                    <a:lnTo>
                      <a:pt x="13307" y="4936"/>
                    </a:lnTo>
                    <a:lnTo>
                      <a:pt x="133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67"/>
              <p:cNvSpPr/>
              <p:nvPr/>
            </p:nvSpPr>
            <p:spPr>
              <a:xfrm rot="-5400000">
                <a:off x="7374298" y="3624573"/>
                <a:ext cx="1144680" cy="217183"/>
              </a:xfrm>
              <a:custGeom>
                <a:avLst/>
                <a:gdLst/>
                <a:ahLst/>
                <a:cxnLst/>
                <a:rect l="l" t="t" r="r" b="b"/>
                <a:pathLst>
                  <a:path w="26316" h="4993" extrusionOk="0">
                    <a:moveTo>
                      <a:pt x="25901" y="0"/>
                    </a:moveTo>
                    <a:cubicBezTo>
                      <a:pt x="25730" y="0"/>
                      <a:pt x="25602" y="114"/>
                      <a:pt x="25545" y="228"/>
                    </a:cubicBezTo>
                    <a:lnTo>
                      <a:pt x="20253" y="228"/>
                    </a:lnTo>
                    <a:lnTo>
                      <a:pt x="15689" y="4750"/>
                    </a:lnTo>
                    <a:lnTo>
                      <a:pt x="14491" y="4750"/>
                    </a:lnTo>
                    <a:lnTo>
                      <a:pt x="14491" y="171"/>
                    </a:lnTo>
                    <a:lnTo>
                      <a:pt x="0" y="171"/>
                    </a:lnTo>
                    <a:lnTo>
                      <a:pt x="0" y="414"/>
                    </a:lnTo>
                    <a:lnTo>
                      <a:pt x="14263" y="414"/>
                    </a:lnTo>
                    <a:lnTo>
                      <a:pt x="14263" y="4992"/>
                    </a:lnTo>
                    <a:lnTo>
                      <a:pt x="15803" y="4992"/>
                    </a:lnTo>
                    <a:lnTo>
                      <a:pt x="20325" y="471"/>
                    </a:lnTo>
                    <a:lnTo>
                      <a:pt x="25545" y="471"/>
                    </a:lnTo>
                    <a:cubicBezTo>
                      <a:pt x="25602" y="642"/>
                      <a:pt x="25787" y="713"/>
                      <a:pt x="25901" y="713"/>
                    </a:cubicBezTo>
                    <a:cubicBezTo>
                      <a:pt x="26144" y="713"/>
                      <a:pt x="26315" y="585"/>
                      <a:pt x="26315" y="357"/>
                    </a:cubicBezTo>
                    <a:cubicBezTo>
                      <a:pt x="26315" y="171"/>
                      <a:pt x="26144" y="0"/>
                      <a:pt x="2590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67"/>
              <p:cNvSpPr/>
              <p:nvPr/>
            </p:nvSpPr>
            <p:spPr>
              <a:xfrm rot="-5400000">
                <a:off x="7256398" y="3576791"/>
                <a:ext cx="1253250" cy="204177"/>
              </a:xfrm>
              <a:custGeom>
                <a:avLst/>
                <a:gdLst/>
                <a:ahLst/>
                <a:cxnLst/>
                <a:rect l="l" t="t" r="r" b="b"/>
                <a:pathLst>
                  <a:path w="28812" h="4694" extrusionOk="0">
                    <a:moveTo>
                      <a:pt x="28397" y="1"/>
                    </a:moveTo>
                    <a:cubicBezTo>
                      <a:pt x="28283" y="1"/>
                      <a:pt x="28098" y="115"/>
                      <a:pt x="28041" y="243"/>
                    </a:cubicBezTo>
                    <a:lnTo>
                      <a:pt x="19540" y="243"/>
                    </a:lnTo>
                    <a:lnTo>
                      <a:pt x="15618" y="4166"/>
                    </a:lnTo>
                    <a:lnTo>
                      <a:pt x="15618" y="172"/>
                    </a:lnTo>
                    <a:lnTo>
                      <a:pt x="0" y="172"/>
                    </a:lnTo>
                    <a:lnTo>
                      <a:pt x="0" y="415"/>
                    </a:lnTo>
                    <a:lnTo>
                      <a:pt x="15390" y="415"/>
                    </a:lnTo>
                    <a:lnTo>
                      <a:pt x="15390" y="4693"/>
                    </a:lnTo>
                    <a:lnTo>
                      <a:pt x="19669" y="472"/>
                    </a:lnTo>
                    <a:lnTo>
                      <a:pt x="28041" y="472"/>
                    </a:lnTo>
                    <a:cubicBezTo>
                      <a:pt x="28098" y="657"/>
                      <a:pt x="28226" y="771"/>
                      <a:pt x="28397" y="771"/>
                    </a:cubicBezTo>
                    <a:cubicBezTo>
                      <a:pt x="28640" y="771"/>
                      <a:pt x="28811" y="600"/>
                      <a:pt x="28811" y="357"/>
                    </a:cubicBezTo>
                    <a:cubicBezTo>
                      <a:pt x="28811" y="172"/>
                      <a:pt x="28640" y="1"/>
                      <a:pt x="2839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95" name="Google Shape;1695;p67"/>
          <p:cNvGrpSpPr/>
          <p:nvPr/>
        </p:nvGrpSpPr>
        <p:grpSpPr>
          <a:xfrm>
            <a:off x="7281419" y="3104282"/>
            <a:ext cx="1149364" cy="2581575"/>
            <a:chOff x="1390914" y="2488356"/>
            <a:chExt cx="811526" cy="1822760"/>
          </a:xfrm>
        </p:grpSpPr>
        <p:sp>
          <p:nvSpPr>
            <p:cNvPr id="1696" name="Google Shape;1696;p67"/>
            <p:cNvSpPr/>
            <p:nvPr/>
          </p:nvSpPr>
          <p:spPr>
            <a:xfrm rot="-5400000">
              <a:off x="1739909" y="2894384"/>
              <a:ext cx="868558" cy="56503"/>
            </a:xfrm>
            <a:custGeom>
              <a:avLst/>
              <a:gdLst/>
              <a:ahLst/>
              <a:cxnLst/>
              <a:rect l="l" t="t" r="r" b="b"/>
              <a:pathLst>
                <a:path w="19968" h="1299" extrusionOk="0">
                  <a:moveTo>
                    <a:pt x="19554" y="0"/>
                  </a:moveTo>
                  <a:cubicBezTo>
                    <a:pt x="19426" y="0"/>
                    <a:pt x="19255" y="114"/>
                    <a:pt x="19198" y="229"/>
                  </a:cubicBezTo>
                  <a:lnTo>
                    <a:pt x="0" y="229"/>
                  </a:lnTo>
                  <a:lnTo>
                    <a:pt x="0" y="1298"/>
                  </a:lnTo>
                  <a:lnTo>
                    <a:pt x="228" y="1298"/>
                  </a:lnTo>
                  <a:lnTo>
                    <a:pt x="228" y="471"/>
                  </a:lnTo>
                  <a:lnTo>
                    <a:pt x="19198" y="471"/>
                  </a:lnTo>
                  <a:cubicBezTo>
                    <a:pt x="19255" y="642"/>
                    <a:pt x="19426" y="770"/>
                    <a:pt x="19554" y="770"/>
                  </a:cubicBezTo>
                  <a:cubicBezTo>
                    <a:pt x="19783" y="770"/>
                    <a:pt x="19968" y="585"/>
                    <a:pt x="19968" y="357"/>
                  </a:cubicBezTo>
                  <a:cubicBezTo>
                    <a:pt x="19968" y="171"/>
                    <a:pt x="19783" y="0"/>
                    <a:pt x="1955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67"/>
            <p:cNvSpPr/>
            <p:nvPr/>
          </p:nvSpPr>
          <p:spPr>
            <a:xfrm rot="-5400000">
              <a:off x="1765616" y="2959195"/>
              <a:ext cx="778040" cy="95608"/>
            </a:xfrm>
            <a:custGeom>
              <a:avLst/>
              <a:gdLst/>
              <a:ahLst/>
              <a:cxnLst/>
              <a:rect l="l" t="t" r="r" b="b"/>
              <a:pathLst>
                <a:path w="17887" h="2198" extrusionOk="0">
                  <a:moveTo>
                    <a:pt x="17472" y="1"/>
                  </a:moveTo>
                  <a:cubicBezTo>
                    <a:pt x="17358" y="1"/>
                    <a:pt x="17173" y="115"/>
                    <a:pt x="17116" y="243"/>
                  </a:cubicBezTo>
                  <a:lnTo>
                    <a:pt x="0" y="243"/>
                  </a:lnTo>
                  <a:lnTo>
                    <a:pt x="0" y="2197"/>
                  </a:lnTo>
                  <a:lnTo>
                    <a:pt x="243" y="2197"/>
                  </a:lnTo>
                  <a:lnTo>
                    <a:pt x="243" y="471"/>
                  </a:lnTo>
                  <a:lnTo>
                    <a:pt x="17116" y="471"/>
                  </a:lnTo>
                  <a:cubicBezTo>
                    <a:pt x="17173" y="657"/>
                    <a:pt x="17358" y="714"/>
                    <a:pt x="17472" y="714"/>
                  </a:cubicBezTo>
                  <a:cubicBezTo>
                    <a:pt x="17715" y="714"/>
                    <a:pt x="17886" y="600"/>
                    <a:pt x="17886" y="357"/>
                  </a:cubicBezTo>
                  <a:cubicBezTo>
                    <a:pt x="17886" y="186"/>
                    <a:pt x="17715" y="1"/>
                    <a:pt x="1747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67"/>
            <p:cNvSpPr/>
            <p:nvPr/>
          </p:nvSpPr>
          <p:spPr>
            <a:xfrm rot="-5400000">
              <a:off x="1756634" y="3001714"/>
              <a:ext cx="760032" cy="131580"/>
            </a:xfrm>
            <a:custGeom>
              <a:avLst/>
              <a:gdLst/>
              <a:ahLst/>
              <a:cxnLst/>
              <a:rect l="l" t="t" r="r" b="b"/>
              <a:pathLst>
                <a:path w="17473" h="3025" extrusionOk="0">
                  <a:moveTo>
                    <a:pt x="17116" y="0"/>
                  </a:moveTo>
                  <a:cubicBezTo>
                    <a:pt x="16931" y="0"/>
                    <a:pt x="16817" y="58"/>
                    <a:pt x="16759" y="229"/>
                  </a:cubicBezTo>
                  <a:lnTo>
                    <a:pt x="1" y="229"/>
                  </a:lnTo>
                  <a:lnTo>
                    <a:pt x="1" y="3024"/>
                  </a:lnTo>
                  <a:lnTo>
                    <a:pt x="243" y="3024"/>
                  </a:lnTo>
                  <a:lnTo>
                    <a:pt x="243" y="471"/>
                  </a:lnTo>
                  <a:lnTo>
                    <a:pt x="16759" y="471"/>
                  </a:lnTo>
                  <a:cubicBezTo>
                    <a:pt x="16817" y="585"/>
                    <a:pt x="16931" y="714"/>
                    <a:pt x="17116" y="714"/>
                  </a:cubicBezTo>
                  <a:cubicBezTo>
                    <a:pt x="17287" y="714"/>
                    <a:pt x="17473" y="528"/>
                    <a:pt x="17473" y="357"/>
                  </a:cubicBezTo>
                  <a:cubicBezTo>
                    <a:pt x="17473" y="115"/>
                    <a:pt x="17287" y="0"/>
                    <a:pt x="171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67"/>
            <p:cNvSpPr/>
            <p:nvPr/>
          </p:nvSpPr>
          <p:spPr>
            <a:xfrm rot="-5400000">
              <a:off x="1370420" y="3504542"/>
              <a:ext cx="1460472" cy="152676"/>
            </a:xfrm>
            <a:custGeom>
              <a:avLst/>
              <a:gdLst/>
              <a:ahLst/>
              <a:cxnLst/>
              <a:rect l="l" t="t" r="r" b="b"/>
              <a:pathLst>
                <a:path w="33576" h="3510" extrusionOk="0">
                  <a:moveTo>
                    <a:pt x="33162" y="1"/>
                  </a:moveTo>
                  <a:cubicBezTo>
                    <a:pt x="33048" y="1"/>
                    <a:pt x="32862" y="115"/>
                    <a:pt x="32805" y="229"/>
                  </a:cubicBezTo>
                  <a:lnTo>
                    <a:pt x="18371" y="229"/>
                  </a:lnTo>
                  <a:lnTo>
                    <a:pt x="18371" y="3267"/>
                  </a:lnTo>
                  <a:lnTo>
                    <a:pt x="1" y="3267"/>
                  </a:lnTo>
                  <a:lnTo>
                    <a:pt x="1" y="3509"/>
                  </a:lnTo>
                  <a:lnTo>
                    <a:pt x="18600" y="3509"/>
                  </a:lnTo>
                  <a:lnTo>
                    <a:pt x="18600" y="471"/>
                  </a:lnTo>
                  <a:lnTo>
                    <a:pt x="32805" y="471"/>
                  </a:lnTo>
                  <a:cubicBezTo>
                    <a:pt x="32862" y="657"/>
                    <a:pt x="33048" y="714"/>
                    <a:pt x="33162" y="714"/>
                  </a:cubicBezTo>
                  <a:cubicBezTo>
                    <a:pt x="33404" y="714"/>
                    <a:pt x="33575" y="586"/>
                    <a:pt x="33575" y="357"/>
                  </a:cubicBezTo>
                  <a:cubicBezTo>
                    <a:pt x="33575" y="172"/>
                    <a:pt x="33404" y="1"/>
                    <a:pt x="331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67"/>
            <p:cNvSpPr/>
            <p:nvPr/>
          </p:nvSpPr>
          <p:spPr>
            <a:xfrm rot="-5400000">
              <a:off x="1428446" y="3604151"/>
              <a:ext cx="1253859" cy="160071"/>
            </a:xfrm>
            <a:custGeom>
              <a:avLst/>
              <a:gdLst/>
              <a:ahLst/>
              <a:cxnLst/>
              <a:rect l="l" t="t" r="r" b="b"/>
              <a:pathLst>
                <a:path w="28826" h="3680" extrusionOk="0">
                  <a:moveTo>
                    <a:pt x="28469" y="0"/>
                  </a:moveTo>
                  <a:cubicBezTo>
                    <a:pt x="28298" y="0"/>
                    <a:pt x="28170" y="114"/>
                    <a:pt x="28113" y="285"/>
                  </a:cubicBezTo>
                  <a:lnTo>
                    <a:pt x="17302" y="285"/>
                  </a:lnTo>
                  <a:lnTo>
                    <a:pt x="17302" y="3437"/>
                  </a:lnTo>
                  <a:lnTo>
                    <a:pt x="1" y="3437"/>
                  </a:lnTo>
                  <a:lnTo>
                    <a:pt x="1" y="3680"/>
                  </a:lnTo>
                  <a:lnTo>
                    <a:pt x="17530" y="3680"/>
                  </a:lnTo>
                  <a:lnTo>
                    <a:pt x="17530" y="528"/>
                  </a:lnTo>
                  <a:lnTo>
                    <a:pt x="28113" y="528"/>
                  </a:lnTo>
                  <a:cubicBezTo>
                    <a:pt x="28170" y="642"/>
                    <a:pt x="28298" y="770"/>
                    <a:pt x="28469" y="770"/>
                  </a:cubicBezTo>
                  <a:cubicBezTo>
                    <a:pt x="28655" y="770"/>
                    <a:pt x="28826" y="585"/>
                    <a:pt x="28826" y="414"/>
                  </a:cubicBezTo>
                  <a:cubicBezTo>
                    <a:pt x="28826" y="171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67"/>
            <p:cNvSpPr/>
            <p:nvPr/>
          </p:nvSpPr>
          <p:spPr>
            <a:xfrm rot="-5400000">
              <a:off x="1332600" y="3552324"/>
              <a:ext cx="1354991" cy="162594"/>
            </a:xfrm>
            <a:custGeom>
              <a:avLst/>
              <a:gdLst/>
              <a:ahLst/>
              <a:cxnLst/>
              <a:rect l="l" t="t" r="r" b="b"/>
              <a:pathLst>
                <a:path w="31151" h="3738" extrusionOk="0">
                  <a:moveTo>
                    <a:pt x="30723" y="0"/>
                  </a:moveTo>
                  <a:cubicBezTo>
                    <a:pt x="30609" y="0"/>
                    <a:pt x="30438" y="114"/>
                    <a:pt x="30366" y="229"/>
                  </a:cubicBezTo>
                  <a:lnTo>
                    <a:pt x="16104" y="229"/>
                  </a:lnTo>
                  <a:lnTo>
                    <a:pt x="16104" y="3495"/>
                  </a:lnTo>
                  <a:lnTo>
                    <a:pt x="1" y="3495"/>
                  </a:lnTo>
                  <a:lnTo>
                    <a:pt x="1" y="3737"/>
                  </a:lnTo>
                  <a:lnTo>
                    <a:pt x="16346" y="3737"/>
                  </a:lnTo>
                  <a:lnTo>
                    <a:pt x="16346" y="471"/>
                  </a:lnTo>
                  <a:lnTo>
                    <a:pt x="30366" y="471"/>
                  </a:lnTo>
                  <a:cubicBezTo>
                    <a:pt x="30438" y="642"/>
                    <a:pt x="30609" y="770"/>
                    <a:pt x="30723" y="770"/>
                  </a:cubicBezTo>
                  <a:cubicBezTo>
                    <a:pt x="30965" y="770"/>
                    <a:pt x="31151" y="585"/>
                    <a:pt x="31151" y="357"/>
                  </a:cubicBezTo>
                  <a:cubicBezTo>
                    <a:pt x="31151" y="171"/>
                    <a:pt x="30965" y="0"/>
                    <a:pt x="3072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67"/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avLst/>
              <a:gdLst/>
              <a:ahLst/>
              <a:cxnLst/>
              <a:rect l="l" t="t" r="r" b="b"/>
              <a:pathLst>
                <a:path w="29725" h="5178" extrusionOk="0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67"/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avLst/>
              <a:gdLst/>
              <a:ahLst/>
              <a:cxnLst/>
              <a:rect l="l" t="t" r="r" b="b"/>
              <a:pathLst>
                <a:path w="27942" h="5107" extrusionOk="0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67"/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avLst/>
              <a:gdLst/>
              <a:ahLst/>
              <a:cxnLst/>
              <a:rect l="l" t="t" r="r" b="b"/>
              <a:pathLst>
                <a:path w="26744" h="2782" extrusionOk="0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67"/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avLst/>
              <a:gdLst/>
              <a:ahLst/>
              <a:cxnLst/>
              <a:rect l="l" t="t" r="r" b="b"/>
              <a:pathLst>
                <a:path w="23777" h="3268" extrusionOk="0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67"/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67"/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avLst/>
              <a:gdLst/>
              <a:ahLst/>
              <a:cxnLst/>
              <a:rect l="l" t="t" r="r" b="b"/>
              <a:pathLst>
                <a:path w="11469" h="1542" extrusionOk="0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67"/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avLst/>
              <a:gdLst/>
              <a:ahLst/>
              <a:cxnLst/>
              <a:rect l="l" t="t" r="r" b="b"/>
              <a:pathLst>
                <a:path w="12424" h="2383" extrusionOk="0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67"/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avLst/>
              <a:gdLst/>
              <a:ahLst/>
              <a:cxnLst/>
              <a:rect l="l" t="t" r="r" b="b"/>
              <a:pathLst>
                <a:path w="13437" h="3211" extrusionOk="0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67"/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67"/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avLst/>
              <a:gdLst/>
              <a:ahLst/>
              <a:cxnLst/>
              <a:rect l="l" t="t" r="r" b="b"/>
              <a:pathLst>
                <a:path w="30253" h="2968" extrusionOk="0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67"/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avLst/>
              <a:gdLst/>
              <a:ahLst/>
              <a:cxnLst/>
              <a:rect l="l" t="t" r="r" b="b"/>
              <a:pathLst>
                <a:path w="28826" h="3752" extrusionOk="0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67"/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67"/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67"/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08D0D24-0DC6-11B2-2A3D-69010C74D220}"/>
              </a:ext>
            </a:extLst>
          </p:cNvPr>
          <p:cNvSpPr/>
          <p:nvPr/>
        </p:nvSpPr>
        <p:spPr>
          <a:xfrm>
            <a:off x="2126754" y="3705239"/>
            <a:ext cx="4951772" cy="629182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57E30C-9FB0-33A8-12C9-28883FF512C4}"/>
              </a:ext>
            </a:extLst>
          </p:cNvPr>
          <p:cNvGrpSpPr/>
          <p:nvPr/>
        </p:nvGrpSpPr>
        <p:grpSpPr>
          <a:xfrm>
            <a:off x="3949641" y="3875006"/>
            <a:ext cx="1244617" cy="346056"/>
            <a:chOff x="3949645" y="3081774"/>
            <a:chExt cx="1244617" cy="346056"/>
          </a:xfrm>
        </p:grpSpPr>
        <p:sp>
          <p:nvSpPr>
            <p:cNvPr id="1716" name="Google Shape;1716;p67"/>
            <p:cNvSpPr/>
            <p:nvPr/>
          </p:nvSpPr>
          <p:spPr>
            <a:xfrm>
              <a:off x="3949645" y="3081774"/>
              <a:ext cx="345674" cy="346056"/>
            </a:xfrm>
            <a:custGeom>
              <a:avLst/>
              <a:gdLst/>
              <a:ahLst/>
              <a:cxnLst/>
              <a:rect l="l" t="t" r="r" b="b"/>
              <a:pathLst>
                <a:path w="10860" h="10872" extrusionOk="0">
                  <a:moveTo>
                    <a:pt x="5430" y="1"/>
                  </a:moveTo>
                  <a:cubicBezTo>
                    <a:pt x="3990" y="1"/>
                    <a:pt x="2608" y="560"/>
                    <a:pt x="1596" y="1584"/>
                  </a:cubicBezTo>
                  <a:cubicBezTo>
                    <a:pt x="561" y="2620"/>
                    <a:pt x="1" y="3989"/>
                    <a:pt x="1" y="5430"/>
                  </a:cubicBezTo>
                  <a:cubicBezTo>
                    <a:pt x="1" y="6561"/>
                    <a:pt x="346" y="7645"/>
                    <a:pt x="1001" y="8573"/>
                  </a:cubicBezTo>
                  <a:cubicBezTo>
                    <a:pt x="1632" y="9466"/>
                    <a:pt x="2513" y="10145"/>
                    <a:pt x="3537" y="10538"/>
                  </a:cubicBezTo>
                  <a:cubicBezTo>
                    <a:pt x="3559" y="10544"/>
                    <a:pt x="3579" y="10547"/>
                    <a:pt x="3599" y="10547"/>
                  </a:cubicBezTo>
                  <a:cubicBezTo>
                    <a:pt x="3656" y="10547"/>
                    <a:pt x="3704" y="10522"/>
                    <a:pt x="3740" y="10478"/>
                  </a:cubicBezTo>
                  <a:cubicBezTo>
                    <a:pt x="3763" y="10443"/>
                    <a:pt x="3763" y="10395"/>
                    <a:pt x="3763" y="10371"/>
                  </a:cubicBezTo>
                  <a:lnTo>
                    <a:pt x="3763" y="7275"/>
                  </a:lnTo>
                  <a:cubicBezTo>
                    <a:pt x="3763" y="7180"/>
                    <a:pt x="3692" y="7097"/>
                    <a:pt x="3585" y="7097"/>
                  </a:cubicBezTo>
                  <a:lnTo>
                    <a:pt x="2156" y="7097"/>
                  </a:lnTo>
                  <a:lnTo>
                    <a:pt x="2156" y="5835"/>
                  </a:lnTo>
                  <a:lnTo>
                    <a:pt x="3585" y="5835"/>
                  </a:lnTo>
                  <a:cubicBezTo>
                    <a:pt x="3680" y="5835"/>
                    <a:pt x="3763" y="5751"/>
                    <a:pt x="3763" y="5656"/>
                  </a:cubicBezTo>
                  <a:lnTo>
                    <a:pt x="3763" y="5430"/>
                  </a:lnTo>
                  <a:cubicBezTo>
                    <a:pt x="3763" y="3942"/>
                    <a:pt x="5180" y="2632"/>
                    <a:pt x="6799" y="2632"/>
                  </a:cubicBezTo>
                  <a:lnTo>
                    <a:pt x="7550" y="2632"/>
                  </a:lnTo>
                  <a:lnTo>
                    <a:pt x="7550" y="3894"/>
                  </a:lnTo>
                  <a:lnTo>
                    <a:pt x="6799" y="3894"/>
                  </a:lnTo>
                  <a:cubicBezTo>
                    <a:pt x="6311" y="3894"/>
                    <a:pt x="5883" y="4025"/>
                    <a:pt x="5561" y="4287"/>
                  </a:cubicBezTo>
                  <a:cubicBezTo>
                    <a:pt x="5228" y="4561"/>
                    <a:pt x="5025" y="4966"/>
                    <a:pt x="5025" y="5430"/>
                  </a:cubicBezTo>
                  <a:lnTo>
                    <a:pt x="5025" y="5656"/>
                  </a:lnTo>
                  <a:cubicBezTo>
                    <a:pt x="5025" y="5740"/>
                    <a:pt x="5109" y="5835"/>
                    <a:pt x="5204" y="5835"/>
                  </a:cubicBezTo>
                  <a:lnTo>
                    <a:pt x="5883" y="5835"/>
                  </a:lnTo>
                  <a:cubicBezTo>
                    <a:pt x="5966" y="5835"/>
                    <a:pt x="6061" y="5751"/>
                    <a:pt x="6061" y="5656"/>
                  </a:cubicBezTo>
                  <a:cubicBezTo>
                    <a:pt x="6061" y="5561"/>
                    <a:pt x="5978" y="5478"/>
                    <a:pt x="5883" y="5478"/>
                  </a:cubicBezTo>
                  <a:lnTo>
                    <a:pt x="5371" y="5478"/>
                  </a:lnTo>
                  <a:lnTo>
                    <a:pt x="5371" y="5418"/>
                  </a:lnTo>
                  <a:cubicBezTo>
                    <a:pt x="5371" y="4525"/>
                    <a:pt x="6145" y="4204"/>
                    <a:pt x="6799" y="4204"/>
                  </a:cubicBezTo>
                  <a:lnTo>
                    <a:pt x="7704" y="4204"/>
                  </a:lnTo>
                  <a:cubicBezTo>
                    <a:pt x="7800" y="4204"/>
                    <a:pt x="7883" y="4132"/>
                    <a:pt x="7883" y="4025"/>
                  </a:cubicBezTo>
                  <a:lnTo>
                    <a:pt x="7883" y="2418"/>
                  </a:lnTo>
                  <a:cubicBezTo>
                    <a:pt x="7883" y="2334"/>
                    <a:pt x="7811" y="2239"/>
                    <a:pt x="7704" y="2239"/>
                  </a:cubicBezTo>
                  <a:lnTo>
                    <a:pt x="6799" y="2239"/>
                  </a:lnTo>
                  <a:cubicBezTo>
                    <a:pt x="5966" y="2239"/>
                    <a:pt x="5121" y="2572"/>
                    <a:pt x="4466" y="3156"/>
                  </a:cubicBezTo>
                  <a:cubicBezTo>
                    <a:pt x="3799" y="3763"/>
                    <a:pt x="3418" y="4549"/>
                    <a:pt x="3418" y="5382"/>
                  </a:cubicBezTo>
                  <a:lnTo>
                    <a:pt x="3418" y="5442"/>
                  </a:lnTo>
                  <a:lnTo>
                    <a:pt x="1989" y="5442"/>
                  </a:lnTo>
                  <a:cubicBezTo>
                    <a:pt x="1906" y="5442"/>
                    <a:pt x="1811" y="5513"/>
                    <a:pt x="1811" y="5620"/>
                  </a:cubicBezTo>
                  <a:lnTo>
                    <a:pt x="1811" y="7228"/>
                  </a:lnTo>
                  <a:cubicBezTo>
                    <a:pt x="1811" y="7323"/>
                    <a:pt x="1894" y="7406"/>
                    <a:pt x="1989" y="7406"/>
                  </a:cubicBezTo>
                  <a:lnTo>
                    <a:pt x="3418" y="7406"/>
                  </a:lnTo>
                  <a:lnTo>
                    <a:pt x="3418" y="10085"/>
                  </a:lnTo>
                  <a:cubicBezTo>
                    <a:pt x="1561" y="9300"/>
                    <a:pt x="346" y="7442"/>
                    <a:pt x="346" y="5418"/>
                  </a:cubicBezTo>
                  <a:cubicBezTo>
                    <a:pt x="346" y="2596"/>
                    <a:pt x="2620" y="322"/>
                    <a:pt x="5430" y="322"/>
                  </a:cubicBezTo>
                  <a:cubicBezTo>
                    <a:pt x="8228" y="322"/>
                    <a:pt x="10526" y="2620"/>
                    <a:pt x="10526" y="5418"/>
                  </a:cubicBezTo>
                  <a:cubicBezTo>
                    <a:pt x="10526" y="8228"/>
                    <a:pt x="8240" y="10502"/>
                    <a:pt x="5430" y="10502"/>
                  </a:cubicBezTo>
                  <a:lnTo>
                    <a:pt x="5371" y="10502"/>
                  </a:lnTo>
                  <a:lnTo>
                    <a:pt x="5371" y="7418"/>
                  </a:lnTo>
                  <a:lnTo>
                    <a:pt x="7728" y="7418"/>
                  </a:lnTo>
                  <a:cubicBezTo>
                    <a:pt x="7811" y="7418"/>
                    <a:pt x="7907" y="7347"/>
                    <a:pt x="7907" y="7240"/>
                  </a:cubicBezTo>
                  <a:lnTo>
                    <a:pt x="7907" y="5656"/>
                  </a:lnTo>
                  <a:cubicBezTo>
                    <a:pt x="7907" y="5561"/>
                    <a:pt x="7823" y="5478"/>
                    <a:pt x="7728" y="5478"/>
                  </a:cubicBezTo>
                  <a:lnTo>
                    <a:pt x="6728" y="5478"/>
                  </a:lnTo>
                  <a:cubicBezTo>
                    <a:pt x="6633" y="5478"/>
                    <a:pt x="6549" y="5549"/>
                    <a:pt x="6549" y="5656"/>
                  </a:cubicBezTo>
                  <a:cubicBezTo>
                    <a:pt x="6549" y="5740"/>
                    <a:pt x="6621" y="5835"/>
                    <a:pt x="6728" y="5835"/>
                  </a:cubicBezTo>
                  <a:lnTo>
                    <a:pt x="7561" y="5835"/>
                  </a:lnTo>
                  <a:lnTo>
                    <a:pt x="7561" y="7097"/>
                  </a:lnTo>
                  <a:lnTo>
                    <a:pt x="5204" y="7097"/>
                  </a:lnTo>
                  <a:cubicBezTo>
                    <a:pt x="5121" y="7097"/>
                    <a:pt x="5025" y="7168"/>
                    <a:pt x="5025" y="7275"/>
                  </a:cubicBezTo>
                  <a:lnTo>
                    <a:pt x="5025" y="10693"/>
                  </a:lnTo>
                  <a:cubicBezTo>
                    <a:pt x="5025" y="10788"/>
                    <a:pt x="5109" y="10859"/>
                    <a:pt x="5192" y="10871"/>
                  </a:cubicBezTo>
                  <a:lnTo>
                    <a:pt x="5430" y="10871"/>
                  </a:lnTo>
                  <a:cubicBezTo>
                    <a:pt x="6871" y="10871"/>
                    <a:pt x="8240" y="10312"/>
                    <a:pt x="9276" y="9288"/>
                  </a:cubicBezTo>
                  <a:cubicBezTo>
                    <a:pt x="10300" y="8252"/>
                    <a:pt x="10859" y="6883"/>
                    <a:pt x="10859" y="5442"/>
                  </a:cubicBezTo>
                  <a:cubicBezTo>
                    <a:pt x="10859" y="3989"/>
                    <a:pt x="10300" y="2620"/>
                    <a:pt x="9276" y="1584"/>
                  </a:cubicBezTo>
                  <a:cubicBezTo>
                    <a:pt x="8240" y="560"/>
                    <a:pt x="6871" y="1"/>
                    <a:pt x="543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17" name="Google Shape;1717;p67"/>
            <p:cNvGrpSpPr/>
            <p:nvPr/>
          </p:nvGrpSpPr>
          <p:grpSpPr>
            <a:xfrm>
              <a:off x="4399117" y="3081965"/>
              <a:ext cx="346056" cy="345674"/>
              <a:chOff x="3303268" y="3817349"/>
              <a:chExt cx="346056" cy="345674"/>
            </a:xfrm>
          </p:grpSpPr>
          <p:sp>
            <p:nvSpPr>
              <p:cNvPr id="1718" name="Google Shape;1718;p67"/>
              <p:cNvSpPr/>
              <p:nvPr/>
            </p:nvSpPr>
            <p:spPr>
              <a:xfrm>
                <a:off x="3303268" y="3817349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18" y="334"/>
                    </a:moveTo>
                    <a:cubicBezTo>
                      <a:pt x="8228" y="334"/>
                      <a:pt x="10514" y="2608"/>
                      <a:pt x="10514" y="5430"/>
                    </a:cubicBezTo>
                    <a:cubicBezTo>
                      <a:pt x="10514" y="8240"/>
                      <a:pt x="8228" y="10514"/>
                      <a:pt x="5418" y="10514"/>
                    </a:cubicBezTo>
                    <a:cubicBezTo>
                      <a:pt x="2608" y="10514"/>
                      <a:pt x="334" y="8240"/>
                      <a:pt x="334" y="5430"/>
                    </a:cubicBezTo>
                    <a:cubicBezTo>
                      <a:pt x="334" y="2608"/>
                      <a:pt x="2608" y="334"/>
                      <a:pt x="5418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3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3" y="1"/>
                      <a:pt x="54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7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67"/>
              <p:cNvSpPr/>
              <p:nvPr/>
            </p:nvSpPr>
            <p:spPr>
              <a:xfrm>
                <a:off x="3368074" y="3882537"/>
                <a:ext cx="215298" cy="215298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6764" extrusionOk="0">
                    <a:moveTo>
                      <a:pt x="5335" y="346"/>
                    </a:moveTo>
                    <a:cubicBezTo>
                      <a:pt x="5930" y="346"/>
                      <a:pt x="6418" y="834"/>
                      <a:pt x="6418" y="1429"/>
                    </a:cubicBezTo>
                    <a:lnTo>
                      <a:pt x="6418" y="5335"/>
                    </a:lnTo>
                    <a:cubicBezTo>
                      <a:pt x="6418" y="5930"/>
                      <a:pt x="5930" y="6418"/>
                      <a:pt x="5335" y="6418"/>
                    </a:cubicBezTo>
                    <a:lnTo>
                      <a:pt x="1429" y="6418"/>
                    </a:lnTo>
                    <a:cubicBezTo>
                      <a:pt x="834" y="6418"/>
                      <a:pt x="346" y="5930"/>
                      <a:pt x="346" y="5335"/>
                    </a:cubicBezTo>
                    <a:lnTo>
                      <a:pt x="346" y="1429"/>
                    </a:lnTo>
                    <a:cubicBezTo>
                      <a:pt x="346" y="834"/>
                      <a:pt x="834" y="346"/>
                      <a:pt x="1429" y="346"/>
                    </a:cubicBezTo>
                    <a:close/>
                    <a:moveTo>
                      <a:pt x="1429" y="1"/>
                    </a:moveTo>
                    <a:cubicBezTo>
                      <a:pt x="644" y="1"/>
                      <a:pt x="1" y="644"/>
                      <a:pt x="1" y="1429"/>
                    </a:cubicBezTo>
                    <a:lnTo>
                      <a:pt x="1" y="5335"/>
                    </a:lnTo>
                    <a:cubicBezTo>
                      <a:pt x="1" y="6120"/>
                      <a:pt x="644" y="6763"/>
                      <a:pt x="1429" y="6763"/>
                    </a:cubicBezTo>
                    <a:lnTo>
                      <a:pt x="5335" y="6763"/>
                    </a:lnTo>
                    <a:cubicBezTo>
                      <a:pt x="6121" y="6763"/>
                      <a:pt x="6763" y="6120"/>
                      <a:pt x="6763" y="5335"/>
                    </a:cubicBezTo>
                    <a:lnTo>
                      <a:pt x="6763" y="1429"/>
                    </a:lnTo>
                    <a:cubicBezTo>
                      <a:pt x="6763" y="644"/>
                      <a:pt x="6121" y="1"/>
                      <a:pt x="533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7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67"/>
              <p:cNvSpPr/>
              <p:nvPr/>
            </p:nvSpPr>
            <p:spPr>
              <a:xfrm>
                <a:off x="3418143" y="3933656"/>
                <a:ext cx="114811" cy="112742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3542" extrusionOk="0">
                    <a:moveTo>
                      <a:pt x="1822" y="0"/>
                    </a:moveTo>
                    <a:cubicBezTo>
                      <a:pt x="812" y="0"/>
                      <a:pt x="1" y="851"/>
                      <a:pt x="59" y="1859"/>
                    </a:cubicBezTo>
                    <a:cubicBezTo>
                      <a:pt x="95" y="2776"/>
                      <a:pt x="833" y="3502"/>
                      <a:pt x="1726" y="3538"/>
                    </a:cubicBezTo>
                    <a:cubicBezTo>
                      <a:pt x="1764" y="3541"/>
                      <a:pt x="1802" y="3542"/>
                      <a:pt x="1840" y="3542"/>
                    </a:cubicBezTo>
                    <a:cubicBezTo>
                      <a:pt x="2178" y="3542"/>
                      <a:pt x="2494" y="3447"/>
                      <a:pt x="2762" y="3276"/>
                    </a:cubicBezTo>
                    <a:cubicBezTo>
                      <a:pt x="2857" y="3217"/>
                      <a:pt x="2869" y="3086"/>
                      <a:pt x="2797" y="3014"/>
                    </a:cubicBezTo>
                    <a:cubicBezTo>
                      <a:pt x="2761" y="2978"/>
                      <a:pt x="2711" y="2964"/>
                      <a:pt x="2664" y="2964"/>
                    </a:cubicBezTo>
                    <a:cubicBezTo>
                      <a:pt x="2634" y="2964"/>
                      <a:pt x="2606" y="2969"/>
                      <a:pt x="2583" y="2979"/>
                    </a:cubicBezTo>
                    <a:cubicBezTo>
                      <a:pt x="2380" y="3096"/>
                      <a:pt x="2149" y="3185"/>
                      <a:pt x="1897" y="3185"/>
                    </a:cubicBezTo>
                    <a:cubicBezTo>
                      <a:pt x="1868" y="3185"/>
                      <a:pt x="1839" y="3183"/>
                      <a:pt x="1809" y="3181"/>
                    </a:cubicBezTo>
                    <a:cubicBezTo>
                      <a:pt x="1023" y="3169"/>
                      <a:pt x="380" y="2514"/>
                      <a:pt x="392" y="1716"/>
                    </a:cubicBezTo>
                    <a:cubicBezTo>
                      <a:pt x="426" y="948"/>
                      <a:pt x="1028" y="330"/>
                      <a:pt x="1792" y="330"/>
                    </a:cubicBezTo>
                    <a:cubicBezTo>
                      <a:pt x="1833" y="330"/>
                      <a:pt x="1874" y="332"/>
                      <a:pt x="1916" y="335"/>
                    </a:cubicBezTo>
                    <a:cubicBezTo>
                      <a:pt x="2619" y="371"/>
                      <a:pt x="3190" y="943"/>
                      <a:pt x="3250" y="1633"/>
                    </a:cubicBezTo>
                    <a:cubicBezTo>
                      <a:pt x="3285" y="1919"/>
                      <a:pt x="3214" y="2193"/>
                      <a:pt x="3095" y="2431"/>
                    </a:cubicBezTo>
                    <a:cubicBezTo>
                      <a:pt x="3059" y="2490"/>
                      <a:pt x="3059" y="2574"/>
                      <a:pt x="3119" y="2633"/>
                    </a:cubicBezTo>
                    <a:cubicBezTo>
                      <a:pt x="3149" y="2663"/>
                      <a:pt x="3191" y="2678"/>
                      <a:pt x="3234" y="2678"/>
                    </a:cubicBezTo>
                    <a:cubicBezTo>
                      <a:pt x="3295" y="2678"/>
                      <a:pt x="3358" y="2648"/>
                      <a:pt x="3393" y="2586"/>
                    </a:cubicBezTo>
                    <a:cubicBezTo>
                      <a:pt x="3536" y="2324"/>
                      <a:pt x="3607" y="2014"/>
                      <a:pt x="3583" y="1669"/>
                    </a:cubicBezTo>
                    <a:cubicBezTo>
                      <a:pt x="3536" y="764"/>
                      <a:pt x="2797" y="50"/>
                      <a:pt x="1904" y="2"/>
                    </a:cubicBezTo>
                    <a:cubicBezTo>
                      <a:pt x="1877" y="1"/>
                      <a:pt x="1849" y="0"/>
                      <a:pt x="182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7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67"/>
              <p:cNvSpPr/>
              <p:nvPr/>
            </p:nvSpPr>
            <p:spPr>
              <a:xfrm>
                <a:off x="3519298" y="3910197"/>
                <a:ext cx="29570" cy="2922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8" extrusionOk="0">
                    <a:moveTo>
                      <a:pt x="465" y="1"/>
                    </a:moveTo>
                    <a:cubicBezTo>
                      <a:pt x="203" y="1"/>
                      <a:pt x="0" y="203"/>
                      <a:pt x="0" y="453"/>
                    </a:cubicBezTo>
                    <a:cubicBezTo>
                      <a:pt x="0" y="715"/>
                      <a:pt x="203" y="918"/>
                      <a:pt x="465" y="918"/>
                    </a:cubicBezTo>
                    <a:cubicBezTo>
                      <a:pt x="715" y="918"/>
                      <a:pt x="929" y="715"/>
                      <a:pt x="929" y="453"/>
                    </a:cubicBezTo>
                    <a:cubicBezTo>
                      <a:pt x="929" y="203"/>
                      <a:pt x="715" y="1"/>
                      <a:pt x="46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7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2" name="Google Shape;1722;p67"/>
            <p:cNvGrpSpPr/>
            <p:nvPr/>
          </p:nvGrpSpPr>
          <p:grpSpPr>
            <a:xfrm>
              <a:off x="4848206" y="3081965"/>
              <a:ext cx="346056" cy="345674"/>
              <a:chOff x="3752358" y="3817349"/>
              <a:chExt cx="346056" cy="345674"/>
            </a:xfrm>
          </p:grpSpPr>
          <p:sp>
            <p:nvSpPr>
              <p:cNvPr id="1723" name="Google Shape;1723;p67"/>
              <p:cNvSpPr/>
              <p:nvPr/>
            </p:nvSpPr>
            <p:spPr>
              <a:xfrm>
                <a:off x="3752358" y="3817349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28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7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67"/>
              <p:cNvSpPr/>
              <p:nvPr/>
            </p:nvSpPr>
            <p:spPr>
              <a:xfrm>
                <a:off x="3831933" y="3955682"/>
                <a:ext cx="47809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787" extrusionOk="0">
                    <a:moveTo>
                      <a:pt x="1168" y="346"/>
                    </a:moveTo>
                    <a:lnTo>
                      <a:pt x="1168" y="3430"/>
                    </a:lnTo>
                    <a:lnTo>
                      <a:pt x="358" y="3430"/>
                    </a:lnTo>
                    <a:lnTo>
                      <a:pt x="358" y="346"/>
                    </a:lnTo>
                    <a:close/>
                    <a:moveTo>
                      <a:pt x="180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72" y="3787"/>
                      <a:pt x="180" y="3787"/>
                    </a:cubicBezTo>
                    <a:lnTo>
                      <a:pt x="1323" y="3787"/>
                    </a:lnTo>
                    <a:cubicBezTo>
                      <a:pt x="1418" y="3787"/>
                      <a:pt x="1501" y="3715"/>
                      <a:pt x="1501" y="3608"/>
                    </a:cubicBezTo>
                    <a:lnTo>
                      <a:pt x="1501" y="179"/>
                    </a:lnTo>
                    <a:cubicBezTo>
                      <a:pt x="1501" y="72"/>
                      <a:pt x="1430" y="1"/>
                      <a:pt x="13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7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67"/>
              <p:cNvSpPr/>
              <p:nvPr/>
            </p:nvSpPr>
            <p:spPr>
              <a:xfrm>
                <a:off x="3824739" y="3890112"/>
                <a:ext cx="55002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8" extrusionOk="0">
                    <a:moveTo>
                      <a:pt x="870" y="334"/>
                    </a:moveTo>
                    <a:cubicBezTo>
                      <a:pt x="1156" y="334"/>
                      <a:pt x="1394" y="572"/>
                      <a:pt x="1394" y="846"/>
                    </a:cubicBezTo>
                    <a:cubicBezTo>
                      <a:pt x="1394" y="1132"/>
                      <a:pt x="1156" y="1370"/>
                      <a:pt x="870" y="1370"/>
                    </a:cubicBezTo>
                    <a:cubicBezTo>
                      <a:pt x="584" y="1370"/>
                      <a:pt x="346" y="1132"/>
                      <a:pt x="346" y="846"/>
                    </a:cubicBezTo>
                    <a:cubicBezTo>
                      <a:pt x="346" y="572"/>
                      <a:pt x="584" y="334"/>
                      <a:pt x="870" y="334"/>
                    </a:cubicBezTo>
                    <a:close/>
                    <a:moveTo>
                      <a:pt x="870" y="1"/>
                    </a:moveTo>
                    <a:cubicBezTo>
                      <a:pt x="394" y="1"/>
                      <a:pt x="1" y="394"/>
                      <a:pt x="1" y="870"/>
                    </a:cubicBezTo>
                    <a:cubicBezTo>
                      <a:pt x="1" y="1346"/>
                      <a:pt x="394" y="1727"/>
                      <a:pt x="870" y="1727"/>
                    </a:cubicBezTo>
                    <a:cubicBezTo>
                      <a:pt x="1346" y="1727"/>
                      <a:pt x="1727" y="1334"/>
                      <a:pt x="1727" y="870"/>
                    </a:cubicBez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7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67"/>
              <p:cNvSpPr/>
              <p:nvPr/>
            </p:nvSpPr>
            <p:spPr>
              <a:xfrm>
                <a:off x="3904696" y="3955682"/>
                <a:ext cx="128148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3787" extrusionOk="0">
                    <a:moveTo>
                      <a:pt x="191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84" y="3787"/>
                      <a:pt x="191" y="3787"/>
                    </a:cubicBezTo>
                    <a:lnTo>
                      <a:pt x="1334" y="3787"/>
                    </a:lnTo>
                    <a:cubicBezTo>
                      <a:pt x="1418" y="3787"/>
                      <a:pt x="1513" y="3715"/>
                      <a:pt x="1513" y="3608"/>
                    </a:cubicBezTo>
                    <a:lnTo>
                      <a:pt x="1513" y="2382"/>
                    </a:lnTo>
                    <a:cubicBezTo>
                      <a:pt x="1513" y="1977"/>
                      <a:pt x="1596" y="1501"/>
                      <a:pt x="2037" y="1501"/>
                    </a:cubicBezTo>
                    <a:cubicBezTo>
                      <a:pt x="2347" y="1501"/>
                      <a:pt x="2477" y="1763"/>
                      <a:pt x="2525" y="2060"/>
                    </a:cubicBezTo>
                    <a:cubicBezTo>
                      <a:pt x="2537" y="2156"/>
                      <a:pt x="2608" y="2215"/>
                      <a:pt x="2692" y="2215"/>
                    </a:cubicBezTo>
                    <a:cubicBezTo>
                      <a:pt x="2787" y="2215"/>
                      <a:pt x="2870" y="2120"/>
                      <a:pt x="2847" y="2025"/>
                    </a:cubicBezTo>
                    <a:cubicBezTo>
                      <a:pt x="2763" y="1465"/>
                      <a:pt x="2477" y="1155"/>
                      <a:pt x="2013" y="1155"/>
                    </a:cubicBezTo>
                    <a:cubicBezTo>
                      <a:pt x="1465" y="1155"/>
                      <a:pt x="1156" y="1608"/>
                      <a:pt x="1156" y="2382"/>
                    </a:cubicBezTo>
                    <a:lnTo>
                      <a:pt x="1156" y="3430"/>
                    </a:lnTo>
                    <a:lnTo>
                      <a:pt x="346" y="3430"/>
                    </a:lnTo>
                    <a:lnTo>
                      <a:pt x="346" y="358"/>
                    </a:lnTo>
                    <a:lnTo>
                      <a:pt x="918" y="358"/>
                    </a:lnTo>
                    <a:lnTo>
                      <a:pt x="918" y="572"/>
                    </a:lnTo>
                    <a:cubicBezTo>
                      <a:pt x="918" y="632"/>
                      <a:pt x="930" y="679"/>
                      <a:pt x="977" y="715"/>
                    </a:cubicBezTo>
                    <a:cubicBezTo>
                      <a:pt x="1007" y="733"/>
                      <a:pt x="1043" y="742"/>
                      <a:pt x="1078" y="742"/>
                    </a:cubicBezTo>
                    <a:cubicBezTo>
                      <a:pt x="1114" y="742"/>
                      <a:pt x="1150" y="733"/>
                      <a:pt x="1180" y="715"/>
                    </a:cubicBezTo>
                    <a:cubicBezTo>
                      <a:pt x="1477" y="477"/>
                      <a:pt x="1835" y="358"/>
                      <a:pt x="2227" y="358"/>
                    </a:cubicBezTo>
                    <a:cubicBezTo>
                      <a:pt x="3204" y="358"/>
                      <a:pt x="3656" y="1191"/>
                      <a:pt x="3656" y="2001"/>
                    </a:cubicBezTo>
                    <a:lnTo>
                      <a:pt x="3656" y="3430"/>
                    </a:lnTo>
                    <a:lnTo>
                      <a:pt x="2847" y="3430"/>
                    </a:lnTo>
                    <a:lnTo>
                      <a:pt x="2847" y="2870"/>
                    </a:lnTo>
                    <a:cubicBezTo>
                      <a:pt x="2847" y="2775"/>
                      <a:pt x="2775" y="2703"/>
                      <a:pt x="2692" y="2703"/>
                    </a:cubicBezTo>
                    <a:cubicBezTo>
                      <a:pt x="2597" y="2703"/>
                      <a:pt x="2525" y="2775"/>
                      <a:pt x="2525" y="2870"/>
                    </a:cubicBezTo>
                    <a:lnTo>
                      <a:pt x="2525" y="3596"/>
                    </a:lnTo>
                    <a:cubicBezTo>
                      <a:pt x="2525" y="3691"/>
                      <a:pt x="2597" y="3775"/>
                      <a:pt x="2704" y="3775"/>
                    </a:cubicBezTo>
                    <a:lnTo>
                      <a:pt x="3847" y="3775"/>
                    </a:lnTo>
                    <a:cubicBezTo>
                      <a:pt x="3942" y="3775"/>
                      <a:pt x="4025" y="3703"/>
                      <a:pt x="4025" y="3596"/>
                    </a:cubicBezTo>
                    <a:lnTo>
                      <a:pt x="4025" y="1989"/>
                    </a:lnTo>
                    <a:cubicBezTo>
                      <a:pt x="4025" y="810"/>
                      <a:pt x="3299" y="1"/>
                      <a:pt x="2239" y="1"/>
                    </a:cubicBezTo>
                    <a:cubicBezTo>
                      <a:pt x="1894" y="1"/>
                      <a:pt x="1573" y="84"/>
                      <a:pt x="1275" y="251"/>
                    </a:cubicBezTo>
                    <a:lnTo>
                      <a:pt x="1275" y="179"/>
                    </a:lnTo>
                    <a:cubicBezTo>
                      <a:pt x="1275" y="84"/>
                      <a:pt x="1204" y="1"/>
                      <a:pt x="10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7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8"/>
          <p:cNvSpPr txBox="1">
            <a:spLocks noGrp="1"/>
          </p:cNvSpPr>
          <p:nvPr>
            <p:ph type="subTitle" idx="1"/>
          </p:nvPr>
        </p:nvSpPr>
        <p:spPr>
          <a:xfrm>
            <a:off x="854020" y="791903"/>
            <a:ext cx="3175707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 a user-friendly system for efficient management of student information and interests</a:t>
            </a:r>
            <a:endParaRPr dirty="0"/>
          </a:p>
        </p:txBody>
      </p:sp>
      <p:sp>
        <p:nvSpPr>
          <p:cNvPr id="849" name="Google Shape;849;p38"/>
          <p:cNvSpPr txBox="1">
            <a:spLocks noGrp="1"/>
          </p:cNvSpPr>
          <p:nvPr>
            <p:ph type="subTitle" idx="2"/>
          </p:nvPr>
        </p:nvSpPr>
        <p:spPr>
          <a:xfrm>
            <a:off x="2238196" y="2269650"/>
            <a:ext cx="4548324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Include a dynamic dropdown for entering student interests, allowing users to add new interests on-the-fly.</a:t>
            </a:r>
          </a:p>
        </p:txBody>
      </p:sp>
      <p:sp>
        <p:nvSpPr>
          <p:cNvPr id="856" name="Google Shape;856;p38"/>
          <p:cNvSpPr txBox="1">
            <a:spLocks noGrp="1"/>
          </p:cNvSpPr>
          <p:nvPr>
            <p:ph type="subTitle" idx="13"/>
          </p:nvPr>
        </p:nvSpPr>
        <p:spPr>
          <a:xfrm>
            <a:off x="2662579" y="1894464"/>
            <a:ext cx="3699558" cy="5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ptos Narrow" panose="020B0004020202020204" pitchFamily="34" charset="0"/>
              </a:rPr>
              <a:t>Dynamic Interest Dropdown</a:t>
            </a:r>
            <a:endParaRPr b="1" dirty="0">
              <a:latin typeface="Aptos Narrow" panose="020B0004020202020204" pitchFamily="34" charset="0"/>
            </a:endParaRPr>
          </a:p>
        </p:txBody>
      </p:sp>
      <p:sp>
        <p:nvSpPr>
          <p:cNvPr id="6" name="Google Shape;856;p38">
            <a:extLst>
              <a:ext uri="{FF2B5EF4-FFF2-40B4-BE49-F238E27FC236}">
                <a16:creationId xmlns:a16="http://schemas.microsoft.com/office/drawing/2014/main" id="{9FEEB2B1-8E0A-735A-A0F2-4845F2178A49}"/>
              </a:ext>
            </a:extLst>
          </p:cNvPr>
          <p:cNvSpPr txBox="1">
            <a:spLocks/>
          </p:cNvSpPr>
          <p:nvPr/>
        </p:nvSpPr>
        <p:spPr>
          <a:xfrm>
            <a:off x="311748" y="388705"/>
            <a:ext cx="4260252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b="1" dirty="0">
                <a:latin typeface="Aptos Narrow" panose="020B0004020202020204" pitchFamily="34" charset="0"/>
              </a:rPr>
              <a:t>Mandatory Student Addition Screen </a:t>
            </a:r>
          </a:p>
        </p:txBody>
      </p:sp>
      <p:sp>
        <p:nvSpPr>
          <p:cNvPr id="23" name="Google Shape;856;p38">
            <a:extLst>
              <a:ext uri="{FF2B5EF4-FFF2-40B4-BE49-F238E27FC236}">
                <a16:creationId xmlns:a16="http://schemas.microsoft.com/office/drawing/2014/main" id="{27784B2D-B740-1AB6-82E0-C5579F7FD003}"/>
              </a:ext>
            </a:extLst>
          </p:cNvPr>
          <p:cNvSpPr txBox="1">
            <a:spLocks/>
          </p:cNvSpPr>
          <p:nvPr/>
        </p:nvSpPr>
        <p:spPr>
          <a:xfrm>
            <a:off x="2662579" y="3161113"/>
            <a:ext cx="3699558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b="1" dirty="0">
                <a:latin typeface="Aptos Narrow" panose="020B0004020202020204" pitchFamily="34" charset="0"/>
              </a:rPr>
              <a:t>Redirection and Navigation</a:t>
            </a:r>
          </a:p>
        </p:txBody>
      </p:sp>
      <p:sp>
        <p:nvSpPr>
          <p:cNvPr id="25" name="Google Shape;849;p38">
            <a:extLst>
              <a:ext uri="{FF2B5EF4-FFF2-40B4-BE49-F238E27FC236}">
                <a16:creationId xmlns:a16="http://schemas.microsoft.com/office/drawing/2014/main" id="{32D47188-552A-F809-467C-784CC07D048E}"/>
              </a:ext>
            </a:extLst>
          </p:cNvPr>
          <p:cNvSpPr txBox="1">
            <a:spLocks/>
          </p:cNvSpPr>
          <p:nvPr/>
        </p:nvSpPr>
        <p:spPr>
          <a:xfrm>
            <a:off x="2546873" y="3556384"/>
            <a:ext cx="4123941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Ensure seamless redirection to the Students List View after successful actions, providing a smooth user experience.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" name="Google Shape;856;p38">
            <a:extLst>
              <a:ext uri="{FF2B5EF4-FFF2-40B4-BE49-F238E27FC236}">
                <a16:creationId xmlns:a16="http://schemas.microsoft.com/office/drawing/2014/main" id="{6B1CA5E8-328E-6B6F-4189-02B4E9265DA2}"/>
              </a:ext>
            </a:extLst>
          </p:cNvPr>
          <p:cNvSpPr txBox="1">
            <a:spLocks/>
          </p:cNvSpPr>
          <p:nvPr/>
        </p:nvSpPr>
        <p:spPr>
          <a:xfrm>
            <a:off x="4590422" y="396229"/>
            <a:ext cx="3699558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US" b="1" dirty="0">
                <a:latin typeface="Aptos Narrow" panose="020B0004020202020204" pitchFamily="34" charset="0"/>
              </a:rPr>
              <a:t>User Activity Logging</a:t>
            </a:r>
          </a:p>
        </p:txBody>
      </p:sp>
      <p:sp>
        <p:nvSpPr>
          <p:cNvPr id="3" name="Google Shape;849;p38">
            <a:extLst>
              <a:ext uri="{FF2B5EF4-FFF2-40B4-BE49-F238E27FC236}">
                <a16:creationId xmlns:a16="http://schemas.microsoft.com/office/drawing/2014/main" id="{9445154C-C766-8514-29EA-A7755B59C5BB}"/>
              </a:ext>
            </a:extLst>
          </p:cNvPr>
          <p:cNvSpPr txBox="1">
            <a:spLocks/>
          </p:cNvSpPr>
          <p:nvPr/>
        </p:nvSpPr>
        <p:spPr>
          <a:xfrm>
            <a:off x="4608844" y="825446"/>
            <a:ext cx="3699558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Record and log user activities to maintain accountability and monitor system usage.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680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8"/>
          <p:cNvSpPr txBox="1">
            <a:spLocks noGrp="1"/>
          </p:cNvSpPr>
          <p:nvPr>
            <p:ph type="subTitle" idx="1"/>
          </p:nvPr>
        </p:nvSpPr>
        <p:spPr>
          <a:xfrm>
            <a:off x="493420" y="766107"/>
            <a:ext cx="3777624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 screens for essential CRUD operations on student entities and create a user management system with roles and permissions.</a:t>
            </a:r>
          </a:p>
        </p:txBody>
      </p:sp>
      <p:sp>
        <p:nvSpPr>
          <p:cNvPr id="849" name="Google Shape;849;p38"/>
          <p:cNvSpPr txBox="1">
            <a:spLocks noGrp="1"/>
          </p:cNvSpPr>
          <p:nvPr>
            <p:ph type="subTitle" idx="2"/>
          </p:nvPr>
        </p:nvSpPr>
        <p:spPr>
          <a:xfrm>
            <a:off x="2238196" y="2269650"/>
            <a:ext cx="4548324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dummy data to visually represent statistics on the dashboard, providing an informative and engaging user interface</a:t>
            </a:r>
          </a:p>
        </p:txBody>
      </p:sp>
      <p:sp>
        <p:nvSpPr>
          <p:cNvPr id="856" name="Google Shape;856;p38"/>
          <p:cNvSpPr txBox="1">
            <a:spLocks noGrp="1"/>
          </p:cNvSpPr>
          <p:nvPr>
            <p:ph type="subTitle" idx="13"/>
          </p:nvPr>
        </p:nvSpPr>
        <p:spPr>
          <a:xfrm>
            <a:off x="2662579" y="1894464"/>
            <a:ext cx="3699558" cy="5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ptos Narrow" panose="020B0004020202020204" pitchFamily="34" charset="0"/>
              </a:rPr>
              <a:t>Data Visualization</a:t>
            </a:r>
            <a:endParaRPr b="1" dirty="0">
              <a:latin typeface="Aptos Narrow" panose="020B0004020202020204" pitchFamily="34" charset="0"/>
            </a:endParaRPr>
          </a:p>
        </p:txBody>
      </p:sp>
      <p:sp>
        <p:nvSpPr>
          <p:cNvPr id="6" name="Google Shape;856;p38">
            <a:extLst>
              <a:ext uri="{FF2B5EF4-FFF2-40B4-BE49-F238E27FC236}">
                <a16:creationId xmlns:a16="http://schemas.microsoft.com/office/drawing/2014/main" id="{9FEEB2B1-8E0A-735A-A0F2-4845F2178A49}"/>
              </a:ext>
            </a:extLst>
          </p:cNvPr>
          <p:cNvSpPr txBox="1">
            <a:spLocks/>
          </p:cNvSpPr>
          <p:nvPr/>
        </p:nvSpPr>
        <p:spPr>
          <a:xfrm>
            <a:off x="256527" y="364626"/>
            <a:ext cx="4260252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b="1" dirty="0">
                <a:latin typeface="Aptos Narrow" panose="020B0004020202020204" pitchFamily="34" charset="0"/>
              </a:rPr>
              <a:t>Paginated List View</a:t>
            </a:r>
          </a:p>
        </p:txBody>
      </p:sp>
      <p:sp>
        <p:nvSpPr>
          <p:cNvPr id="23" name="Google Shape;856;p38">
            <a:extLst>
              <a:ext uri="{FF2B5EF4-FFF2-40B4-BE49-F238E27FC236}">
                <a16:creationId xmlns:a16="http://schemas.microsoft.com/office/drawing/2014/main" id="{27784B2D-B740-1AB6-82E0-C5579F7FD003}"/>
              </a:ext>
            </a:extLst>
          </p:cNvPr>
          <p:cNvSpPr txBox="1">
            <a:spLocks/>
          </p:cNvSpPr>
          <p:nvPr/>
        </p:nvSpPr>
        <p:spPr>
          <a:xfrm>
            <a:off x="2662579" y="3161113"/>
            <a:ext cx="3699558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b="1" dirty="0">
                <a:latin typeface="Aptos Narrow" panose="020B0004020202020204" pitchFamily="34" charset="0"/>
              </a:rPr>
              <a:t>Documentation and Presentation</a:t>
            </a:r>
          </a:p>
        </p:txBody>
      </p:sp>
      <p:sp>
        <p:nvSpPr>
          <p:cNvPr id="25" name="Google Shape;849;p38">
            <a:extLst>
              <a:ext uri="{FF2B5EF4-FFF2-40B4-BE49-F238E27FC236}">
                <a16:creationId xmlns:a16="http://schemas.microsoft.com/office/drawing/2014/main" id="{32D47188-552A-F809-467C-784CC07D048E}"/>
              </a:ext>
            </a:extLst>
          </p:cNvPr>
          <p:cNvSpPr txBox="1">
            <a:spLocks/>
          </p:cNvSpPr>
          <p:nvPr/>
        </p:nvSpPr>
        <p:spPr>
          <a:xfrm>
            <a:off x="2142130" y="3471093"/>
            <a:ext cx="4933427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Emphasize the importance of proper documentation, including naming conventions and folder structure. Require PowerPoint presentations for effective project showcasing</a:t>
            </a:r>
          </a:p>
        </p:txBody>
      </p:sp>
      <p:sp>
        <p:nvSpPr>
          <p:cNvPr id="2" name="Google Shape;856;p38">
            <a:extLst>
              <a:ext uri="{FF2B5EF4-FFF2-40B4-BE49-F238E27FC236}">
                <a16:creationId xmlns:a16="http://schemas.microsoft.com/office/drawing/2014/main" id="{6B1CA5E8-328E-6B6F-4189-02B4E9265DA2}"/>
              </a:ext>
            </a:extLst>
          </p:cNvPr>
          <p:cNvSpPr txBox="1">
            <a:spLocks/>
          </p:cNvSpPr>
          <p:nvPr/>
        </p:nvSpPr>
        <p:spPr>
          <a:xfrm>
            <a:off x="4590422" y="396229"/>
            <a:ext cx="3699558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US" b="1" dirty="0">
                <a:latin typeface="Aptos Narrow" panose="020B0004020202020204" pitchFamily="34" charset="0"/>
              </a:rPr>
              <a:t>Creativity and Flexibility</a:t>
            </a:r>
          </a:p>
        </p:txBody>
      </p:sp>
      <p:sp>
        <p:nvSpPr>
          <p:cNvPr id="3" name="Google Shape;849;p38">
            <a:extLst>
              <a:ext uri="{FF2B5EF4-FFF2-40B4-BE49-F238E27FC236}">
                <a16:creationId xmlns:a16="http://schemas.microsoft.com/office/drawing/2014/main" id="{9445154C-C766-8514-29EA-A7755B59C5BB}"/>
              </a:ext>
            </a:extLst>
          </p:cNvPr>
          <p:cNvSpPr txBox="1">
            <a:spLocks/>
          </p:cNvSpPr>
          <p:nvPr/>
        </p:nvSpPr>
        <p:spPr>
          <a:xfrm>
            <a:off x="4608844" y="825446"/>
            <a:ext cx="3699558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Encourage individual creativity in UI/UX design, providing flexibility in choosing frontend, backend, and database technologies.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8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9"/>
          <p:cNvSpPr txBox="1">
            <a:spLocks noGrp="1"/>
          </p:cNvSpPr>
          <p:nvPr>
            <p:ph type="title"/>
          </p:nvPr>
        </p:nvSpPr>
        <p:spPr>
          <a:xfrm>
            <a:off x="713225" y="2304462"/>
            <a:ext cx="412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AND PLATFORMS</a:t>
            </a:r>
            <a:endParaRPr dirty="0"/>
          </a:p>
        </p:txBody>
      </p:sp>
      <p:sp>
        <p:nvSpPr>
          <p:cNvPr id="865" name="Google Shape;865;p39"/>
          <p:cNvSpPr txBox="1">
            <a:spLocks noGrp="1"/>
          </p:cNvSpPr>
          <p:nvPr>
            <p:ph type="title" idx="2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2562167"/>
      </p:ext>
    </p:extLst>
  </p:cSld>
  <p:clrMapOvr>
    <a:masterClrMapping/>
  </p:clrMapOvr>
</p:sld>
</file>

<file path=ppt/theme/theme1.xml><?xml version="1.0" encoding="utf-8"?>
<a:theme xmlns:a="http://schemas.openxmlformats.org/drawingml/2006/main" name="Java Programming Workshop by Slidesgo">
  <a:themeElements>
    <a:clrScheme name="Simple Light">
      <a:dk1>
        <a:srgbClr val="FAFAFA"/>
      </a:dk1>
      <a:lt1>
        <a:srgbClr val="0E0E0E"/>
      </a:lt1>
      <a:dk2>
        <a:srgbClr val="2E2E2E"/>
      </a:dk2>
      <a:lt2>
        <a:srgbClr val="0F0F0F"/>
      </a:lt2>
      <a:accent1>
        <a:srgbClr val="00C3DA"/>
      </a:accent1>
      <a:accent2>
        <a:srgbClr val="0B8EDA"/>
      </a:accent2>
      <a:accent3>
        <a:srgbClr val="7800DA"/>
      </a:accent3>
      <a:accent4>
        <a:srgbClr val="DA0078"/>
      </a:accent4>
      <a:accent5>
        <a:srgbClr val="FFFFFF"/>
      </a:accent5>
      <a:accent6>
        <a:srgbClr val="FFFFFF"/>
      </a:accent6>
      <a:hlink>
        <a:srgbClr val="FAFA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1357</Words>
  <Application>Microsoft Office PowerPoint</Application>
  <PresentationFormat>On-screen Show (16:9)</PresentationFormat>
  <Paragraphs>207</Paragraphs>
  <Slides>63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5" baseType="lpstr">
      <vt:lpstr>Calibri</vt:lpstr>
      <vt:lpstr>Bebas Neue</vt:lpstr>
      <vt:lpstr>Catamaran</vt:lpstr>
      <vt:lpstr>Aptos Narrow</vt:lpstr>
      <vt:lpstr>Nunito Light</vt:lpstr>
      <vt:lpstr>PT Sans</vt:lpstr>
      <vt:lpstr>Arial</vt:lpstr>
      <vt:lpstr>DM Sans</vt:lpstr>
      <vt:lpstr>Aptos Display</vt:lpstr>
      <vt:lpstr>Söhne</vt:lpstr>
      <vt:lpstr>Anton</vt:lpstr>
      <vt:lpstr>Java Programming Workshop by Slidesgo</vt:lpstr>
      <vt:lpstr>Student Interest System</vt:lpstr>
      <vt:lpstr>Table OF Contents</vt:lpstr>
      <vt:lpstr>Introduction</vt:lpstr>
      <vt:lpstr>PowerPoint Presentation</vt:lpstr>
      <vt:lpstr>OBJECTIVES</vt:lpstr>
      <vt:lpstr>PowerPoint Presentation</vt:lpstr>
      <vt:lpstr>PowerPoint Presentation</vt:lpstr>
      <vt:lpstr>PowerPoint Presentation</vt:lpstr>
      <vt:lpstr>TOOLS AND PLATFORMS</vt:lpstr>
      <vt:lpstr>Tools and Platforms</vt:lpstr>
      <vt:lpstr>Tools and Platforms</vt:lpstr>
      <vt:lpstr>Entity Relationship Diagram</vt:lpstr>
      <vt:lpstr>PowerPoint Presentation</vt:lpstr>
      <vt:lpstr> Database DESIGN</vt:lpstr>
      <vt:lpstr>STUDENT</vt:lpstr>
      <vt:lpstr>PowerPoint Presentation</vt:lpstr>
      <vt:lpstr>DEPARTMENT</vt:lpstr>
      <vt:lpstr>PowerPoint Presentation</vt:lpstr>
      <vt:lpstr>DEGREE</vt:lpstr>
      <vt:lpstr>PowerPoint Presentation</vt:lpstr>
      <vt:lpstr>INTEREST</vt:lpstr>
      <vt:lpstr>PowerPoint Presentation</vt:lpstr>
      <vt:lpstr>CITY</vt:lpstr>
      <vt:lpstr>PowerPoint Presentation</vt:lpstr>
      <vt:lpstr>PROVINCE</vt:lpstr>
      <vt:lpstr>PowerPoint Presentation</vt:lpstr>
      <vt:lpstr>USER</vt:lpstr>
      <vt:lpstr>PowerPoint Presentation</vt:lpstr>
      <vt:lpstr>ROLE  </vt:lpstr>
      <vt:lpstr>PowerPoint Presentation</vt:lpstr>
      <vt:lpstr>STATUS</vt:lpstr>
      <vt:lpstr>PowerPoint Presentation</vt:lpstr>
      <vt:lpstr>ACTIVITY LOG</vt:lpstr>
      <vt:lpstr>PowerPoint Presentation</vt:lpstr>
      <vt:lpstr>ACTIVITY </vt:lpstr>
      <vt:lpstr>PowerPoint Presentation</vt:lpstr>
      <vt:lpstr>USECASE DIAGRAM</vt:lpstr>
      <vt:lpstr>PowerPoint Presentation</vt:lpstr>
      <vt:lpstr>DATA FLOW DIAGRAM</vt:lpstr>
      <vt:lpstr>PowerPoint Presentation</vt:lpstr>
      <vt:lpstr>Application  FLOW</vt:lpstr>
      <vt:lpstr>PowerPoint Presentation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HARDWARE AND SOFTWARE REQUIREMENTS</vt:lpstr>
      <vt:lpstr>Hardware Requirements</vt:lpstr>
      <vt:lpstr>Hardware Requirements</vt:lpstr>
      <vt:lpstr>PowerPoint Presentation</vt:lpstr>
      <vt:lpstr>CONCLUSION</vt:lpstr>
      <vt:lpstr>CONCLUSION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Interest System</dc:title>
  <dc:creator>Samaha Sohail</dc:creator>
  <cp:lastModifiedBy>Samaha Sohail</cp:lastModifiedBy>
  <cp:revision>8</cp:revision>
  <dcterms:modified xsi:type="dcterms:W3CDTF">2023-12-26T18:55:16Z</dcterms:modified>
</cp:coreProperties>
</file>