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4664075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L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3567112" cy="7334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C04CEE-3357-3245-B2D2-E619EDF7F7BF}" type="datetimeFigureOut">
              <a:rPr lang="ar-LY" smtClean="0"/>
              <a:t>05/11/1445</a:t>
            </a:fld>
            <a:endParaRPr lang="ar-L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L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4664075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13896975"/>
            <a:ext cx="3567112" cy="7334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A567856-B044-5541-98C2-F233F76C4F8D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56103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pify.com/blog/types-of-shoppers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hyperlink" Target="https://www.consumerreports.org/shopping-retail/factors-that-influence-shopping-decisions/" TargetMode="External" /><Relationship Id="rId4" Type="http://schemas.openxmlformats.org/officeDocument/2006/relationships/hyperlink" Target="https://www.oberlo.com/blog/in-store-vs-online-shopp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0"/>
            <a:ext cx="522438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751609" y="2928780"/>
            <a:ext cx="8366801" cy="3375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morning everyone. My name is Lina Al-Dosari. I am a student at Prince Sattam bin Abdulaziz University and I study programming and computer science. Today I am excited to share my presentation on “Shopping.” Thank you for your interest</a:t>
            </a:r>
            <a:r>
              <a:rPr lang="ar-SA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to Shopping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Shopping is a fundamental part of modern life, allowing us to obtain the goods and services we need. From daily errands to special occasions, the act of shopping encompasses a wide range of experiences and considerations.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276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6905" y="2917371"/>
            <a:ext cx="14630400" cy="94489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113"/>
            <a:ext cx="65179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Types of Shoppers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92912"/>
            <a:ext cx="28696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Bargain Hunters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6226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shoppers prioritize finding the best deals and discounts, often scouring for sales and coupons.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Impulsive Shoppers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Driven by emotion and desire, impulsive shoppers make unplanned purchases based on immediate gratification.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Methodical Shoppers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Planners who research options thoroughly, methodical shoppers aim to make informed and rational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1383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98746" y="2578894"/>
            <a:ext cx="8032909" cy="1056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61"/>
              </a:lnSpc>
              <a:buNone/>
            </a:pPr>
            <a:r>
              <a:rPr lang="en-US" sz="332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In-Store Shopping vs. Online Shopping</a:t>
            </a:r>
            <a:endParaRPr lang="en-US" sz="3329" dirty="0"/>
          </a:p>
        </p:txBody>
      </p:sp>
      <p:sp>
        <p:nvSpPr>
          <p:cNvPr id="6" name="Shape 3"/>
          <p:cNvSpPr/>
          <p:nvPr/>
        </p:nvSpPr>
        <p:spPr>
          <a:xfrm>
            <a:off x="3298746" y="5827276"/>
            <a:ext cx="8032909" cy="33814"/>
          </a:xfrm>
          <a:prstGeom prst="roundRect">
            <a:avLst>
              <a:gd name="adj" fmla="val 225061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5247799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5074563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198745" y="5668744"/>
            <a:ext cx="131921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1997" dirty="0"/>
          </a:p>
        </p:txBody>
      </p:sp>
      <p:sp>
        <p:nvSpPr>
          <p:cNvPr id="10" name="Text 7"/>
          <p:cNvSpPr/>
          <p:nvPr/>
        </p:nvSpPr>
        <p:spPr>
          <a:xfrm>
            <a:off x="4207788" y="388929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In-Store</a:t>
            </a:r>
            <a:endParaRPr lang="en-US" sz="1665" dirty="0"/>
          </a:p>
        </p:txBody>
      </p:sp>
      <p:sp>
        <p:nvSpPr>
          <p:cNvPr id="11" name="Text 8"/>
          <p:cNvSpPr/>
          <p:nvPr/>
        </p:nvSpPr>
        <p:spPr>
          <a:xfrm>
            <a:off x="3467814" y="4254818"/>
            <a:ext cx="3593783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immediate gratification, hands-on product experience, and personal interaction with sales associates.</a:t>
            </a:r>
            <a:endParaRPr lang="en-US" sz="1332" dirty="0"/>
          </a:p>
        </p:txBody>
      </p:sp>
      <p:sp>
        <p:nvSpPr>
          <p:cNvPr id="12" name="Shape 9"/>
          <p:cNvSpPr/>
          <p:nvPr/>
        </p:nvSpPr>
        <p:spPr>
          <a:xfrm>
            <a:off x="7298293" y="582721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7125057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09353" y="5668744"/>
            <a:ext cx="211812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1997" dirty="0"/>
          </a:p>
        </p:txBody>
      </p:sp>
      <p:sp>
        <p:nvSpPr>
          <p:cNvPr id="15" name="Text 12"/>
          <p:cNvSpPr/>
          <p:nvPr/>
        </p:nvSpPr>
        <p:spPr>
          <a:xfrm>
            <a:off x="6258282" y="6588204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Online</a:t>
            </a:r>
            <a:endParaRPr lang="en-US" sz="1665" dirty="0"/>
          </a:p>
        </p:txBody>
      </p:sp>
      <p:sp>
        <p:nvSpPr>
          <p:cNvPr id="16" name="Text 13"/>
          <p:cNvSpPr/>
          <p:nvPr/>
        </p:nvSpPr>
        <p:spPr>
          <a:xfrm>
            <a:off x="5518309" y="6953726"/>
            <a:ext cx="3593783" cy="811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Offers convenience, a wider selection, and the ability to easily compare prices and reviews.</a:t>
            </a:r>
            <a:endParaRPr lang="en-US" sz="1332" dirty="0"/>
          </a:p>
        </p:txBody>
      </p:sp>
      <p:sp>
        <p:nvSpPr>
          <p:cNvPr id="17" name="Shape 14"/>
          <p:cNvSpPr/>
          <p:nvPr/>
        </p:nvSpPr>
        <p:spPr>
          <a:xfrm>
            <a:off x="9348788" y="5235476"/>
            <a:ext cx="33814" cy="591860"/>
          </a:xfrm>
          <a:prstGeom prst="roundRect">
            <a:avLst>
              <a:gd name="adj" fmla="val 225061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9175552" y="5637074"/>
            <a:ext cx="380405" cy="380405"/>
          </a:xfrm>
          <a:prstGeom prst="roundRect">
            <a:avLst>
              <a:gd name="adj" fmla="val 2000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259253" y="5668744"/>
            <a:ext cx="2128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7"/>
              </a:lnSpc>
              <a:buNone/>
            </a:pPr>
            <a:r>
              <a:rPr lang="en-US" sz="199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1997" dirty="0"/>
          </a:p>
        </p:txBody>
      </p:sp>
      <p:sp>
        <p:nvSpPr>
          <p:cNvPr id="20" name="Text 17"/>
          <p:cNvSpPr/>
          <p:nvPr/>
        </p:nvSpPr>
        <p:spPr>
          <a:xfrm>
            <a:off x="8308777" y="4159806"/>
            <a:ext cx="2113836" cy="2640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81"/>
              </a:lnSpc>
              <a:buNone/>
            </a:pPr>
            <a:r>
              <a:rPr lang="en-US" sz="166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Hybrid</a:t>
            </a:r>
            <a:endParaRPr lang="en-US" sz="1665" dirty="0"/>
          </a:p>
        </p:txBody>
      </p:sp>
      <p:sp>
        <p:nvSpPr>
          <p:cNvPr id="21" name="Text 18"/>
          <p:cNvSpPr/>
          <p:nvPr/>
        </p:nvSpPr>
        <p:spPr>
          <a:xfrm>
            <a:off x="7568803" y="4525328"/>
            <a:ext cx="3593783" cy="541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31"/>
              </a:lnSpc>
              <a:buNone/>
            </a:pPr>
            <a:r>
              <a:rPr lang="en-US" sz="133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 shoppers now combine the two, using online research to inform in-store purchases.</a:t>
            </a:r>
            <a:endParaRPr lang="en-US" sz="13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101965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Budgeting and Saving Money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974300"/>
            <a:ext cx="28557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Create a Budget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a spending plan and stick to it to avoid overspending.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Look for Deals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 sales, coupons, and discounts to maximize your savings.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37728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Delayed Gratification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Resist the urge to make impulse purchases and give yourself time to consider if you really need an item.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30612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 Credit Wisely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Avoid excessive debt by paying off balances in full and on 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31064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48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Shopping Trends and Innovations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1794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Mobile Shopping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rise of smartphone-enabled shopping experiences and mobile apps.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51794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Sustainable Shopping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Consumers' growing demand for eco-friendly and ethical products.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1794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Personalization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Customized recommendations and tailored shopping experiences.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517940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29553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Omnichannel Retail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123140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integration of in-store, online, and mobile shopping channels.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136178"/>
            <a:ext cx="14630400" cy="509342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87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3746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more information on the topics covered, please refer to the following sources: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14278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Shoppers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587002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In-Store vs. Online Shopping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031224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u="sng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Factors Influencing Shopping Decisions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5475446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Budgeting and Saving Money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مخصص</PresentationFormat>
  <Paragraphs>0</Paragraphs>
  <Slides>7</Slides>
  <Notes>7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OSAMAH AI</cp:lastModifiedBy>
  <cp:revision>2</cp:revision>
  <dcterms:created xsi:type="dcterms:W3CDTF">2024-05-12T20:31:34Z</dcterms:created>
  <dcterms:modified xsi:type="dcterms:W3CDTF">2024-05-12T20:36:02Z</dcterms:modified>
</cp:coreProperties>
</file>