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1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0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8755" y="1549442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80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Samsung vs. Apple</a:t>
            </a:r>
            <a:endParaRPr lang="en-US" sz="8000" dirty="0"/>
          </a:p>
        </p:txBody>
      </p:sp>
      <p:sp>
        <p:nvSpPr>
          <p:cNvPr id="6" name="Text 2"/>
          <p:cNvSpPr/>
          <p:nvPr/>
        </p:nvSpPr>
        <p:spPr>
          <a:xfrm>
            <a:off x="483244" y="4144835"/>
            <a:ext cx="80285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6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When it comes to the smartphone market, the rivalry between Samsung and Apple has been intense. Both companies offer high-quality devices with cutting-edge technology, but there are key differences that set them apart. In my opinion, Samsung is better for the reasons next»»»»»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122585" y="918980"/>
            <a:ext cx="11582126" cy="15903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 features that make Samsung better than Apple</a:t>
            </a:r>
            <a:endParaRPr lang="en-US" sz="6000" dirty="0"/>
          </a:p>
        </p:txBody>
      </p:sp>
      <p:sp>
        <p:nvSpPr>
          <p:cNvPr id="7" name="Text 3"/>
          <p:cNvSpPr/>
          <p:nvPr/>
        </p:nvSpPr>
        <p:spPr>
          <a:xfrm>
            <a:off x="1795960" y="37980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Customization</a:t>
            </a:r>
            <a:endParaRPr lang="en-US" sz="3200" b="1" dirty="0"/>
          </a:p>
        </p:txBody>
      </p:sp>
      <p:sp>
        <p:nvSpPr>
          <p:cNvPr id="8" name="Text 4"/>
          <p:cNvSpPr/>
          <p:nvPr/>
        </p:nvSpPr>
        <p:spPr>
          <a:xfrm>
            <a:off x="1795960" y="4544449"/>
            <a:ext cx="283654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Samsung devices offer a higher degree of customization, allowing users to personalize their experience with a wide range of software and hardware options.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6424137" y="37980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Innovation</a:t>
            </a:r>
            <a:endParaRPr lang="en-US" sz="3200" b="1" dirty="0"/>
          </a:p>
        </p:txBody>
      </p:sp>
      <p:sp>
        <p:nvSpPr>
          <p:cNvPr id="10" name="Text 6"/>
          <p:cNvSpPr/>
          <p:nvPr/>
        </p:nvSpPr>
        <p:spPr>
          <a:xfrm>
            <a:off x="6428464" y="4544449"/>
            <a:ext cx="283654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Samsung has consistently been at the forefront of smartphone innovation, often introducing groundbreaking features before Apple.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11130060" y="37952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Value</a:t>
            </a:r>
            <a:endParaRPr lang="en-US" sz="3200" b="1" dirty="0"/>
          </a:p>
        </p:txBody>
      </p:sp>
      <p:sp>
        <p:nvSpPr>
          <p:cNvPr id="12" name="Text 8"/>
          <p:cNvSpPr/>
          <p:nvPr/>
        </p:nvSpPr>
        <p:spPr>
          <a:xfrm>
            <a:off x="11220371" y="4544449"/>
            <a:ext cx="283654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Samsung's flagship devices generally offer more value for money compared to their Apple counterparts, with similar or even superior features at a lower price point.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136</Words>
  <Application>Microsoft Office PowerPoint</Application>
  <PresentationFormat>مخصص</PresentationFormat>
  <Paragraphs>11</Paragraphs>
  <Slides>2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5" baseType="lpstr">
      <vt:lpstr>adonis-web</vt:lpstr>
      <vt:lpstr>Arial</vt:lpstr>
      <vt:lpstr>Office Theme</vt:lpstr>
      <vt:lpstr>عرض تقديمي في PowerPoint</vt:lpstr>
      <vt:lpstr>عرض تقديمي في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OSAMAH AI</cp:lastModifiedBy>
  <cp:revision>2</cp:revision>
  <dcterms:created xsi:type="dcterms:W3CDTF">2024-05-15T09:32:56Z</dcterms:created>
  <dcterms:modified xsi:type="dcterms:W3CDTF">2024-05-15T09:56:11Z</dcterms:modified>
</cp:coreProperties>
</file>