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147470122" r:id="rId4"/>
    <p:sldId id="2147470119" r:id="rId5"/>
    <p:sldId id="2147470120" r:id="rId6"/>
    <p:sldId id="2147470121" r:id="rId7"/>
    <p:sldId id="2147470123" r:id="rId8"/>
  </p:sldIdLst>
  <p:sldSz cx="12192000" cy="6858000"/>
  <p:notesSz cx="6797675" cy="9926638"/>
  <p:custDataLst>
    <p:tags r:id="rId10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9CD49"/>
    <a:srgbClr val="507867"/>
    <a:srgbClr val="FFFFFF"/>
    <a:srgbClr val="5C5C5C"/>
    <a:srgbClr val="FAEEC3"/>
    <a:srgbClr val="F2DE8A"/>
    <a:srgbClr val="C6AA3D"/>
    <a:srgbClr val="AB8933"/>
    <a:srgbClr val="FA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F892D-D4B6-4306-9523-E140CA51C9BA}" v="164" dt="2024-08-08T11:16:58.82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65" d="100"/>
          <a:sy n="65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, Rahul" userId="a840d856-14f6-4578-923a-f1748c496635" providerId="ADAL" clId="{336F892D-D4B6-4306-9523-E140CA51C9BA}"/>
    <pc:docChg chg="undo custSel addSld modSld">
      <pc:chgData name="Vijay, Rahul" userId="a840d856-14f6-4578-923a-f1748c496635" providerId="ADAL" clId="{336F892D-D4B6-4306-9523-E140CA51C9BA}" dt="2024-08-08T11:16:58.824" v="289" actId="164"/>
      <pc:docMkLst>
        <pc:docMk/>
      </pc:docMkLst>
      <pc:sldChg chg="modSp mod">
        <pc:chgData name="Vijay, Rahul" userId="a840d856-14f6-4578-923a-f1748c496635" providerId="ADAL" clId="{336F892D-D4B6-4306-9523-E140CA51C9BA}" dt="2024-08-08T09:54:16.805" v="8" actId="207"/>
        <pc:sldMkLst>
          <pc:docMk/>
          <pc:sldMk cId="1404683052" sldId="2147470119"/>
        </pc:sldMkLst>
        <pc:graphicFrameChg chg="mod modGraphic">
          <ac:chgData name="Vijay, Rahul" userId="a840d856-14f6-4578-923a-f1748c496635" providerId="ADAL" clId="{336F892D-D4B6-4306-9523-E140CA51C9BA}" dt="2024-08-08T09:54:16.805" v="8" actId="207"/>
          <ac:graphicFrameMkLst>
            <pc:docMk/>
            <pc:sldMk cId="1404683052" sldId="2147470119"/>
            <ac:graphicFrameMk id="21" creationId="{C67D708B-CF8C-41D6-BFAC-3FA67BFEFAF6}"/>
          </ac:graphicFrameMkLst>
        </pc:graphicFrameChg>
      </pc:sldChg>
      <pc:sldChg chg="addSp delSp modSp new mod replTag">
        <pc:chgData name="Vijay, Rahul" userId="a840d856-14f6-4578-923a-f1748c496635" providerId="ADAL" clId="{336F892D-D4B6-4306-9523-E140CA51C9BA}" dt="2024-08-08T11:16:58.824" v="289" actId="164"/>
        <pc:sldMkLst>
          <pc:docMk/>
          <pc:sldMk cId="1241585760" sldId="2147470123"/>
        </pc:sldMkLst>
        <pc:spChg chg="add mod">
          <ac:chgData name="Vijay, Rahul" userId="a840d856-14f6-4578-923a-f1748c496635" providerId="ADAL" clId="{336F892D-D4B6-4306-9523-E140CA51C9BA}" dt="2024-08-08T11:15:55.039" v="72"/>
          <ac:spMkLst>
            <pc:docMk/>
            <pc:sldMk cId="1241585760" sldId="2147470123"/>
            <ac:spMk id="7" creationId="{EAE54F2B-CA1C-8731-39FB-470AA73407C7}"/>
          </ac:spMkLst>
        </pc:spChg>
        <pc:spChg chg="add mod">
          <ac:chgData name="Vijay, Rahul" userId="a840d856-14f6-4578-923a-f1748c496635" providerId="ADAL" clId="{336F892D-D4B6-4306-9523-E140CA51C9BA}" dt="2024-08-08T11:15:55.041" v="74"/>
          <ac:spMkLst>
            <pc:docMk/>
            <pc:sldMk cId="1241585760" sldId="2147470123"/>
            <ac:spMk id="8" creationId="{2D25FACF-D56F-390F-7CE0-F7EDA85F1F6F}"/>
          </ac:spMkLst>
        </pc:spChg>
        <pc:spChg chg="add mod">
          <ac:chgData name="Vijay, Rahul" userId="a840d856-14f6-4578-923a-f1748c496635" providerId="ADAL" clId="{336F892D-D4B6-4306-9523-E140CA51C9BA}" dt="2024-08-08T11:15:55.039" v="72"/>
          <ac:spMkLst>
            <pc:docMk/>
            <pc:sldMk cId="1241585760" sldId="2147470123"/>
            <ac:spMk id="9" creationId="{12982FCB-B517-3A75-D6BC-4F1F0C9AB261}"/>
          </ac:spMkLst>
        </pc:spChg>
        <pc:spChg chg="add mod">
          <ac:chgData name="Vijay, Rahul" userId="a840d856-14f6-4578-923a-f1748c496635" providerId="ADAL" clId="{336F892D-D4B6-4306-9523-E140CA51C9BA}" dt="2024-08-08T11:15:55.041" v="74"/>
          <ac:spMkLst>
            <pc:docMk/>
            <pc:sldMk cId="1241585760" sldId="2147470123"/>
            <ac:spMk id="10" creationId="{81513E3A-F216-151D-66A5-55B524E4CAE0}"/>
          </ac:spMkLst>
        </pc:spChg>
        <pc:grpChg chg="add mod">
          <ac:chgData name="Vijay, Rahul" userId="a840d856-14f6-4578-923a-f1748c496635" providerId="ADAL" clId="{336F892D-D4B6-4306-9523-E140CA51C9BA}" dt="2024-08-08T11:15:55.040" v="73"/>
          <ac:grpSpMkLst>
            <pc:docMk/>
            <pc:sldMk cId="1241585760" sldId="2147470123"/>
            <ac:grpSpMk id="11" creationId="{CA41742C-7212-D4BE-CAB0-E707B875730C}"/>
          </ac:grpSpMkLst>
        </pc:grpChg>
        <pc:grpChg chg="add mod">
          <ac:chgData name="Vijay, Rahul" userId="a840d856-14f6-4578-923a-f1748c496635" providerId="ADAL" clId="{336F892D-D4B6-4306-9523-E140CA51C9BA}" dt="2024-08-08T11:15:55.041" v="75"/>
          <ac:grpSpMkLst>
            <pc:docMk/>
            <pc:sldMk cId="1241585760" sldId="2147470123"/>
            <ac:grpSpMk id="12" creationId="{17DAA500-236C-F0BC-5A3A-A79917BB1D3E}"/>
          </ac:grpSpMkLst>
        </pc:grpChg>
        <pc:grpChg chg="add mod">
          <ac:chgData name="Vijay, Rahul" userId="a840d856-14f6-4578-923a-f1748c496635" providerId="ADAL" clId="{336F892D-D4B6-4306-9523-E140CA51C9BA}" dt="2024-08-08T11:16:58.824" v="289" actId="164"/>
          <ac:grpSpMkLst>
            <pc:docMk/>
            <pc:sldMk cId="1241585760" sldId="2147470123"/>
            <ac:grpSpMk id="35" creationId="{28932766-7DD6-65CE-910D-B2F62B7AC2F7}"/>
          </ac:grpSpMkLst>
        </pc:grp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14" creationId="{41863012-BB5F-E0BB-4F7F-96FAB2E2B044}"/>
          </ac:picMkLst>
        </pc:picChg>
        <pc:picChg chg="add del mod">
          <ac:chgData name="Vijay, Rahul" userId="a840d856-14f6-4578-923a-f1748c496635" providerId="ADAL" clId="{336F892D-D4B6-4306-9523-E140CA51C9BA}" dt="2024-08-08T11:16:01.360" v="89"/>
          <ac:picMkLst>
            <pc:docMk/>
            <pc:sldMk cId="1241585760" sldId="2147470123"/>
            <ac:picMk id="15" creationId="{CC49B679-DC8B-6234-75EB-8595E5D52628}"/>
          </ac:picMkLst>
        </pc:picChg>
        <pc:picChg chg="add del mod">
          <ac:chgData name="Vijay, Rahul" userId="a840d856-14f6-4578-923a-f1748c496635" providerId="ADAL" clId="{336F892D-D4B6-4306-9523-E140CA51C9BA}" dt="2024-08-08T11:16:01.514" v="102"/>
          <ac:picMkLst>
            <pc:docMk/>
            <pc:sldMk cId="1241585760" sldId="2147470123"/>
            <ac:picMk id="16" creationId="{7749F2A9-1C64-6B2F-19F1-7A67C26BE247}"/>
          </ac:picMkLst>
        </pc:pic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18" creationId="{50E5A7EE-1201-1EA5-7AB6-18FD161ECF96}"/>
          </ac:picMkLst>
        </pc:pic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20" creationId="{0244F099-3305-CC40-5F62-B477DFD848E1}"/>
          </ac:picMkLst>
        </pc:picChg>
        <pc:picChg chg="add del mod">
          <ac:chgData name="Vijay, Rahul" userId="a840d856-14f6-4578-923a-f1748c496635" providerId="ADAL" clId="{336F892D-D4B6-4306-9523-E140CA51C9BA}" dt="2024-08-08T11:16:18.677" v="202" actId="478"/>
          <ac:picMkLst>
            <pc:docMk/>
            <pc:sldMk cId="1241585760" sldId="2147470123"/>
            <ac:picMk id="22" creationId="{19FF1192-CE1E-7199-5363-9D89D74A12BE}"/>
          </ac:picMkLst>
        </pc:picChg>
        <pc:picChg chg="add del mod">
          <ac:chgData name="Vijay, Rahul" userId="a840d856-14f6-4578-923a-f1748c496635" providerId="ADAL" clId="{336F892D-D4B6-4306-9523-E140CA51C9BA}" dt="2024-08-08T11:16:14.429" v="139"/>
          <ac:picMkLst>
            <pc:docMk/>
            <pc:sldMk cId="1241585760" sldId="2147470123"/>
            <ac:picMk id="23" creationId="{6A6F7706-235D-57A0-BAE4-EB7550631122}"/>
          </ac:picMkLst>
        </pc:picChg>
        <pc:picChg chg="add del mod">
          <ac:chgData name="Vijay, Rahul" userId="a840d856-14f6-4578-923a-f1748c496635" providerId="ADAL" clId="{336F892D-D4B6-4306-9523-E140CA51C9BA}" dt="2024-08-08T11:16:14.429" v="139"/>
          <ac:picMkLst>
            <pc:docMk/>
            <pc:sldMk cId="1241585760" sldId="2147470123"/>
            <ac:picMk id="24" creationId="{CD13D6E0-F01E-9355-7091-C88606034DC3}"/>
          </ac:picMkLst>
        </pc:picChg>
        <pc:picChg chg="add del mod">
          <ac:chgData name="Vijay, Rahul" userId="a840d856-14f6-4578-923a-f1748c496635" providerId="ADAL" clId="{336F892D-D4B6-4306-9523-E140CA51C9BA}" dt="2024-08-08T11:16:16.288" v="174"/>
          <ac:picMkLst>
            <pc:docMk/>
            <pc:sldMk cId="1241585760" sldId="2147470123"/>
            <ac:picMk id="25" creationId="{10778E9B-786F-C566-03FB-27FFB664CF80}"/>
          </ac:picMkLst>
        </pc:picChg>
        <pc:picChg chg="add del mod">
          <ac:chgData name="Vijay, Rahul" userId="a840d856-14f6-4578-923a-f1748c496635" providerId="ADAL" clId="{336F892D-D4B6-4306-9523-E140CA51C9BA}" dt="2024-08-08T11:16:16.288" v="174"/>
          <ac:picMkLst>
            <pc:docMk/>
            <pc:sldMk cId="1241585760" sldId="2147470123"/>
            <ac:picMk id="26" creationId="{A2882233-52E8-CE97-20EC-A7CE3327B578}"/>
          </ac:picMkLst>
        </pc:picChg>
        <pc:picChg chg="add del mod">
          <ac:chgData name="Vijay, Rahul" userId="a840d856-14f6-4578-923a-f1748c496635" providerId="ADAL" clId="{336F892D-D4B6-4306-9523-E140CA51C9BA}" dt="2024-08-08T11:16:17.584" v="187"/>
          <ac:picMkLst>
            <pc:docMk/>
            <pc:sldMk cId="1241585760" sldId="2147470123"/>
            <ac:picMk id="27" creationId="{4DA8A876-34FA-8A54-E070-3F1512B09002}"/>
          </ac:picMkLst>
        </pc:picChg>
        <pc:picChg chg="add del mod">
          <ac:chgData name="Vijay, Rahul" userId="a840d856-14f6-4578-923a-f1748c496635" providerId="ADAL" clId="{336F892D-D4B6-4306-9523-E140CA51C9BA}" dt="2024-08-08T11:16:17.731" v="200"/>
          <ac:picMkLst>
            <pc:docMk/>
            <pc:sldMk cId="1241585760" sldId="2147470123"/>
            <ac:picMk id="28" creationId="{7FD8F7F2-A24C-7DDD-ADFD-6B52D1B91968}"/>
          </ac:picMkLst>
        </pc:picChg>
        <pc:picChg chg="add del mod">
          <ac:chgData name="Vijay, Rahul" userId="a840d856-14f6-4578-923a-f1748c496635" providerId="ADAL" clId="{336F892D-D4B6-4306-9523-E140CA51C9BA}" dt="2024-08-08T11:16:20.131" v="215"/>
          <ac:picMkLst>
            <pc:docMk/>
            <pc:sldMk cId="1241585760" sldId="2147470123"/>
            <ac:picMk id="29" creationId="{7B144395-D342-E923-5AFD-9ECA37E6180B}"/>
          </ac:picMkLst>
        </pc:picChg>
        <pc:picChg chg="add del mod">
          <ac:chgData name="Vijay, Rahul" userId="a840d856-14f6-4578-923a-f1748c496635" providerId="ADAL" clId="{336F892D-D4B6-4306-9523-E140CA51C9BA}" dt="2024-08-08T11:16:20.252" v="228"/>
          <ac:picMkLst>
            <pc:docMk/>
            <pc:sldMk cId="1241585760" sldId="2147470123"/>
            <ac:picMk id="30" creationId="{147EBACF-5AAB-7D6C-7E00-7A4BFCEDC1FA}"/>
          </ac:picMkLst>
        </pc:picChg>
        <pc:picChg chg="add del mod">
          <ac:chgData name="Vijay, Rahul" userId="a840d856-14f6-4578-923a-f1748c496635" providerId="ADAL" clId="{336F892D-D4B6-4306-9523-E140CA51C9BA}" dt="2024-08-08T11:16:24.293" v="242"/>
          <ac:picMkLst>
            <pc:docMk/>
            <pc:sldMk cId="1241585760" sldId="2147470123"/>
            <ac:picMk id="31" creationId="{A0B64F56-CC95-73D3-1B9E-CC1203AF6CD2}"/>
          </ac:picMkLst>
        </pc:picChg>
        <pc:picChg chg="add del mod">
          <ac:chgData name="Vijay, Rahul" userId="a840d856-14f6-4578-923a-f1748c496635" providerId="ADAL" clId="{336F892D-D4B6-4306-9523-E140CA51C9BA}" dt="2024-08-08T11:16:25.139" v="255"/>
          <ac:picMkLst>
            <pc:docMk/>
            <pc:sldMk cId="1241585760" sldId="2147470123"/>
            <ac:picMk id="32" creationId="{9586CE39-0265-BA66-8A02-12F0CFB32B0E}"/>
          </ac:picMkLst>
        </pc:picChg>
        <pc:picChg chg="add del mod">
          <ac:chgData name="Vijay, Rahul" userId="a840d856-14f6-4578-923a-f1748c496635" providerId="ADAL" clId="{336F892D-D4B6-4306-9523-E140CA51C9BA}" dt="2024-08-08T11:16:35.699" v="269"/>
          <ac:picMkLst>
            <pc:docMk/>
            <pc:sldMk cId="1241585760" sldId="2147470123"/>
            <ac:picMk id="33" creationId="{3A3FC0F5-264D-D78F-8E92-FE03A78A69ED}"/>
          </ac:picMkLst>
        </pc:picChg>
        <pc:picChg chg="add del mod">
          <ac:chgData name="Vijay, Rahul" userId="a840d856-14f6-4578-923a-f1748c496635" providerId="ADAL" clId="{336F892D-D4B6-4306-9523-E140CA51C9BA}" dt="2024-08-08T11:16:44.987" v="285"/>
          <ac:picMkLst>
            <pc:docMk/>
            <pc:sldMk cId="1241585760" sldId="2147470123"/>
            <ac:picMk id="34" creationId="{8C9C25B2-9B1A-2857-A309-8D92BDAB5348}"/>
          </ac:picMkLst>
        </pc:picChg>
        <pc:cxnChg chg="add mod ord">
          <ac:chgData name="Vijay, Rahul" userId="a840d856-14f6-4578-923a-f1748c496635" providerId="ADAL" clId="{336F892D-D4B6-4306-9523-E140CA51C9BA}" dt="2024-08-08T11:15:55.039" v="72"/>
          <ac:cxnSpMkLst>
            <pc:docMk/>
            <pc:sldMk cId="1241585760" sldId="2147470123"/>
            <ac:cxnSpMk id="3" creationId="{E449B8B0-AF32-FD2D-C72B-F3261A252C94}"/>
          </ac:cxnSpMkLst>
        </pc:cxnChg>
        <pc:cxnChg chg="add mod ord">
          <ac:chgData name="Vijay, Rahul" userId="a840d856-14f6-4578-923a-f1748c496635" providerId="ADAL" clId="{336F892D-D4B6-4306-9523-E140CA51C9BA}" dt="2024-08-08T11:15:55.041" v="74"/>
          <ac:cxnSpMkLst>
            <pc:docMk/>
            <pc:sldMk cId="1241585760" sldId="2147470123"/>
            <ac:cxnSpMk id="4" creationId="{0D15D0E0-0AD2-25F7-944A-73AC757E76D8}"/>
          </ac:cxnSpMkLst>
        </pc:cxnChg>
        <pc:cxnChg chg="add mod ord">
          <ac:chgData name="Vijay, Rahul" userId="a840d856-14f6-4578-923a-f1748c496635" providerId="ADAL" clId="{336F892D-D4B6-4306-9523-E140CA51C9BA}" dt="2024-08-08T11:15:55.039" v="72"/>
          <ac:cxnSpMkLst>
            <pc:docMk/>
            <pc:sldMk cId="1241585760" sldId="2147470123"/>
            <ac:cxnSpMk id="5" creationId="{8049169C-005C-6909-4A87-EC8712E6A314}"/>
          </ac:cxnSpMkLst>
        </pc:cxnChg>
        <pc:cxnChg chg="add mod ord">
          <ac:chgData name="Vijay, Rahul" userId="a840d856-14f6-4578-923a-f1748c496635" providerId="ADAL" clId="{336F892D-D4B6-4306-9523-E140CA51C9BA}" dt="2024-08-08T11:15:55.041" v="74"/>
          <ac:cxnSpMkLst>
            <pc:docMk/>
            <pc:sldMk cId="1241585760" sldId="2147470123"/>
            <ac:cxnSpMk id="6" creationId="{4E47C574-1F01-4518-FE9C-C62703BA38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Template slides for Transforma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2.xml"/><Relationship Id="rId7" Type="http://schemas.openxmlformats.org/officeDocument/2006/relationships/image" Target="../media/image8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7.xml"/><Relationship Id="rId7" Type="http://schemas.openxmlformats.org/officeDocument/2006/relationships/image" Target="../media/image7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10" Type="http://schemas.openxmlformats.org/officeDocument/2006/relationships/image" Target="../media/image9.emf"/><Relationship Id="rId4" Type="http://schemas.openxmlformats.org/officeDocument/2006/relationships/tags" Target="../tags/tag18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72982800-0054-1B30-5788-0516FDB49D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3615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982800-0054-1B30-5788-0516FDB4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154B0D1C-DA23-824F-438A-9584940D8C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42707">
              <a:extLst>
                <a:ext uri="{FF2B5EF4-FFF2-40B4-BE49-F238E27FC236}">
                  <a16:creationId xmlns:a16="http://schemas.microsoft.com/office/drawing/2014/main" id="{0A4FA960-3FD0-90DB-D608-2E3C53142DD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81726">
              <a:extLst>
                <a:ext uri="{FF2B5EF4-FFF2-40B4-BE49-F238E27FC236}">
                  <a16:creationId xmlns:a16="http://schemas.microsoft.com/office/drawing/2014/main" id="{43E497FD-0F1D-B5B7-1B89-C1E406332F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73724">
              <a:extLst>
                <a:ext uri="{FF2B5EF4-FFF2-40B4-BE49-F238E27FC236}">
                  <a16:creationId xmlns:a16="http://schemas.microsoft.com/office/drawing/2014/main" id="{203D31C7-4FD1-CB4A-4AA9-A006FE3CEF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06725">
              <a:extLst>
                <a:ext uri="{FF2B5EF4-FFF2-40B4-BE49-F238E27FC236}">
                  <a16:creationId xmlns:a16="http://schemas.microsoft.com/office/drawing/2014/main" id="{4D0E4272-7CCF-521E-889E-41A7A2C3F0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B97491-3C9C-671E-2BB0-9F9E9928AB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326136">
              <a:extLst>
                <a:ext uri="{FF2B5EF4-FFF2-40B4-BE49-F238E27FC236}">
                  <a16:creationId xmlns:a16="http://schemas.microsoft.com/office/drawing/2014/main" id="{DCEA6FCD-6700-7CDC-9974-BA921A06C91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32127">
              <a:extLst>
                <a:ext uri="{FF2B5EF4-FFF2-40B4-BE49-F238E27FC236}">
                  <a16:creationId xmlns:a16="http://schemas.microsoft.com/office/drawing/2014/main" id="{87268082-86C1-5DC3-D7ED-884E9B93AB4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46835">
              <a:extLst>
                <a:ext uri="{FF2B5EF4-FFF2-40B4-BE49-F238E27FC236}">
                  <a16:creationId xmlns:a16="http://schemas.microsoft.com/office/drawing/2014/main" id="{89512308-13BE-B74A-03DE-8E23243CCD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4326">
              <a:extLst>
                <a:ext uri="{FF2B5EF4-FFF2-40B4-BE49-F238E27FC236}">
                  <a16:creationId xmlns:a16="http://schemas.microsoft.com/office/drawing/2014/main" id="{EC106BA6-8AA4-FF49-FDC0-CA68EC0E7C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F4C197-2A36-1E84-E1E3-B968797C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FD10-AAF5-A2C3-9F26-2930C74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DB66D-56C4-19F5-A95A-87F561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(United States) Revenue: less than 5000000 Current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466280"/>
              </p:ext>
            </p:extLst>
          </p:nvPr>
        </p:nvGraphicFramePr>
        <p:xfrm>
          <a:off x="330197" y="1270004"/>
          <a:ext cx="11522077" cy="281138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5060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835119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0443704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746473339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61468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Company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R</a:t>
                      </a:r>
                      <a:r>
                        <a:rPr lang="en-CA" sz="1000" err="1">
                          <a:latin typeface="+mj-lt"/>
                        </a:rPr>
                        <a:t>evenue</a:t>
                      </a:r>
                      <a:r>
                        <a:rPr lang="en-CA" sz="1000">
                          <a:latin typeface="+mj-lt"/>
                        </a:rPr>
                        <a:t> 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Sector</a:t>
                      </a:r>
                      <a:endParaRPr lang="en-CA" sz="10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EBIT % </a:t>
                      </a:r>
                      <a:r>
                        <a:rPr lang="en-CA" sz="1000" err="1">
                          <a:latin typeface="+mj-lt"/>
                        </a:rPr>
                        <a:t>pt</a:t>
                      </a:r>
                      <a:r>
                        <a:rPr lang="en-CA" sz="1000">
                          <a:latin typeface="+mj-lt"/>
                        </a:rPr>
                        <a:t>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E</a:t>
                      </a:r>
                      <a:r>
                        <a:rPr lang="en-CA" sz="100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Projected Rev </a:t>
                      </a:r>
                      <a:r>
                        <a:rPr lang="en-CA" sz="1000" err="1">
                          <a:latin typeface="+mj-lt"/>
                        </a:rPr>
                        <a:t>opp’ty</a:t>
                      </a:r>
                      <a:r>
                        <a:rPr lang="en-CA" sz="1000">
                          <a:latin typeface="+mj-lt"/>
                        </a:rPr>
                        <a:t>  ’22-’24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Historical Rev. Growth ’22 vs ‘21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Relative ESG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258835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7007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3842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17928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</a:tbl>
          </a:graphicData>
        </a:graphic>
      </p:graphicFrame>
      <p:sp>
        <p:nvSpPr>
          <p:cNvPr id="20" name="btfpNotesBox412344">
            <a:extLst>
              <a:ext uri="{FF2B5EF4-FFF2-40B4-BE49-F238E27FC236}">
                <a16:creationId xmlns:a16="http://schemas.microsoft.com/office/drawing/2014/main" id="{A56F81EF-F813-4668-B577-C5E6C6C3CFE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scores: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Below Median,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Yellow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quartile,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quartile</a:t>
            </a: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C24FA-A1DE-441C-9B00-5C3DD82BBB6E}"/>
              </a:ext>
            </a:extLst>
          </p:cNvPr>
          <p:cNvSpPr/>
          <p:nvPr/>
        </p:nvSpPr>
        <p:spPr bwMode="gray">
          <a:xfrm>
            <a:off x="32657" y="1879339"/>
            <a:ext cx="239485" cy="2255635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</a:rPr>
              <a:t>Bain Recent  Clients</a:t>
            </a:r>
          </a:p>
        </p:txBody>
      </p:sp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9572982"/>
              </p:ext>
            </p:ext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9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0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  <p:grpSp>
        <p:nvGrpSpPr>
          <p:cNvPr id="26" name="btfpStatusSticker152378">
            <a:extLst>
              <a:ext uri="{FF2B5EF4-FFF2-40B4-BE49-F238E27FC236}">
                <a16:creationId xmlns:a16="http://schemas.microsoft.com/office/drawing/2014/main" id="{3C873065-6AD4-462D-825F-6FB69FCF4D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804779" y="955344"/>
            <a:ext cx="1057021" cy="235611"/>
            <a:chOff x="-3497561" y="876300"/>
            <a:chExt cx="1057021" cy="235611"/>
          </a:xfrm>
        </p:grpSpPr>
        <p:sp>
          <p:nvSpPr>
            <p:cNvPr id="27" name="btfpStatusStickerText152378">
              <a:extLst>
                <a:ext uri="{FF2B5EF4-FFF2-40B4-BE49-F238E27FC236}">
                  <a16:creationId xmlns:a16="http://schemas.microsoft.com/office/drawing/2014/main" id="{ACD31A56-E044-4A20-B122-39DF37FA15BD}"/>
                </a:ext>
              </a:extLst>
            </p:cNvPr>
            <p:cNvSpPr txBox="1"/>
            <p:nvPr/>
          </p:nvSpPr>
          <p:spPr bwMode="gray">
            <a:xfrm>
              <a:off x="-3497561" y="876300"/>
              <a:ext cx="105702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 ’22</a:t>
              </a:r>
            </a:p>
          </p:txBody>
        </p:sp>
        <p:cxnSp>
          <p:nvCxnSpPr>
            <p:cNvPr id="28" name="btfpStatusStickerLine152378">
              <a:extLst>
                <a:ext uri="{FF2B5EF4-FFF2-40B4-BE49-F238E27FC236}">
                  <a16:creationId xmlns:a16="http://schemas.microsoft.com/office/drawing/2014/main" id="{A20523A7-640E-4D08-8959-A8C65B0306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49756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468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(United States) Revenue: less than 5000000 Recent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8211218"/>
              </p:ext>
            </p:extLst>
          </p:nvPr>
        </p:nvGraphicFramePr>
        <p:xfrm>
          <a:off x="330197" y="1270004"/>
          <a:ext cx="11522078" cy="186385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5060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798834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0443704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746473339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53045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Company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R</a:t>
                      </a:r>
                      <a:r>
                        <a:rPr lang="en-CA" sz="1000" err="1">
                          <a:latin typeface="+mj-lt"/>
                        </a:rPr>
                        <a:t>evenue</a:t>
                      </a:r>
                      <a:r>
                        <a:rPr lang="en-CA" sz="1000">
                          <a:latin typeface="+mj-lt"/>
                        </a:rPr>
                        <a:t> 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Sector</a:t>
                      </a:r>
                      <a:endParaRPr lang="en-CA" sz="10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EBIT % </a:t>
                      </a:r>
                      <a:r>
                        <a:rPr lang="en-CA" sz="1000" err="1">
                          <a:latin typeface="+mj-lt"/>
                        </a:rPr>
                        <a:t>pt</a:t>
                      </a:r>
                      <a:r>
                        <a:rPr lang="en-CA" sz="1000">
                          <a:latin typeface="+mj-lt"/>
                        </a:rPr>
                        <a:t>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E</a:t>
                      </a:r>
                      <a:r>
                        <a:rPr lang="en-CA" sz="100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Projected Rev </a:t>
                      </a:r>
                      <a:r>
                        <a:rPr lang="en-CA" sz="1000" err="1">
                          <a:latin typeface="+mj-lt"/>
                        </a:rPr>
                        <a:t>opp’ty</a:t>
                      </a:r>
                      <a:r>
                        <a:rPr lang="en-CA" sz="1000">
                          <a:latin typeface="+mj-lt"/>
                        </a:rPr>
                        <a:t>  ’22-’24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Historical Rev. Growth ’22 vs ‘21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Relative ESG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231025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154716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53436"/>
                  </a:ext>
                </a:extLst>
              </a:tr>
              <a:tr h="15471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15471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588588"/>
                  </a:ext>
                </a:extLst>
              </a:tr>
            </a:tbl>
          </a:graphicData>
        </a:graphic>
      </p:graphicFrame>
      <p:sp>
        <p:nvSpPr>
          <p:cNvPr id="20" name="btfpNotesBox412344">
            <a:extLst>
              <a:ext uri="{FF2B5EF4-FFF2-40B4-BE49-F238E27FC236}">
                <a16:creationId xmlns:a16="http://schemas.microsoft.com/office/drawing/2014/main" id="{A56F81EF-F813-4668-B577-C5E6C6C3CFE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scores: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Below Median,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Yellow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quartile,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quartile</a:t>
            </a: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C24FA-A1DE-441C-9B00-5C3DD82BBB6E}"/>
              </a:ext>
            </a:extLst>
          </p:cNvPr>
          <p:cNvSpPr/>
          <p:nvPr/>
        </p:nvSpPr>
        <p:spPr bwMode="gray">
          <a:xfrm>
            <a:off x="32657" y="1806769"/>
            <a:ext cx="239485" cy="4484504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err="1">
                <a:solidFill>
                  <a:srgbClr val="FFFFFF"/>
                </a:solidFill>
              </a:rPr>
              <a:t>Greyspace</a:t>
            </a:r>
            <a:endParaRPr lang="en-US" sz="1100" b="1">
              <a:solidFill>
                <a:srgbClr val="FFFFFF"/>
              </a:solidFill>
            </a:endParaRPr>
          </a:p>
        </p:txBody>
      </p:sp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EE39825A-22B0-4532-80F2-C52CAB64BBE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9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  <p:grpSp>
        <p:nvGrpSpPr>
          <p:cNvPr id="26" name="btfpStatusSticker152378">
            <a:extLst>
              <a:ext uri="{FF2B5EF4-FFF2-40B4-BE49-F238E27FC236}">
                <a16:creationId xmlns:a16="http://schemas.microsoft.com/office/drawing/2014/main" id="{FC8EC573-005F-4DC5-9306-E20395A209A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804779" y="955344"/>
            <a:ext cx="1057021" cy="235611"/>
            <a:chOff x="-3497561" y="876300"/>
            <a:chExt cx="1057021" cy="235611"/>
          </a:xfrm>
        </p:grpSpPr>
        <p:sp>
          <p:nvSpPr>
            <p:cNvPr id="27" name="btfpStatusStickerText152378">
              <a:extLst>
                <a:ext uri="{FF2B5EF4-FFF2-40B4-BE49-F238E27FC236}">
                  <a16:creationId xmlns:a16="http://schemas.microsoft.com/office/drawing/2014/main" id="{10C0E7AF-B311-456C-AF5B-39B23A6F6781}"/>
                </a:ext>
              </a:extLst>
            </p:cNvPr>
            <p:cNvSpPr txBox="1"/>
            <p:nvPr/>
          </p:nvSpPr>
          <p:spPr bwMode="gray">
            <a:xfrm>
              <a:off x="-3497561" y="876300"/>
              <a:ext cx="105702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 ’22</a:t>
              </a:r>
            </a:p>
          </p:txBody>
        </p:sp>
        <p:cxnSp>
          <p:nvCxnSpPr>
            <p:cNvPr id="28" name="btfpStatusStickerLine152378">
              <a:extLst>
                <a:ext uri="{FF2B5EF4-FFF2-40B4-BE49-F238E27FC236}">
                  <a16:creationId xmlns:a16="http://schemas.microsoft.com/office/drawing/2014/main" id="{BE0239CC-8F84-4355-AEDB-A0B51EA38BC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49756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28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(United States) Revenue: less than 5000000 Greyspace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3220841"/>
              </p:ext>
            </p:extLst>
          </p:nvPr>
        </p:nvGraphicFramePr>
        <p:xfrm>
          <a:off x="330197" y="1270004"/>
          <a:ext cx="11522077" cy="338908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5060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784319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0443704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746473339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63564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Company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R</a:t>
                      </a:r>
                      <a:r>
                        <a:rPr lang="en-CA" sz="1000" err="1">
                          <a:latin typeface="+mj-lt"/>
                        </a:rPr>
                        <a:t>evenue</a:t>
                      </a:r>
                      <a:r>
                        <a:rPr lang="en-CA" sz="1000">
                          <a:latin typeface="+mj-lt"/>
                        </a:rPr>
                        <a:t> 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Sector</a:t>
                      </a:r>
                      <a:endParaRPr lang="en-CA" sz="10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EBIT % </a:t>
                      </a:r>
                      <a:r>
                        <a:rPr lang="en-CA" sz="1000" err="1">
                          <a:latin typeface="+mj-lt"/>
                        </a:rPr>
                        <a:t>pt</a:t>
                      </a:r>
                      <a:r>
                        <a:rPr lang="en-CA" sz="1000">
                          <a:latin typeface="+mj-lt"/>
                        </a:rPr>
                        <a:t>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E</a:t>
                      </a:r>
                      <a:r>
                        <a:rPr lang="en-CA" sz="100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Projected Rev </a:t>
                      </a:r>
                      <a:r>
                        <a:rPr lang="en-CA" sz="1000" err="1">
                          <a:latin typeface="+mj-lt"/>
                        </a:rPr>
                        <a:t>opp’ty</a:t>
                      </a:r>
                      <a:r>
                        <a:rPr lang="en-CA" sz="1000">
                          <a:latin typeface="+mj-lt"/>
                        </a:rPr>
                        <a:t>  ’22-’24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Historical Rev. Growth ’22 vs ‘21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Relative ESG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267663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61966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49968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13761"/>
                  </a:ext>
                </a:extLst>
              </a:tr>
              <a:tr h="36196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13267"/>
                  </a:ext>
                </a:extLst>
              </a:tr>
              <a:tr h="349968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85915"/>
                  </a:ext>
                </a:extLst>
              </a:tr>
              <a:tr h="34996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endParaRPr lang="en-GB" sz="1000" b="0" i="0" u="none" strike="noStrike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57379"/>
                  </a:ext>
                </a:extLst>
              </a:tr>
              <a:tr h="36196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endParaRPr lang="en-GB" sz="1000" b="0" i="0" u="none" strike="noStrike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41006"/>
                  </a:ext>
                </a:extLst>
              </a:tr>
              <a:tr h="34996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</a:tbl>
          </a:graphicData>
        </a:graphic>
      </p:graphicFrame>
      <p:sp>
        <p:nvSpPr>
          <p:cNvPr id="20" name="btfpNotesBox412344">
            <a:extLst>
              <a:ext uri="{FF2B5EF4-FFF2-40B4-BE49-F238E27FC236}">
                <a16:creationId xmlns:a16="http://schemas.microsoft.com/office/drawing/2014/main" id="{A56F81EF-F813-4668-B577-C5E6C6C3CFE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scores: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Below Median,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Yellow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quartile,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quartile</a:t>
            </a: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C24FA-A1DE-441C-9B00-5C3DD82BBB6E}"/>
              </a:ext>
            </a:extLst>
          </p:cNvPr>
          <p:cNvSpPr/>
          <p:nvPr/>
        </p:nvSpPr>
        <p:spPr bwMode="gray">
          <a:xfrm>
            <a:off x="32657" y="1908629"/>
            <a:ext cx="239485" cy="2750456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</a:rPr>
              <a:t>Bain Current  Clients</a:t>
            </a:r>
          </a:p>
        </p:txBody>
      </p:sp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1FCD9785-DEA3-4C46-9E64-8844314DB6C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9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0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  <p:grpSp>
        <p:nvGrpSpPr>
          <p:cNvPr id="26" name="btfpStatusSticker152378">
            <a:extLst>
              <a:ext uri="{FF2B5EF4-FFF2-40B4-BE49-F238E27FC236}">
                <a16:creationId xmlns:a16="http://schemas.microsoft.com/office/drawing/2014/main" id="{3902265A-8093-4094-890B-CE353F74ECC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804779" y="955344"/>
            <a:ext cx="1057021" cy="235611"/>
            <a:chOff x="-3497561" y="876300"/>
            <a:chExt cx="1057021" cy="235611"/>
          </a:xfrm>
        </p:grpSpPr>
        <p:sp>
          <p:nvSpPr>
            <p:cNvPr id="27" name="btfpStatusStickerText152378">
              <a:extLst>
                <a:ext uri="{FF2B5EF4-FFF2-40B4-BE49-F238E27FC236}">
                  <a16:creationId xmlns:a16="http://schemas.microsoft.com/office/drawing/2014/main" id="{E39057D0-2C27-45FA-8916-D47CD54FEB14}"/>
                </a:ext>
              </a:extLst>
            </p:cNvPr>
            <p:cNvSpPr txBox="1"/>
            <p:nvPr/>
          </p:nvSpPr>
          <p:spPr bwMode="gray">
            <a:xfrm>
              <a:off x="-3497561" y="876300"/>
              <a:ext cx="105702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 ’22</a:t>
              </a:r>
            </a:p>
          </p:txBody>
        </p:sp>
        <p:cxnSp>
          <p:nvCxnSpPr>
            <p:cNvPr id="28" name="btfpStatusStickerLine152378">
              <a:extLst>
                <a:ext uri="{FF2B5EF4-FFF2-40B4-BE49-F238E27FC236}">
                  <a16:creationId xmlns:a16="http://schemas.microsoft.com/office/drawing/2014/main" id="{C698D286-6254-4EB0-9820-97B2D2EDA13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49756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08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17DAA500-236C-F0BC-5A3A-A79917BB1D3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946157">
              <a:extLst>
                <a:ext uri="{FF2B5EF4-FFF2-40B4-BE49-F238E27FC236}">
                  <a16:creationId xmlns:a16="http://schemas.microsoft.com/office/drawing/2014/main" id="{81513E3A-F216-151D-66A5-55B524E4CAE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192287">
              <a:extLst>
                <a:ext uri="{FF2B5EF4-FFF2-40B4-BE49-F238E27FC236}">
                  <a16:creationId xmlns:a16="http://schemas.microsoft.com/office/drawing/2014/main" id="{2D25FACF-D56F-390F-7CE0-F7EDA85F1F6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71197">
              <a:extLst>
                <a:ext uri="{FF2B5EF4-FFF2-40B4-BE49-F238E27FC236}">
                  <a16:creationId xmlns:a16="http://schemas.microsoft.com/office/drawing/2014/main" id="{4E47C574-1F01-4518-FE9C-C62703BA388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342791">
              <a:extLst>
                <a:ext uri="{FF2B5EF4-FFF2-40B4-BE49-F238E27FC236}">
                  <a16:creationId xmlns:a16="http://schemas.microsoft.com/office/drawing/2014/main" id="{0D15D0E0-0AD2-25F7-944A-73AC757E76D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CA41742C-7212-D4BE-CAB0-E707B875730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07524">
              <a:extLst>
                <a:ext uri="{FF2B5EF4-FFF2-40B4-BE49-F238E27FC236}">
                  <a16:creationId xmlns:a16="http://schemas.microsoft.com/office/drawing/2014/main" id="{12982FCB-B517-3A75-D6BC-4F1F0C9AB26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770">
              <a:extLst>
                <a:ext uri="{FF2B5EF4-FFF2-40B4-BE49-F238E27FC236}">
                  <a16:creationId xmlns:a16="http://schemas.microsoft.com/office/drawing/2014/main" id="{EAE54F2B-CA1C-8731-39FB-470AA73407C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98959">
              <a:extLst>
                <a:ext uri="{FF2B5EF4-FFF2-40B4-BE49-F238E27FC236}">
                  <a16:creationId xmlns:a16="http://schemas.microsoft.com/office/drawing/2014/main" id="{8049169C-005C-6909-4A87-EC8712E6A31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24551">
              <a:extLst>
                <a:ext uri="{FF2B5EF4-FFF2-40B4-BE49-F238E27FC236}">
                  <a16:creationId xmlns:a16="http://schemas.microsoft.com/office/drawing/2014/main" id="{E449B8B0-AF32-FD2D-C72B-F3261A252C9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C8791-4BA4-C7BB-0BDF-F42A8E46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932766-7DD6-65CE-910D-B2F62B7AC2F7}"/>
              </a:ext>
            </a:extLst>
          </p:cNvPr>
          <p:cNvGrpSpPr/>
          <p:nvPr/>
        </p:nvGrpSpPr>
        <p:grpSpPr>
          <a:xfrm>
            <a:off x="250972" y="1268413"/>
            <a:ext cx="11610828" cy="5473140"/>
            <a:chOff x="250972" y="1268413"/>
            <a:chExt cx="11610828" cy="5473140"/>
          </a:xfrm>
        </p:grpSpPr>
        <p:pic>
          <p:nvPicPr>
            <p:cNvPr id="14" name="Picture 13" descr="A grey and black background&#10;&#10;Description automatically generated">
              <a:extLst>
                <a:ext uri="{FF2B5EF4-FFF2-40B4-BE49-F238E27FC236}">
                  <a16:creationId xmlns:a16="http://schemas.microsoft.com/office/drawing/2014/main" id="{41863012-BB5F-E0BB-4F7F-96FAB2E2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728" y="1268413"/>
              <a:ext cx="6991072" cy="3823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E5A7EE-1201-1EA5-7AB6-18FD161E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88" y="6117043"/>
              <a:ext cx="11054650" cy="624510"/>
            </a:xfrm>
            <a:prstGeom prst="rect">
              <a:avLst/>
            </a:prstGeom>
          </p:spPr>
        </p:pic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244F099-3305-CC40-5F62-B477DFD8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72" y="1268413"/>
              <a:ext cx="551416" cy="492280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1585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283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Bain Core</vt:lpstr>
      <vt:lpstr>think-cell Slide</vt:lpstr>
      <vt:lpstr>PowerPoint Presentation</vt:lpstr>
      <vt:lpstr>Retail (United States) Revenue: less than 5000000 Current</vt:lpstr>
      <vt:lpstr>Retail (United States) Revenue: less than 5000000 Recent</vt:lpstr>
      <vt:lpstr>Retail (United States) Revenue: less than 5000000 Greyspace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Vijay, Rahul</cp:lastModifiedBy>
  <cp:revision>42</cp:revision>
  <cp:lastPrinted>2017-02-15T14:23:56Z</cp:lastPrinted>
  <dcterms:created xsi:type="dcterms:W3CDTF">2024-07-23T08:24:21Z</dcterms:created>
  <dcterms:modified xsi:type="dcterms:W3CDTF">2024-08-08T11:17:04Z</dcterms:modified>
</cp:coreProperties>
</file>