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Store Sales and Profit Analysis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Project Submission</a:t>
            </a:r>
          </a:p>
          <a:p>
            <a:r>
              <a:t>Your Name</a:t>
            </a:r>
          </a:p>
          <a:p>
            <a:r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Category-Wise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Horizontal barplot shows Technology is most profitable</a:t>
            </a:r>
          </a:p>
          <a:p>
            <a:r>
              <a:t>• Furniture has the least profit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Sales, Low Profit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Identified products with sales &gt; 5000 and negative profit</a:t>
            </a:r>
          </a:p>
          <a:p>
            <a:r>
              <a:t>• These are potential issues in pricing or discounts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&amp; Profit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and Profit resampled monthly using df.resample('M')</a:t>
            </a:r>
          </a:p>
          <a:p>
            <a:r>
              <a:t>• Trendline shows seasonality and peak months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Segment-Wise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Consumer segment leads in both sales and profit</a:t>
            </a:r>
          </a:p>
          <a:p>
            <a:r>
              <a:t>• Followed by Corporate and then Home Office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Impact on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Scatterplot and regression line show negative trend</a:t>
            </a:r>
          </a:p>
          <a:p>
            <a:r>
              <a:t>• High discounts usually reduce profit margins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Heatmap shows profit distribution across category and region</a:t>
            </a:r>
          </a:p>
          <a:p>
            <a:r>
              <a:t>• Some categories perform better in specific regions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Focus on West &amp; East regions</a:t>
            </a:r>
          </a:p>
          <a:p>
            <a:r>
              <a:t>2. Remove or adjust high-loss products</a:t>
            </a:r>
          </a:p>
          <a:p>
            <a:r>
              <a:t>3. Strengthen profitable tech segment</a:t>
            </a:r>
          </a:p>
          <a:p>
            <a:r>
              <a:t>4. Monitor and optimize discount strategy</a:t>
            </a:r>
          </a:p>
          <a:p>
            <a:r>
              <a:t>5. Target Corporate and Consumer segments</a:t>
            </a:r>
          </a:p>
          <a:p>
            <a:r>
              <a:t>6. Use monthly trend data to plan inventory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Q&amp;A</a:t>
            </a:r>
          </a:p>
          <a:p>
            <a:r>
              <a:t>Reach out for any queries or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store sales and profit data to optimize operations, pricing, marketing, and inventory.</a:t>
            </a:r>
          </a:p>
          <a:p>
            <a:r>
              <a:t>Tools used: Python (pandas, matplotlib, seaborn)</a:t>
            </a:r>
          </a:p>
          <a:p>
            <a:r>
              <a:t>Objective: Identify trends, losses, and profitable segments.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Rows: 9,994</a:t>
            </a:r>
          </a:p>
          <a:p>
            <a:r>
              <a:t>- Columns: 21</a:t>
            </a:r>
          </a:p>
          <a:p>
            <a:r>
              <a:t>- Categories: Region, Segment, Category, Sub-Category</a:t>
            </a:r>
          </a:p>
          <a:p>
            <a:r>
              <a:t>- Target fields: Sales, Profit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pandas – Data wrangling</a:t>
            </a:r>
          </a:p>
          <a:p>
            <a:r>
              <a:t>• matplotlib – Basic plotting</a:t>
            </a:r>
          </a:p>
          <a:p>
            <a:r>
              <a:t>• seaborn – Advanced visualizations</a:t>
            </a:r>
          </a:p>
          <a:p>
            <a:r>
              <a:t>• Jupyter Notebook – Analysis environment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– 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pandas as pd</a:t>
            </a:r>
          </a:p>
          <a:p>
            <a:r>
              <a:t>df = pd.read_csv("Sample - Superstore.csv", encoding="latin1")</a:t>
            </a:r>
          </a:p>
          <a:p>
            <a:r>
              <a:t>print(df.info())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Preview &amp; Categorical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df.head() – View first 5 rows</a:t>
            </a:r>
          </a:p>
          <a:p>
            <a:r>
              <a:t>• Unique values from:</a:t>
            </a:r>
          </a:p>
          <a:p>
            <a:r>
              <a:t>  - Segment: Consumer, Corporate, Home Office</a:t>
            </a:r>
          </a:p>
          <a:p>
            <a:r>
              <a:t>  - Category: Furniture, Office Supplies, Technology</a:t>
            </a:r>
          </a:p>
          <a:p>
            <a:r>
              <a:t>  - Region: West, East, South, Central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Profitable &amp; Loss-Making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Highest profit products identified using groupby().sum()</a:t>
            </a:r>
          </a:p>
          <a:p>
            <a:r>
              <a:t>• Also identified top 10 products with the most losses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Region-Wise Sales &amp;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West and East regions perform the best</a:t>
            </a:r>
          </a:p>
          <a:p>
            <a:r>
              <a:t>• Central and South have lower overall profits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Quantity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Office Supplies – 22,906 units</a:t>
            </a:r>
          </a:p>
          <a:p>
            <a:r>
              <a:t>• Furniture – 8,028 units</a:t>
            </a:r>
          </a:p>
          <a:p>
            <a:r>
              <a:t>• Technology – 6,939 units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