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-regular.fntdata"/><Relationship Id="rId13" Type="http://schemas.openxmlformats.org/officeDocument/2006/relationships/font" Target="fonts/ProximaNova-regular.fntdata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c26d59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c26d59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c26d59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c26d59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Highway: </a:t>
            </a:r>
            <a:r>
              <a:rPr lang="en" sz="1700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this task, the ego-vehicle is driving on a multilane highway populated with other vehicles. The agent's objective is to reach a high speed while avoiding collisions with neighbouring vehicles. Driving on the right side of the road is also rewarded.</a:t>
            </a:r>
            <a:endParaRPr sz="2200">
              <a:solidFill>
                <a:srgbClr val="FF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Merge: </a:t>
            </a:r>
            <a:r>
              <a:rPr lang="en" sz="1700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this task, the ego-vehicle starts on a main highway but soon approaches a road junction with incoming vehicles on the access ramp. The agent's objective is now to maintain a high speed while making room for the vehicles so that they can safely merge in the traffic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c123ae5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c123ae5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7b4caa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7b4caa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7b4caa6f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7b4caa6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7b4caa6f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7b4caa6f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7b4caa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7b4caa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maksh36/RL_PROJECT_HIGHWA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2107.04538v1.pdf" TargetMode="External"/><Relationship Id="rId4" Type="http://schemas.openxmlformats.org/officeDocument/2006/relationships/hyperlink" Target="https://arxiv.org/abs/1904.00035#" TargetMode="External"/><Relationship Id="rId5" Type="http://schemas.openxmlformats.org/officeDocument/2006/relationships/hyperlink" Target="https://arxiv.org/pdf/2105.05701v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885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DEEP REINFORCEMENT LEARNING </a:t>
            </a:r>
            <a:endParaRPr sz="38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Highway In Mixed Traffic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004600" y="2631250"/>
            <a:ext cx="43884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SAMAKSH GUPTA - 2019200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PRACHI GOYAL - 2019186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SHRAGVI SIDHARTH JHA - 2019207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935275" y="1265800"/>
            <a:ext cx="28065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AutoNum type="arabicPeriod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Rise Of Autonomous Vehicle Industry.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AutoNum type="arabicPeriod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Severe Increase in Accidents and Collisions.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Leading to Increase Relevant Research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AutoNum type="arabicPeriod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Nature of the situation is </a:t>
            </a: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Autonomous.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akes it a good Reinforcement Learning Problem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AutoNum type="arabicPeriod"/>
            </a:pPr>
            <a:r>
              <a:rPr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Vividly Visualizable Environment.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AutoNum type="arabicPeriod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 Weightage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¿?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Implementation of Highway Navigation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is a challenging task for autonomous vehicles (AVs), especially in mixed traffic where AVs coexist with human-driven vehicles (HDVs).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Baseline RL Algorithms Implemented For Highway problem: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Deep Q-Network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Monte Carlo Tree Search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Value Iteration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322488" y="4295175"/>
            <a:ext cx="28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Proposed Algorithms To Be Implemented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89825" y="121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addition to what is covered in the algorithms under the problem statement...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 plan to do the following</a:t>
            </a:r>
            <a:r>
              <a:rPr i="1"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i="1"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Value Iteration (After Creating A Finite MDP)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Actor Critic Method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SARSA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Q- Learning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50801" l="0" r="0" t="0"/>
          <a:stretch/>
        </p:blipFill>
        <p:spPr>
          <a:xfrm>
            <a:off x="342850" y="1898900"/>
            <a:ext cx="8458301" cy="1904975"/>
          </a:xfrm>
          <a:prstGeom prst="rect">
            <a:avLst/>
          </a:prstGeom>
          <a:noFill/>
          <a:ln cap="flat" cmpd="sng" w="28575">
            <a:solidFill>
              <a:srgbClr val="0D111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9"/>
          <p:cNvSpPr txBox="1"/>
          <p:nvPr/>
        </p:nvSpPr>
        <p:spPr>
          <a:xfrm>
            <a:off x="342861" y="295575"/>
            <a:ext cx="28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Highway-env</a:t>
            </a:r>
            <a:endParaRPr b="1"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Extended Implementation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1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Multi Agent Systems For Highway Problem: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Multi Agent Deep Q Network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2.	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Merge Problem: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Actor Critic Method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Proximal Policy Optimization (PPO)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Multi-Agent?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25" y="1882250"/>
            <a:ext cx="8147750" cy="203693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1"/>
          <p:cNvSpPr txBox="1"/>
          <p:nvPr/>
        </p:nvSpPr>
        <p:spPr>
          <a:xfrm>
            <a:off x="311699" y="192825"/>
            <a:ext cx="29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Helvetica Neue"/>
                <a:ea typeface="Helvetica Neue"/>
                <a:cs typeface="Helvetica Neue"/>
                <a:sym typeface="Helvetica Neue"/>
              </a:rPr>
              <a:t>Merge-env</a:t>
            </a:r>
            <a:endParaRPr b="1" sz="2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Baseline Papers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Highway Problem: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Learning Interaction-aware Guidance Policies for Motion Planning in Dense Traffic Scenarios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Autonomous Highway Driving using Deep Reinforcement Learning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Problem:	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Deep Multi-agent Reinforcement Learning for Highway On-Ramp Merging in Mixed Traffic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