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6"/>
  </p:notesMasterIdLst>
  <p:handoutMasterIdLst>
    <p:handoutMasterId r:id="rId17"/>
  </p:handoutMasterIdLst>
  <p:sldIdLst>
    <p:sldId id="289" r:id="rId5"/>
    <p:sldId id="264" r:id="rId6"/>
    <p:sldId id="265" r:id="rId7"/>
    <p:sldId id="266" r:id="rId8"/>
    <p:sldId id="267" r:id="rId9"/>
    <p:sldId id="268" r:id="rId10"/>
    <p:sldId id="288" r:id="rId11"/>
    <p:sldId id="290" r:id="rId12"/>
    <p:sldId id="291" r:id="rId13"/>
    <p:sldId id="270" r:id="rId14"/>
    <p:sldId id="271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vastava, Vaishali" initials="SV" lastIdx="1" clrIdx="0">
    <p:extLst>
      <p:ext uri="{19B8F6BF-5375-455C-9EA6-DF929625EA0E}">
        <p15:presenceInfo xmlns:p15="http://schemas.microsoft.com/office/powerpoint/2012/main" userId="S-1-5-21-1531082355-734649621-3782574898-2299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D"/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B2B40-60BD-4DBE-BE11-4E2405C01C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5819-C1A8-440C-9B0B-1A61C2E3353C}">
      <dgm:prSet phldrT="[Text]"/>
      <dgm:spPr/>
      <dgm:t>
        <a:bodyPr/>
        <a:lstStyle/>
        <a:p>
          <a:r>
            <a:rPr lang="en-US" dirty="0" smtClean="0"/>
            <a:t>Spring Boot Miroservice</a:t>
          </a:r>
          <a:endParaRPr lang="en-US" dirty="0"/>
        </a:p>
      </dgm:t>
    </dgm:pt>
    <dgm:pt modelId="{B31C79EA-5E0E-4034-B819-3C486DBF9A07}" type="parTrans" cxnId="{10EA7404-D9CF-4927-9C45-0282635261B2}">
      <dgm:prSet/>
      <dgm:spPr/>
      <dgm:t>
        <a:bodyPr/>
        <a:lstStyle/>
        <a:p>
          <a:endParaRPr lang="en-US"/>
        </a:p>
      </dgm:t>
    </dgm:pt>
    <dgm:pt modelId="{F9D3BBEB-A74A-4195-A624-4D695E4279EB}" type="sibTrans" cxnId="{10EA7404-D9CF-4927-9C45-0282635261B2}">
      <dgm:prSet/>
      <dgm:spPr/>
      <dgm:t>
        <a:bodyPr/>
        <a:lstStyle/>
        <a:p>
          <a:endParaRPr lang="en-US"/>
        </a:p>
      </dgm:t>
    </dgm:pt>
    <dgm:pt modelId="{DD88B086-E9F2-4F03-A0E7-01287FA17BE1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75E95AB7-3E85-4F27-AA4E-A0A3BCAE2D9A}" type="parTrans" cxnId="{A71F57C2-048B-41D5-89D7-608CB8691181}">
      <dgm:prSet/>
      <dgm:spPr/>
      <dgm:t>
        <a:bodyPr/>
        <a:lstStyle/>
        <a:p>
          <a:endParaRPr lang="en-US"/>
        </a:p>
      </dgm:t>
    </dgm:pt>
    <dgm:pt modelId="{692EF995-8EBE-431B-A356-49A35677539C}" type="sibTrans" cxnId="{A71F57C2-048B-41D5-89D7-608CB8691181}">
      <dgm:prSet/>
      <dgm:spPr/>
      <dgm:t>
        <a:bodyPr/>
        <a:lstStyle/>
        <a:p>
          <a:endParaRPr lang="en-US"/>
        </a:p>
      </dgm:t>
    </dgm:pt>
    <dgm:pt modelId="{F7AA114C-56FC-4FED-B247-012C7189FB2F}">
      <dgm:prSet phldrT="[Text]"/>
      <dgm:spPr/>
      <dgm:t>
        <a:bodyPr/>
        <a:lstStyle/>
        <a:p>
          <a:r>
            <a:rPr lang="en-US" dirty="0" smtClean="0"/>
            <a:t>GCP/AWS</a:t>
          </a:r>
          <a:endParaRPr lang="en-US" dirty="0"/>
        </a:p>
      </dgm:t>
    </dgm:pt>
    <dgm:pt modelId="{ED6E82F3-A2D1-4585-9CEF-7E16CDF8F07D}" type="parTrans" cxnId="{481B12B3-9EEE-42A8-8536-AC95A7DE3325}">
      <dgm:prSet/>
      <dgm:spPr/>
      <dgm:t>
        <a:bodyPr/>
        <a:lstStyle/>
        <a:p>
          <a:endParaRPr lang="en-US"/>
        </a:p>
      </dgm:t>
    </dgm:pt>
    <dgm:pt modelId="{77CFF981-6A8F-4C73-BC63-82A4DB87EF38}" type="sibTrans" cxnId="{481B12B3-9EEE-42A8-8536-AC95A7DE3325}">
      <dgm:prSet/>
      <dgm:spPr/>
      <dgm:t>
        <a:bodyPr/>
        <a:lstStyle/>
        <a:p>
          <a:endParaRPr lang="en-US"/>
        </a:p>
      </dgm:t>
    </dgm:pt>
    <dgm:pt modelId="{D326F6C5-4135-41B6-8A01-11CC62FBEABC}" type="pres">
      <dgm:prSet presAssocID="{9B3B2B40-60BD-4DBE-BE11-4E2405C01C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573E33-2E7B-4A48-9A62-A8889A7826D9}" type="pres">
      <dgm:prSet presAssocID="{119F5819-C1A8-440C-9B0B-1A61C2E3353C}" presName="parentLin" presStyleCnt="0"/>
      <dgm:spPr/>
    </dgm:pt>
    <dgm:pt modelId="{CE29EBC5-E79E-4D3B-971C-9B13BF0D0C9E}" type="pres">
      <dgm:prSet presAssocID="{119F5819-C1A8-440C-9B0B-1A61C2E335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EE70723-6243-40D5-8B03-6B59328746CC}" type="pres">
      <dgm:prSet presAssocID="{119F5819-C1A8-440C-9B0B-1A61C2E335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36E72-E907-4327-83B7-35617C21C538}" type="pres">
      <dgm:prSet presAssocID="{119F5819-C1A8-440C-9B0B-1A61C2E3353C}" presName="negativeSpace" presStyleCnt="0"/>
      <dgm:spPr/>
    </dgm:pt>
    <dgm:pt modelId="{A352E7B4-F91E-4E8B-ABCA-E6062E9D5A87}" type="pres">
      <dgm:prSet presAssocID="{119F5819-C1A8-440C-9B0B-1A61C2E3353C}" presName="childText" presStyleLbl="conFgAcc1" presStyleIdx="0" presStyleCnt="3">
        <dgm:presLayoutVars>
          <dgm:bulletEnabled val="1"/>
        </dgm:presLayoutVars>
      </dgm:prSet>
      <dgm:spPr/>
    </dgm:pt>
    <dgm:pt modelId="{6D16F91A-2C30-46FB-9957-3687A2509C8D}" type="pres">
      <dgm:prSet presAssocID="{F9D3BBEB-A74A-4195-A624-4D695E4279EB}" presName="spaceBetweenRectangles" presStyleCnt="0"/>
      <dgm:spPr/>
    </dgm:pt>
    <dgm:pt modelId="{D62C7C9C-C97D-44A9-8304-186FA2D4602A}" type="pres">
      <dgm:prSet presAssocID="{DD88B086-E9F2-4F03-A0E7-01287FA17BE1}" presName="parentLin" presStyleCnt="0"/>
      <dgm:spPr/>
    </dgm:pt>
    <dgm:pt modelId="{9065CBCA-97B0-4CD7-AB3B-1A59DE0B13DF}" type="pres">
      <dgm:prSet presAssocID="{DD88B086-E9F2-4F03-A0E7-01287FA17BE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73F6F9D-AFDA-48DB-B1FA-A1022A75FE35}" type="pres">
      <dgm:prSet presAssocID="{DD88B086-E9F2-4F03-A0E7-01287FA17B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56907-FC66-4823-AA7F-B5A3F5B855E9}" type="pres">
      <dgm:prSet presAssocID="{DD88B086-E9F2-4F03-A0E7-01287FA17BE1}" presName="negativeSpace" presStyleCnt="0"/>
      <dgm:spPr/>
    </dgm:pt>
    <dgm:pt modelId="{6E28BF9C-16F9-4818-83CA-8F99BC77ECD7}" type="pres">
      <dgm:prSet presAssocID="{DD88B086-E9F2-4F03-A0E7-01287FA17BE1}" presName="childText" presStyleLbl="conFgAcc1" presStyleIdx="1" presStyleCnt="3">
        <dgm:presLayoutVars>
          <dgm:bulletEnabled val="1"/>
        </dgm:presLayoutVars>
      </dgm:prSet>
      <dgm:spPr/>
    </dgm:pt>
    <dgm:pt modelId="{514F1FAB-61A2-4AB3-9904-8A822FDC7C80}" type="pres">
      <dgm:prSet presAssocID="{692EF995-8EBE-431B-A356-49A35677539C}" presName="spaceBetweenRectangles" presStyleCnt="0"/>
      <dgm:spPr/>
    </dgm:pt>
    <dgm:pt modelId="{6EAA4E18-2056-4D88-A268-3DDB86B1BF6C}" type="pres">
      <dgm:prSet presAssocID="{F7AA114C-56FC-4FED-B247-012C7189FB2F}" presName="parentLin" presStyleCnt="0"/>
      <dgm:spPr/>
    </dgm:pt>
    <dgm:pt modelId="{6A4D6FC8-4B31-47F4-8321-EF5B9C0FD717}" type="pres">
      <dgm:prSet presAssocID="{F7AA114C-56FC-4FED-B247-012C7189FB2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DF27D7D-0BFA-48D4-A69D-8B8CC3A0D9A9}" type="pres">
      <dgm:prSet presAssocID="{F7AA114C-56FC-4FED-B247-012C7189FB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19F86-A26D-4BEA-AD91-D308FB38D299}" type="pres">
      <dgm:prSet presAssocID="{F7AA114C-56FC-4FED-B247-012C7189FB2F}" presName="negativeSpace" presStyleCnt="0"/>
      <dgm:spPr/>
    </dgm:pt>
    <dgm:pt modelId="{B537DE72-BD87-45E3-B29B-348B799B9857}" type="pres">
      <dgm:prSet presAssocID="{F7AA114C-56FC-4FED-B247-012C7189FB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88B7CB-E705-40FC-9D7E-6E00A395BEF5}" type="presOf" srcId="{119F5819-C1A8-440C-9B0B-1A61C2E3353C}" destId="{CE29EBC5-E79E-4D3B-971C-9B13BF0D0C9E}" srcOrd="0" destOrd="0" presId="urn:microsoft.com/office/officeart/2005/8/layout/list1"/>
    <dgm:cxn modelId="{615B992A-36EF-4E6F-A6E9-1BABA9B0B078}" type="presOf" srcId="{F7AA114C-56FC-4FED-B247-012C7189FB2F}" destId="{6A4D6FC8-4B31-47F4-8321-EF5B9C0FD717}" srcOrd="0" destOrd="0" presId="urn:microsoft.com/office/officeart/2005/8/layout/list1"/>
    <dgm:cxn modelId="{A71F57C2-048B-41D5-89D7-608CB8691181}" srcId="{9B3B2B40-60BD-4DBE-BE11-4E2405C01C7B}" destId="{DD88B086-E9F2-4F03-A0E7-01287FA17BE1}" srcOrd="1" destOrd="0" parTransId="{75E95AB7-3E85-4F27-AA4E-A0A3BCAE2D9A}" sibTransId="{692EF995-8EBE-431B-A356-49A35677539C}"/>
    <dgm:cxn modelId="{481B12B3-9EEE-42A8-8536-AC95A7DE3325}" srcId="{9B3B2B40-60BD-4DBE-BE11-4E2405C01C7B}" destId="{F7AA114C-56FC-4FED-B247-012C7189FB2F}" srcOrd="2" destOrd="0" parTransId="{ED6E82F3-A2D1-4585-9CEF-7E16CDF8F07D}" sibTransId="{77CFF981-6A8F-4C73-BC63-82A4DB87EF38}"/>
    <dgm:cxn modelId="{10EA7404-D9CF-4927-9C45-0282635261B2}" srcId="{9B3B2B40-60BD-4DBE-BE11-4E2405C01C7B}" destId="{119F5819-C1A8-440C-9B0B-1A61C2E3353C}" srcOrd="0" destOrd="0" parTransId="{B31C79EA-5E0E-4034-B819-3C486DBF9A07}" sibTransId="{F9D3BBEB-A74A-4195-A624-4D695E4279EB}"/>
    <dgm:cxn modelId="{4608A0E4-E25F-4A35-873C-487A48E87776}" type="presOf" srcId="{F7AA114C-56FC-4FED-B247-012C7189FB2F}" destId="{EDF27D7D-0BFA-48D4-A69D-8B8CC3A0D9A9}" srcOrd="1" destOrd="0" presId="urn:microsoft.com/office/officeart/2005/8/layout/list1"/>
    <dgm:cxn modelId="{99F0C780-EED2-4FF7-BC7A-8BEF3CBF634B}" type="presOf" srcId="{119F5819-C1A8-440C-9B0B-1A61C2E3353C}" destId="{DEE70723-6243-40D5-8B03-6B59328746CC}" srcOrd="1" destOrd="0" presId="urn:microsoft.com/office/officeart/2005/8/layout/list1"/>
    <dgm:cxn modelId="{7B5AE0C2-0262-40C4-ACE9-26F1D044D31F}" type="presOf" srcId="{9B3B2B40-60BD-4DBE-BE11-4E2405C01C7B}" destId="{D326F6C5-4135-41B6-8A01-11CC62FBEABC}" srcOrd="0" destOrd="0" presId="urn:microsoft.com/office/officeart/2005/8/layout/list1"/>
    <dgm:cxn modelId="{B2CC1B07-F7F7-431B-A226-8DFB15237FC3}" type="presOf" srcId="{DD88B086-E9F2-4F03-A0E7-01287FA17BE1}" destId="{773F6F9D-AFDA-48DB-B1FA-A1022A75FE35}" srcOrd="1" destOrd="0" presId="urn:microsoft.com/office/officeart/2005/8/layout/list1"/>
    <dgm:cxn modelId="{A22F0E3A-F05C-4006-B0B7-1A45AFF254A5}" type="presOf" srcId="{DD88B086-E9F2-4F03-A0E7-01287FA17BE1}" destId="{9065CBCA-97B0-4CD7-AB3B-1A59DE0B13DF}" srcOrd="0" destOrd="0" presId="urn:microsoft.com/office/officeart/2005/8/layout/list1"/>
    <dgm:cxn modelId="{962FFC69-8389-4A1F-AB60-9CD20FEB182D}" type="presParOf" srcId="{D326F6C5-4135-41B6-8A01-11CC62FBEABC}" destId="{D8573E33-2E7B-4A48-9A62-A8889A7826D9}" srcOrd="0" destOrd="0" presId="urn:microsoft.com/office/officeart/2005/8/layout/list1"/>
    <dgm:cxn modelId="{2AE50BA4-EA18-430D-B5B9-7FF1BE566C85}" type="presParOf" srcId="{D8573E33-2E7B-4A48-9A62-A8889A7826D9}" destId="{CE29EBC5-E79E-4D3B-971C-9B13BF0D0C9E}" srcOrd="0" destOrd="0" presId="urn:microsoft.com/office/officeart/2005/8/layout/list1"/>
    <dgm:cxn modelId="{51EBB771-734A-47C7-8C5F-A4D2A99ED56A}" type="presParOf" srcId="{D8573E33-2E7B-4A48-9A62-A8889A7826D9}" destId="{DEE70723-6243-40D5-8B03-6B59328746CC}" srcOrd="1" destOrd="0" presId="urn:microsoft.com/office/officeart/2005/8/layout/list1"/>
    <dgm:cxn modelId="{0AB8F275-D3CF-46B0-A4CC-7DF1CBF011DD}" type="presParOf" srcId="{D326F6C5-4135-41B6-8A01-11CC62FBEABC}" destId="{31136E72-E907-4327-83B7-35617C21C538}" srcOrd="1" destOrd="0" presId="urn:microsoft.com/office/officeart/2005/8/layout/list1"/>
    <dgm:cxn modelId="{8735C448-D557-41BE-9985-5F0228878780}" type="presParOf" srcId="{D326F6C5-4135-41B6-8A01-11CC62FBEABC}" destId="{A352E7B4-F91E-4E8B-ABCA-E6062E9D5A87}" srcOrd="2" destOrd="0" presId="urn:microsoft.com/office/officeart/2005/8/layout/list1"/>
    <dgm:cxn modelId="{DF9E49D2-54F8-4568-942D-27D7D24397B9}" type="presParOf" srcId="{D326F6C5-4135-41B6-8A01-11CC62FBEABC}" destId="{6D16F91A-2C30-46FB-9957-3687A2509C8D}" srcOrd="3" destOrd="0" presId="urn:microsoft.com/office/officeart/2005/8/layout/list1"/>
    <dgm:cxn modelId="{00DC1717-D852-4130-945E-A687753820A7}" type="presParOf" srcId="{D326F6C5-4135-41B6-8A01-11CC62FBEABC}" destId="{D62C7C9C-C97D-44A9-8304-186FA2D4602A}" srcOrd="4" destOrd="0" presId="urn:microsoft.com/office/officeart/2005/8/layout/list1"/>
    <dgm:cxn modelId="{A8218C9D-C251-481B-A4FC-479FA3B82D09}" type="presParOf" srcId="{D62C7C9C-C97D-44A9-8304-186FA2D4602A}" destId="{9065CBCA-97B0-4CD7-AB3B-1A59DE0B13DF}" srcOrd="0" destOrd="0" presId="urn:microsoft.com/office/officeart/2005/8/layout/list1"/>
    <dgm:cxn modelId="{CAA5DFF9-6078-4EEE-98A5-8AB66B1709D4}" type="presParOf" srcId="{D62C7C9C-C97D-44A9-8304-186FA2D4602A}" destId="{773F6F9D-AFDA-48DB-B1FA-A1022A75FE35}" srcOrd="1" destOrd="0" presId="urn:microsoft.com/office/officeart/2005/8/layout/list1"/>
    <dgm:cxn modelId="{E905E42F-2A64-4993-8C98-0C3FBFA7D885}" type="presParOf" srcId="{D326F6C5-4135-41B6-8A01-11CC62FBEABC}" destId="{81756907-FC66-4823-AA7F-B5A3F5B855E9}" srcOrd="5" destOrd="0" presId="urn:microsoft.com/office/officeart/2005/8/layout/list1"/>
    <dgm:cxn modelId="{F8B47DC9-DD7A-46E5-95F5-B7AE964F6213}" type="presParOf" srcId="{D326F6C5-4135-41B6-8A01-11CC62FBEABC}" destId="{6E28BF9C-16F9-4818-83CA-8F99BC77ECD7}" srcOrd="6" destOrd="0" presId="urn:microsoft.com/office/officeart/2005/8/layout/list1"/>
    <dgm:cxn modelId="{53EB09C1-B2AE-4980-82A6-8D924E2000A6}" type="presParOf" srcId="{D326F6C5-4135-41B6-8A01-11CC62FBEABC}" destId="{514F1FAB-61A2-4AB3-9904-8A822FDC7C80}" srcOrd="7" destOrd="0" presId="urn:microsoft.com/office/officeart/2005/8/layout/list1"/>
    <dgm:cxn modelId="{5087546B-59BA-4FE3-9E73-4D8FDD52FA17}" type="presParOf" srcId="{D326F6C5-4135-41B6-8A01-11CC62FBEABC}" destId="{6EAA4E18-2056-4D88-A268-3DDB86B1BF6C}" srcOrd="8" destOrd="0" presId="urn:microsoft.com/office/officeart/2005/8/layout/list1"/>
    <dgm:cxn modelId="{65C79788-14FF-4DAB-B01A-8B6A74A38082}" type="presParOf" srcId="{6EAA4E18-2056-4D88-A268-3DDB86B1BF6C}" destId="{6A4D6FC8-4B31-47F4-8321-EF5B9C0FD717}" srcOrd="0" destOrd="0" presId="urn:microsoft.com/office/officeart/2005/8/layout/list1"/>
    <dgm:cxn modelId="{8FEB555C-7068-43B7-AD32-7E53D597257C}" type="presParOf" srcId="{6EAA4E18-2056-4D88-A268-3DDB86B1BF6C}" destId="{EDF27D7D-0BFA-48D4-A69D-8B8CC3A0D9A9}" srcOrd="1" destOrd="0" presId="urn:microsoft.com/office/officeart/2005/8/layout/list1"/>
    <dgm:cxn modelId="{1D669FB0-8AA6-4DF3-966E-5142D02A77C1}" type="presParOf" srcId="{D326F6C5-4135-41B6-8A01-11CC62FBEABC}" destId="{84919F86-A26D-4BEA-AD91-D308FB38D299}" srcOrd="9" destOrd="0" presId="urn:microsoft.com/office/officeart/2005/8/layout/list1"/>
    <dgm:cxn modelId="{7C68B14D-E31B-42D8-8D6F-C8EB28E82DB7}" type="presParOf" srcId="{D326F6C5-4135-41B6-8A01-11CC62FBEABC}" destId="{B537DE72-BD87-45E3-B29B-348B799B98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2E7B4-F91E-4E8B-ABCA-E6062E9D5A87}">
      <dsp:nvSpPr>
        <dsp:cNvPr id="0" name=""/>
        <dsp:cNvSpPr/>
      </dsp:nvSpPr>
      <dsp:spPr>
        <a:xfrm>
          <a:off x="0" y="772826"/>
          <a:ext cx="6096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0723-6243-40D5-8B03-6B59328746CC}">
      <dsp:nvSpPr>
        <dsp:cNvPr id="0" name=""/>
        <dsp:cNvSpPr/>
      </dsp:nvSpPr>
      <dsp:spPr>
        <a:xfrm>
          <a:off x="304800" y="403826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Spring Boot Miroservice</a:t>
          </a:r>
          <a:endParaRPr lang="en-US" sz="2500" kern="1200" dirty="0"/>
        </a:p>
      </dsp:txBody>
      <dsp:txXfrm>
        <a:off x="340826" y="439852"/>
        <a:ext cx="4195148" cy="665948"/>
      </dsp:txXfrm>
    </dsp:sp>
    <dsp:sp modelId="{6E28BF9C-16F9-4818-83CA-8F99BC77ECD7}">
      <dsp:nvSpPr>
        <dsp:cNvPr id="0" name=""/>
        <dsp:cNvSpPr/>
      </dsp:nvSpPr>
      <dsp:spPr>
        <a:xfrm>
          <a:off x="0" y="1906826"/>
          <a:ext cx="6096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F6F9D-AFDA-48DB-B1FA-A1022A75FE35}">
      <dsp:nvSpPr>
        <dsp:cNvPr id="0" name=""/>
        <dsp:cNvSpPr/>
      </dsp:nvSpPr>
      <dsp:spPr>
        <a:xfrm>
          <a:off x="304800" y="1537826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Docker</a:t>
          </a:r>
          <a:endParaRPr lang="en-US" sz="2500" kern="1200" dirty="0"/>
        </a:p>
      </dsp:txBody>
      <dsp:txXfrm>
        <a:off x="340826" y="1573852"/>
        <a:ext cx="4195148" cy="665948"/>
      </dsp:txXfrm>
    </dsp:sp>
    <dsp:sp modelId="{B537DE72-BD87-45E3-B29B-348B799B9857}">
      <dsp:nvSpPr>
        <dsp:cNvPr id="0" name=""/>
        <dsp:cNvSpPr/>
      </dsp:nvSpPr>
      <dsp:spPr>
        <a:xfrm>
          <a:off x="0" y="3040826"/>
          <a:ext cx="6096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27D7D-0BFA-48D4-A69D-8B8CC3A0D9A9}">
      <dsp:nvSpPr>
        <dsp:cNvPr id="0" name=""/>
        <dsp:cNvSpPr/>
      </dsp:nvSpPr>
      <dsp:spPr>
        <a:xfrm>
          <a:off x="304800" y="2671826"/>
          <a:ext cx="42672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GCP/AWS</a:t>
          </a:r>
          <a:endParaRPr lang="en-US" sz="2500" kern="1200" dirty="0"/>
        </a:p>
      </dsp:txBody>
      <dsp:txXfrm>
        <a:off x="340826" y="2707852"/>
        <a:ext cx="41951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3/7/2021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84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58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4248472" cy="432048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Kubernetes Lesson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9"/>
            <a:ext cx="5857660" cy="37444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Websites: Official Documentation</a:t>
            </a:r>
            <a:endParaRPr lang="en-US" dirty="0"/>
          </a:p>
          <a:p>
            <a:r>
              <a:rPr lang="en-US" dirty="0"/>
              <a:t>https://kubernetes.io/docs/home/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7"/>
            <a:ext cx="4921556" cy="27263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 Kubernetes With AWS</a:t>
            </a:r>
          </a:p>
          <a:p>
            <a:r>
              <a:rPr lang="en-US" dirty="0" smtClean="0"/>
              <a:t>Use Kubernetes with GCP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398788"/>
            <a:ext cx="8312649" cy="859536"/>
          </a:xfrm>
        </p:spPr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44535"/>
              </p:ext>
            </p:extLst>
          </p:nvPr>
        </p:nvGraphicFramePr>
        <p:xfrm>
          <a:off x="683568" y="2204864"/>
          <a:ext cx="7873952" cy="2160240"/>
        </p:xfrm>
        <a:graphic>
          <a:graphicData uri="http://schemas.openxmlformats.org/drawingml/2006/table">
            <a:tbl>
              <a:tblPr/>
              <a:tblGrid>
                <a:gridCol w="69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4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 Course created for AWS and GCP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6566455" cy="4182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628801"/>
            <a:ext cx="6505732" cy="25922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Learn about Kubernetes and its architecture to use in cloud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4910271" cy="4182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Pre-requisites</a:t>
            </a:r>
            <a:endParaRPr lang="en-US" sz="2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5692670"/>
              </p:ext>
            </p:extLst>
          </p:nvPr>
        </p:nvGraphicFramePr>
        <p:xfrm>
          <a:off x="827584" y="1196752"/>
          <a:ext cx="6096000" cy="4074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01674"/>
            <a:ext cx="5990391" cy="4350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Intended Audience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836713"/>
            <a:ext cx="6793764" cy="453650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Developers new to  Kubernetes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1696248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6854487" cy="490268"/>
          </a:xfrm>
        </p:spPr>
        <p:txBody>
          <a:bodyPr>
            <a:normAutofit/>
          </a:bodyPr>
          <a:lstStyle/>
          <a:p>
            <a:r>
              <a:rPr lang="en-US" b="1" dirty="0" smtClean="0"/>
              <a:t>Day Wise Schedule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6624736" cy="4176464"/>
          </a:xfrm>
        </p:spPr>
        <p:txBody>
          <a:bodyPr/>
          <a:lstStyle/>
          <a:p>
            <a:endParaRPr lang="en-US" dirty="0" smtClean="0"/>
          </a:p>
          <a:p>
            <a:r>
              <a:rPr lang="en-US" sz="1600" dirty="0" smtClean="0"/>
              <a:t>Day </a:t>
            </a:r>
            <a:r>
              <a:rPr lang="en-US" sz="1600" dirty="0"/>
              <a:t>1</a:t>
            </a:r>
          </a:p>
          <a:p>
            <a:pPr lvl="2"/>
            <a:r>
              <a:rPr lang="en-US" sz="1600" dirty="0"/>
              <a:t>Lesson 1</a:t>
            </a:r>
            <a:r>
              <a:rPr lang="en-US" sz="1600" dirty="0" smtClean="0"/>
              <a:t>: </a:t>
            </a:r>
            <a:r>
              <a:rPr lang="en-US" sz="1600" dirty="0"/>
              <a:t>Introduction of  </a:t>
            </a:r>
            <a:r>
              <a:rPr lang="en-US" sz="1600" dirty="0" smtClean="0"/>
              <a:t>Kubernetes</a:t>
            </a:r>
          </a:p>
          <a:p>
            <a:pPr lvl="2"/>
            <a:r>
              <a:rPr lang="en-US" sz="1600" dirty="0" smtClean="0"/>
              <a:t>Lesson </a:t>
            </a:r>
            <a:r>
              <a:rPr lang="en-US" sz="1600" dirty="0"/>
              <a:t>2: </a:t>
            </a:r>
            <a:r>
              <a:rPr lang="en-US" sz="1600" dirty="0"/>
              <a:t>Kubernetes </a:t>
            </a:r>
            <a:r>
              <a:rPr lang="en-US" sz="1600" dirty="0" smtClean="0"/>
              <a:t>Architecture</a:t>
            </a:r>
          </a:p>
          <a:p>
            <a:pPr lvl="2"/>
            <a:r>
              <a:rPr lang="en-US" sz="1600" dirty="0" smtClean="0"/>
              <a:t>Lesson 3: </a:t>
            </a:r>
            <a:r>
              <a:rPr lang="en-US" sz="1600" dirty="0" smtClean="0"/>
              <a:t>Getting Kubernetes</a:t>
            </a:r>
          </a:p>
          <a:p>
            <a:pPr lvl="2"/>
            <a:r>
              <a:rPr lang="en-US" sz="1600" dirty="0" smtClean="0"/>
              <a:t>Lesson 4: Working With Pods</a:t>
            </a:r>
            <a:endParaRPr lang="en-IN" sz="1600" dirty="0"/>
          </a:p>
          <a:p>
            <a:r>
              <a:rPr lang="en-US" sz="1600" dirty="0" smtClean="0"/>
              <a:t>Day </a:t>
            </a:r>
            <a:r>
              <a:rPr lang="en-US" sz="1600" dirty="0" smtClean="0"/>
              <a:t>2</a:t>
            </a:r>
          </a:p>
          <a:p>
            <a:pPr marL="460772" lvl="1" indent="-285750"/>
            <a:r>
              <a:rPr lang="en-US" dirty="0" smtClean="0"/>
              <a:t>Lesson </a:t>
            </a:r>
            <a:r>
              <a:rPr lang="en-US" dirty="0" smtClean="0"/>
              <a:t>5: Kubernetes Deployment</a:t>
            </a:r>
            <a:endParaRPr lang="en-US" dirty="0" smtClean="0"/>
          </a:p>
          <a:p>
            <a:pPr lvl="2"/>
            <a:r>
              <a:rPr lang="en-US" sz="1600" dirty="0"/>
              <a:t>Lesson </a:t>
            </a:r>
            <a:r>
              <a:rPr lang="en-US" sz="1600" dirty="0" smtClean="0"/>
              <a:t>6: Cluster IP Services</a:t>
            </a:r>
            <a:endParaRPr lang="en-US" sz="1600" dirty="0"/>
          </a:p>
          <a:p>
            <a:r>
              <a:rPr lang="en-US" sz="1600" dirty="0" smtClean="0"/>
              <a:t>Day 3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Lesson </a:t>
            </a:r>
            <a:r>
              <a:rPr lang="en-US" dirty="0" smtClean="0"/>
              <a:t>7: Helm Packager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229797"/>
          </a:xfrm>
        </p:spPr>
        <p:txBody>
          <a:bodyPr/>
          <a:lstStyle/>
          <a:p>
            <a:endParaRPr lang="en-US" sz="1600" dirty="0" smtClean="0"/>
          </a:p>
          <a:p>
            <a:pPr marL="171450" lvl="2" indent="0">
              <a:buNone/>
            </a:pPr>
            <a:r>
              <a:rPr lang="en-US" sz="1800" dirty="0" smtClean="0"/>
              <a:t>Lesson 1: </a:t>
            </a:r>
            <a:r>
              <a:rPr lang="en-US" sz="1800" dirty="0"/>
              <a:t>Introduction of  </a:t>
            </a:r>
            <a:r>
              <a:rPr lang="en-US" sz="1800" dirty="0" smtClean="0"/>
              <a:t>Kubernetes</a:t>
            </a:r>
            <a:endParaRPr lang="en-US" sz="1800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Kubernetes?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What and Why</a:t>
            </a:r>
            <a:endParaRPr lang="en-IN" dirty="0"/>
          </a:p>
          <a:p>
            <a:endParaRPr lang="en-US" dirty="0"/>
          </a:p>
          <a:p>
            <a:pPr lvl="0"/>
            <a:r>
              <a:rPr lang="en-US" dirty="0" smtClean="0"/>
              <a:t>  Lesson </a:t>
            </a:r>
            <a:r>
              <a:rPr lang="en-US" dirty="0" smtClean="0"/>
              <a:t>2: </a:t>
            </a:r>
            <a:r>
              <a:rPr lang="en-US" dirty="0"/>
              <a:t>Kubernetes Architecture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Module Overview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Big Picture View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Masters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Nodes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The Declarative Model and Desired State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Pods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Stable Networking with Kubernetes Services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Game Changing Deployments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The Kubernetes API and API Server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Api Server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Controller Manager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etcd</a:t>
            </a:r>
            <a:r>
              <a:rPr lang="en-US" dirty="0"/>
              <a:t> - the cluster brain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229797"/>
          </a:xfrm>
        </p:spPr>
        <p:txBody>
          <a:bodyPr/>
          <a:lstStyle/>
          <a:p>
            <a:endParaRPr lang="en-US" sz="1600" dirty="0" smtClean="0"/>
          </a:p>
          <a:p>
            <a:pPr marL="171450" lvl="2" indent="0">
              <a:buNone/>
            </a:pPr>
            <a:r>
              <a:rPr lang="en-US" sz="1800" dirty="0" smtClean="0"/>
              <a:t>Lesson </a:t>
            </a:r>
            <a:r>
              <a:rPr lang="en-US" sz="1800" dirty="0" smtClean="0"/>
              <a:t>3: </a:t>
            </a:r>
            <a:r>
              <a:rPr lang="en-US" sz="1800" dirty="0"/>
              <a:t>Getting Kubectl-Installation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Module Overview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Getting kubectl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Getting K8s in the Cloud</a:t>
            </a:r>
            <a:endParaRPr lang="en-IN" dirty="0"/>
          </a:p>
          <a:p>
            <a:endParaRPr lang="en-US" dirty="0"/>
          </a:p>
          <a:p>
            <a:pPr lvl="0"/>
            <a:r>
              <a:rPr lang="en-US" dirty="0" smtClean="0"/>
              <a:t> Lesson 4: </a:t>
            </a:r>
            <a:r>
              <a:rPr lang="en-US" dirty="0"/>
              <a:t>Working With PODS.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Module Overview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App Deployment Workflow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 Pod Manifest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Deploying a Pod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 Deployment vs </a:t>
            </a:r>
            <a:r>
              <a:rPr lang="en-US" dirty="0" err="1"/>
              <a:t>StatefulSet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Pod Identity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Scaling database applications: Master and Worker Pods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Pod state, Pod Identifier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2 Pod endpoints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760640"/>
          </a:xfrm>
        </p:spPr>
        <p:txBody>
          <a:bodyPr/>
          <a:lstStyle/>
          <a:p>
            <a:endParaRPr lang="en-US" sz="1600" dirty="0" smtClean="0"/>
          </a:p>
          <a:p>
            <a:pPr marL="171450" lvl="2" indent="0">
              <a:buNone/>
            </a:pPr>
            <a:r>
              <a:rPr lang="en-US" sz="1800" dirty="0" smtClean="0"/>
              <a:t>Lesson </a:t>
            </a:r>
            <a:r>
              <a:rPr lang="en-US" sz="1800" dirty="0" smtClean="0"/>
              <a:t>5: </a:t>
            </a:r>
            <a:r>
              <a:rPr lang="en-US" sz="1800" dirty="0" smtClean="0"/>
              <a:t>Kubernetes Deployment</a:t>
            </a:r>
            <a:endParaRPr lang="en-US" sz="1800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Module Overview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Kubernetes Deployment Theory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 Deployment YAML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Deploying a Deployment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Self-healing and Scaling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Rolling Updates and Rollbacks</a:t>
            </a:r>
            <a:endParaRPr lang="en-IN" dirty="0"/>
          </a:p>
          <a:p>
            <a:endParaRPr lang="en-US" dirty="0"/>
          </a:p>
          <a:p>
            <a:pPr lvl="0"/>
            <a:r>
              <a:rPr lang="en-US" dirty="0" smtClean="0"/>
              <a:t>  Lesson 6: </a:t>
            </a:r>
            <a:r>
              <a:rPr lang="en-US" dirty="0" smtClean="0"/>
              <a:t>Cluster IP services.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</a:t>
            </a:r>
            <a:r>
              <a:rPr lang="en-US" dirty="0"/>
              <a:t>Communication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Multi-Port Services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Headless Services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NodePort</a:t>
            </a:r>
            <a:r>
              <a:rPr lang="en-US" dirty="0"/>
              <a:t> Services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/>
            <a:r>
              <a:rPr lang="en-US" dirty="0" smtClean="0"/>
              <a:t> Lesson </a:t>
            </a:r>
            <a:r>
              <a:rPr lang="en-US" dirty="0"/>
              <a:t>6: Cluster IP services</a:t>
            </a:r>
            <a:r>
              <a:rPr lang="en-US" dirty="0" smtClean="0"/>
              <a:t>.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Package Manager and Helm Charts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Use Cases for Helm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Helm Chart Structure</a:t>
            </a:r>
            <a:endParaRPr lang="en-IN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Values injection into template files</a:t>
            </a:r>
            <a:endParaRPr lang="en-IN" dirty="0"/>
          </a:p>
          <a:p>
            <a:pPr lvl="0"/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0"/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211A7206-6710-4B85-AAD9-BD2B9ED588E4}"/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6016</TotalTime>
  <Words>331</Words>
  <Application>Microsoft Office PowerPoint</Application>
  <PresentationFormat>On-screen Show (4:3)</PresentationFormat>
  <Paragraphs>114</Paragraphs>
  <Slides>11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Section slides</vt:lpstr>
      <vt:lpstr>think-cell Slide</vt:lpstr>
      <vt:lpstr>Kubernetes Lesson 00:</vt:lpstr>
      <vt:lpstr>Document History</vt:lpstr>
      <vt:lpstr>Course Goals and Non Goals</vt:lpstr>
      <vt:lpstr>Pre-requisites</vt:lpstr>
      <vt:lpstr>Intended Audience</vt:lpstr>
      <vt:lpstr>Day Wise Schedule</vt:lpstr>
      <vt:lpstr>Table of Contents </vt:lpstr>
      <vt:lpstr>Table of Contents </vt:lpstr>
      <vt:lpstr>Table of Contents </vt:lpstr>
      <vt:lpstr>References</vt:lpstr>
      <vt:lpstr>Next Step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Srivastava, Vaishali</cp:lastModifiedBy>
  <cp:revision>330</cp:revision>
  <cp:lastPrinted>2016-07-11T08:01:24Z</cp:lastPrinted>
  <dcterms:created xsi:type="dcterms:W3CDTF">2014-04-28T11:21:39Z</dcterms:created>
  <dcterms:modified xsi:type="dcterms:W3CDTF">2021-03-07T12:31:48Z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