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68" r:id="rId11"/>
    <p:sldId id="2146847055" r:id="rId12"/>
    <p:sldId id="269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711A9A-003B-4CB9-A5FC-F19043BC4026}" v="92" dt="2025-09-21T16:44:59.7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>
        <p:scale>
          <a:sx n="50" d="100"/>
          <a:sy n="50" d="100"/>
        </p:scale>
        <p:origin x="1276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humitha Samala" userId="31d0d080e496ab94" providerId="LiveId" clId="{BFE1F2AC-592E-4369-B918-8E737C2AAC1B}"/>
    <pc:docChg chg="undo custSel modSld">
      <pc:chgData name="Madhumitha Samala" userId="31d0d080e496ab94" providerId="LiveId" clId="{BFE1F2AC-592E-4369-B918-8E737C2AAC1B}" dt="2025-09-21T16:44:59.763" v="810"/>
      <pc:docMkLst>
        <pc:docMk/>
      </pc:docMkLst>
      <pc:sldChg chg="modSp mod">
        <pc:chgData name="Madhumitha Samala" userId="31d0d080e496ab94" providerId="LiveId" clId="{BFE1F2AC-592E-4369-B918-8E737C2AAC1B}" dt="2025-09-21T16:13:32.151" v="174"/>
        <pc:sldMkLst>
          <pc:docMk/>
          <pc:sldMk cId="953325580" sldId="256"/>
        </pc:sldMkLst>
        <pc:spChg chg="mod">
          <ac:chgData name="Madhumitha Samala" userId="31d0d080e496ab94" providerId="LiveId" clId="{BFE1F2AC-592E-4369-B918-8E737C2AAC1B}" dt="2025-09-21T16:11:10.006" v="26" actId="20577"/>
          <ac:spMkLst>
            <pc:docMk/>
            <pc:sldMk cId="953325580" sldId="256"/>
            <ac:spMk id="2" creationId="{A8A11E26-4C38-41A6-9857-11032CEECD80}"/>
          </ac:spMkLst>
        </pc:spChg>
        <pc:spChg chg="mod">
          <ac:chgData name="Madhumitha Samala" userId="31d0d080e496ab94" providerId="LiveId" clId="{BFE1F2AC-592E-4369-B918-8E737C2AAC1B}" dt="2025-09-21T16:13:32.151" v="174"/>
          <ac:spMkLst>
            <pc:docMk/>
            <pc:sldMk cId="953325580" sldId="256"/>
            <ac:spMk id="4" creationId="{00000000-0000-0000-0000-000000000000}"/>
          </ac:spMkLst>
        </pc:spChg>
      </pc:sldChg>
      <pc:sldChg chg="modSp mod">
        <pc:chgData name="Madhumitha Samala" userId="31d0d080e496ab94" providerId="LiveId" clId="{BFE1F2AC-592E-4369-B918-8E737C2AAC1B}" dt="2025-09-21T16:21:35.480" v="380" actId="14100"/>
        <pc:sldMkLst>
          <pc:docMk/>
          <pc:sldMk cId="1186421160" sldId="262"/>
        </pc:sldMkLst>
        <pc:spChg chg="mod">
          <ac:chgData name="Madhumitha Samala" userId="31d0d080e496ab94" providerId="LiveId" clId="{BFE1F2AC-592E-4369-B918-8E737C2AAC1B}" dt="2025-09-21T16:21:35.480" v="380" actId="14100"/>
          <ac:spMkLst>
            <pc:docMk/>
            <pc:sldMk cId="1186421160" sldId="262"/>
            <ac:spMk id="6" creationId="{E6FA226B-B793-1ABD-FBA7-D34D3073B2DB}"/>
          </ac:spMkLst>
        </pc:spChg>
      </pc:sldChg>
      <pc:sldChg chg="addSp modSp mod">
        <pc:chgData name="Madhumitha Samala" userId="31d0d080e496ab94" providerId="LiveId" clId="{BFE1F2AC-592E-4369-B918-8E737C2AAC1B}" dt="2025-09-21T16:21:24.180" v="379" actId="207"/>
        <pc:sldMkLst>
          <pc:docMk/>
          <pc:sldMk cId="3202024527" sldId="265"/>
        </pc:sldMkLst>
        <pc:spChg chg="add">
          <ac:chgData name="Madhumitha Samala" userId="31d0d080e496ab94" providerId="LiveId" clId="{BFE1F2AC-592E-4369-B918-8E737C2AAC1B}" dt="2025-09-21T16:17:18.779" v="216"/>
          <ac:spMkLst>
            <pc:docMk/>
            <pc:sldMk cId="3202024527" sldId="265"/>
            <ac:spMk id="2" creationId="{D6932D64-AEE8-7EF9-71D7-6EEE5971B903}"/>
          </ac:spMkLst>
        </pc:spChg>
        <pc:spChg chg="mod">
          <ac:chgData name="Madhumitha Samala" userId="31d0d080e496ab94" providerId="LiveId" clId="{BFE1F2AC-592E-4369-B918-8E737C2AAC1B}" dt="2025-09-21T16:21:24.180" v="379" actId="207"/>
          <ac:spMkLst>
            <pc:docMk/>
            <pc:sldMk cId="3202024527" sldId="265"/>
            <ac:spMk id="3" creationId="{6F47B10D-BA02-E027-46A1-3EB9B387A427}"/>
          </ac:spMkLst>
        </pc:spChg>
        <pc:spChg chg="add mod">
          <ac:chgData name="Madhumitha Samala" userId="31d0d080e496ab94" providerId="LiveId" clId="{BFE1F2AC-592E-4369-B918-8E737C2AAC1B}" dt="2025-09-21T16:17:28.560" v="218"/>
          <ac:spMkLst>
            <pc:docMk/>
            <pc:sldMk cId="3202024527" sldId="265"/>
            <ac:spMk id="4" creationId="{B4C5B8A0-8E7F-1D10-8754-8B397A40D85A}"/>
          </ac:spMkLst>
        </pc:spChg>
        <pc:spChg chg="add">
          <ac:chgData name="Madhumitha Samala" userId="31d0d080e496ab94" providerId="LiveId" clId="{BFE1F2AC-592E-4369-B918-8E737C2AAC1B}" dt="2025-09-21T16:17:35.445" v="221"/>
          <ac:spMkLst>
            <pc:docMk/>
            <pc:sldMk cId="3202024527" sldId="265"/>
            <ac:spMk id="6" creationId="{5E248321-625C-8558-B7B3-D690D8AB828A}"/>
          </ac:spMkLst>
        </pc:spChg>
        <pc:spChg chg="add">
          <ac:chgData name="Madhumitha Samala" userId="31d0d080e496ab94" providerId="LiveId" clId="{BFE1F2AC-592E-4369-B918-8E737C2AAC1B}" dt="2025-09-21T16:17:53.888" v="250"/>
          <ac:spMkLst>
            <pc:docMk/>
            <pc:sldMk cId="3202024527" sldId="265"/>
            <ac:spMk id="7" creationId="{A6AB8F62-9859-6D70-236C-DF9091B0B68C}"/>
          </ac:spMkLst>
        </pc:spChg>
      </pc:sldChg>
      <pc:sldChg chg="addSp delSp modSp mod">
        <pc:chgData name="Madhumitha Samala" userId="31d0d080e496ab94" providerId="LiveId" clId="{BFE1F2AC-592E-4369-B918-8E737C2AAC1B}" dt="2025-09-21T16:30:25.969" v="522"/>
        <pc:sldMkLst>
          <pc:docMk/>
          <pc:sldMk cId="4154508776" sldId="266"/>
        </pc:sldMkLst>
        <pc:spChg chg="add del mod">
          <ac:chgData name="Madhumitha Samala" userId="31d0d080e496ab94" providerId="LiveId" clId="{BFE1F2AC-592E-4369-B918-8E737C2AAC1B}" dt="2025-09-21T16:25:03.524" v="413"/>
          <ac:spMkLst>
            <pc:docMk/>
            <pc:sldMk cId="4154508776" sldId="266"/>
            <ac:spMk id="2" creationId="{ECDAF364-891B-2496-2FC4-283E6ED11719}"/>
          </ac:spMkLst>
        </pc:spChg>
        <pc:spChg chg="del mod">
          <ac:chgData name="Madhumitha Samala" userId="31d0d080e496ab94" providerId="LiveId" clId="{BFE1F2AC-592E-4369-B918-8E737C2AAC1B}" dt="2025-09-21T16:24:41.616" v="409" actId="478"/>
          <ac:spMkLst>
            <pc:docMk/>
            <pc:sldMk cId="4154508776" sldId="266"/>
            <ac:spMk id="3" creationId="{2A13D4AF-BC64-937B-E983-E2F50E4F343E}"/>
          </ac:spMkLst>
        </pc:spChg>
        <pc:spChg chg="add del mod">
          <ac:chgData name="Madhumitha Samala" userId="31d0d080e496ab94" providerId="LiveId" clId="{BFE1F2AC-592E-4369-B918-8E737C2AAC1B}" dt="2025-09-21T16:25:03.526" v="415"/>
          <ac:spMkLst>
            <pc:docMk/>
            <pc:sldMk cId="4154508776" sldId="266"/>
            <ac:spMk id="4" creationId="{2EE05422-6F0C-90FE-19B7-D693A999BDA3}"/>
          </ac:spMkLst>
        </pc:spChg>
        <pc:spChg chg="add mod">
          <ac:chgData name="Madhumitha Samala" userId="31d0d080e496ab94" providerId="LiveId" clId="{BFE1F2AC-592E-4369-B918-8E737C2AAC1B}" dt="2025-09-21T16:28:33.934" v="490"/>
          <ac:spMkLst>
            <pc:docMk/>
            <pc:sldMk cId="4154508776" sldId="266"/>
            <ac:spMk id="6" creationId="{C450D6F5-0EEF-925B-93A0-C0379E2C3614}"/>
          </ac:spMkLst>
        </pc:spChg>
        <pc:spChg chg="add">
          <ac:chgData name="Madhumitha Samala" userId="31d0d080e496ab94" providerId="LiveId" clId="{BFE1F2AC-592E-4369-B918-8E737C2AAC1B}" dt="2025-09-21T16:26:16.512" v="459"/>
          <ac:spMkLst>
            <pc:docMk/>
            <pc:sldMk cId="4154508776" sldId="266"/>
            <ac:spMk id="7" creationId="{FFB40B07-4283-6DE9-F091-F8A3BDC0F857}"/>
          </ac:spMkLst>
        </pc:spChg>
        <pc:spChg chg="add mod">
          <ac:chgData name="Madhumitha Samala" userId="31d0d080e496ab94" providerId="LiveId" clId="{BFE1F2AC-592E-4369-B918-8E737C2AAC1B}" dt="2025-09-21T16:30:25.969" v="522"/>
          <ac:spMkLst>
            <pc:docMk/>
            <pc:sldMk cId="4154508776" sldId="266"/>
            <ac:spMk id="8" creationId="{59C51629-D989-F4C9-4B9F-7B1D44198E08}"/>
          </ac:spMkLst>
        </pc:spChg>
      </pc:sldChg>
      <pc:sldChg chg="addSp delSp modSp mod">
        <pc:chgData name="Madhumitha Samala" userId="31d0d080e496ab94" providerId="LiveId" clId="{BFE1F2AC-592E-4369-B918-8E737C2AAC1B}" dt="2025-09-21T16:44:59.763" v="810"/>
        <pc:sldMkLst>
          <pc:docMk/>
          <pc:sldMk cId="1483293388" sldId="267"/>
        </pc:sldMkLst>
        <pc:spChg chg="del mod">
          <ac:chgData name="Madhumitha Samala" userId="31d0d080e496ab94" providerId="LiveId" clId="{BFE1F2AC-592E-4369-B918-8E737C2AAC1B}" dt="2025-09-21T16:31:08.094" v="524" actId="22"/>
          <ac:spMkLst>
            <pc:docMk/>
            <pc:sldMk cId="1483293388" sldId="267"/>
            <ac:spMk id="2" creationId="{D3304455-6802-6CA9-8475-2F6DD1B8D409}"/>
          </ac:spMkLst>
        </pc:spChg>
        <pc:spChg chg="add mod">
          <ac:chgData name="Madhumitha Samala" userId="31d0d080e496ab94" providerId="LiveId" clId="{BFE1F2AC-592E-4369-B918-8E737C2AAC1B}" dt="2025-09-21T16:44:59.763" v="810"/>
          <ac:spMkLst>
            <pc:docMk/>
            <pc:sldMk cId="1483293388" sldId="267"/>
            <ac:spMk id="8" creationId="{6A23C450-3B5F-D9D1-8ED6-9E575F7FF27E}"/>
          </ac:spMkLst>
        </pc:spChg>
        <pc:picChg chg="add mod ord">
          <ac:chgData name="Madhumitha Samala" userId="31d0d080e496ab94" providerId="LiveId" clId="{BFE1F2AC-592E-4369-B918-8E737C2AAC1B}" dt="2025-09-21T16:32:48.362" v="545" actId="14100"/>
          <ac:picMkLst>
            <pc:docMk/>
            <pc:sldMk cId="1483293388" sldId="267"/>
            <ac:picMk id="4" creationId="{7DEF96EB-50AB-ED4F-DBFF-19921750DEEC}"/>
          </ac:picMkLst>
        </pc:picChg>
        <pc:picChg chg="add mod">
          <ac:chgData name="Madhumitha Samala" userId="31d0d080e496ab94" providerId="LiveId" clId="{BFE1F2AC-592E-4369-B918-8E737C2AAC1B}" dt="2025-09-21T16:32:53.307" v="547" actId="14100"/>
          <ac:picMkLst>
            <pc:docMk/>
            <pc:sldMk cId="1483293388" sldId="267"/>
            <ac:picMk id="7" creationId="{E53510FA-BFB6-E713-4AC0-699B91DDB984}"/>
          </ac:picMkLst>
        </pc:picChg>
      </pc:sldChg>
      <pc:sldChg chg="addSp delSp modSp mod">
        <pc:chgData name="Madhumitha Samala" userId="31d0d080e496ab94" providerId="LiveId" clId="{BFE1F2AC-592E-4369-B918-8E737C2AAC1B}" dt="2025-09-21T16:34:57.767" v="568" actId="255"/>
        <pc:sldMkLst>
          <pc:docMk/>
          <pc:sldMk cId="3183315129" sldId="268"/>
        </pc:sldMkLst>
        <pc:spChg chg="add mod">
          <ac:chgData name="Madhumitha Samala" userId="31d0d080e496ab94" providerId="LiveId" clId="{BFE1F2AC-592E-4369-B918-8E737C2AAC1B}" dt="2025-09-21T16:34:57.767" v="568" actId="255"/>
          <ac:spMkLst>
            <pc:docMk/>
            <pc:sldMk cId="3183315129" sldId="268"/>
            <ac:spMk id="2" creationId="{16ECB209-2D11-2ABA-C204-6E86B8A32B97}"/>
          </ac:spMkLst>
        </pc:spChg>
        <pc:spChg chg="del mod">
          <ac:chgData name="Madhumitha Samala" userId="31d0d080e496ab94" providerId="LiveId" clId="{BFE1F2AC-592E-4369-B918-8E737C2AAC1B}" dt="2025-09-21T16:34:26.810" v="563" actId="478"/>
          <ac:spMkLst>
            <pc:docMk/>
            <pc:sldMk cId="3183315129" sldId="268"/>
            <ac:spMk id="4" creationId="{AE90F0D3-BDEA-0292-92F3-78C774C3D8CE}"/>
          </ac:spMkLst>
        </pc:spChg>
      </pc:sldChg>
      <pc:sldChg chg="modSp mod">
        <pc:chgData name="Madhumitha Samala" userId="31d0d080e496ab94" providerId="LiveId" clId="{BFE1F2AC-592E-4369-B918-8E737C2AAC1B}" dt="2025-09-21T16:41:19.041" v="705" actId="1076"/>
        <pc:sldMkLst>
          <pc:docMk/>
          <pc:sldMk cId="728950222" sldId="269"/>
        </pc:sldMkLst>
        <pc:spChg chg="mod">
          <ac:chgData name="Madhumitha Samala" userId="31d0d080e496ab94" providerId="LiveId" clId="{BFE1F2AC-592E-4369-B918-8E737C2AAC1B}" dt="2025-09-21T16:41:19.041" v="705" actId="1076"/>
          <ac:spMkLst>
            <pc:docMk/>
            <pc:sldMk cId="728950222" sldId="269"/>
            <ac:spMk id="2" creationId="{357C38BC-22B3-37B2-E0C3-812020A76077}"/>
          </ac:spMkLst>
        </pc:spChg>
      </pc:sldChg>
      <pc:sldChg chg="modSp mod">
        <pc:chgData name="Madhumitha Samala" userId="31d0d080e496ab94" providerId="LiveId" clId="{BFE1F2AC-592E-4369-B918-8E737C2AAC1B}" dt="2025-09-21T16:44:29.864" v="800" actId="20577"/>
        <pc:sldMkLst>
          <pc:docMk/>
          <pc:sldMk cId="2900153716" sldId="2146847054"/>
        </pc:sldMkLst>
        <pc:spChg chg="mod">
          <ac:chgData name="Madhumitha Samala" userId="31d0d080e496ab94" providerId="LiveId" clId="{BFE1F2AC-592E-4369-B918-8E737C2AAC1B}" dt="2025-09-21T16:44:29.864" v="800" actId="20577"/>
          <ac:spMkLst>
            <pc:docMk/>
            <pc:sldMk cId="2900153716" sldId="2146847054"/>
            <ac:spMk id="3" creationId="{B2678641-EEA3-4EC4-BF39-4075B0C120E8}"/>
          </ac:spMkLst>
        </pc:spChg>
      </pc:sldChg>
      <pc:sldChg chg="addSp delSp modSp mod">
        <pc:chgData name="Madhumitha Samala" userId="31d0d080e496ab94" providerId="LiveId" clId="{BFE1F2AC-592E-4369-B918-8E737C2AAC1B}" dt="2025-09-21T16:41:40.173" v="715" actId="20577"/>
        <pc:sldMkLst>
          <pc:docMk/>
          <pc:sldMk cId="614882681" sldId="2146847055"/>
        </pc:sldMkLst>
        <pc:spChg chg="del">
          <ac:chgData name="Madhumitha Samala" userId="31d0d080e496ab94" providerId="LiveId" clId="{BFE1F2AC-592E-4369-B918-8E737C2AAC1B}" dt="2025-09-21T16:35:23.428" v="569" actId="478"/>
          <ac:spMkLst>
            <pc:docMk/>
            <pc:sldMk cId="614882681" sldId="2146847055"/>
            <ac:spMk id="2" creationId="{9D34F224-4AA0-CB45-7156-5485779AB06F}"/>
          </ac:spMkLst>
        </pc:spChg>
        <pc:spChg chg="add mod">
          <ac:chgData name="Madhumitha Samala" userId="31d0d080e496ab94" providerId="LiveId" clId="{BFE1F2AC-592E-4369-B918-8E737C2AAC1B}" dt="2025-09-21T16:36:40.390" v="588" actId="255"/>
          <ac:spMkLst>
            <pc:docMk/>
            <pc:sldMk cId="614882681" sldId="2146847055"/>
            <ac:spMk id="3" creationId="{4B074E3F-5F08-E08D-2691-D71FF57BBE8D}"/>
          </ac:spMkLst>
        </pc:spChg>
        <pc:spChg chg="mod">
          <ac:chgData name="Madhumitha Samala" userId="31d0d080e496ab94" providerId="LiveId" clId="{BFE1F2AC-592E-4369-B918-8E737C2AAC1B}" dt="2025-09-21T16:41:40.173" v="715" actId="20577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amalaMadhumitha/Smart-Study-Planner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hyperlink" Target="W3Schools.%20HTML,%20CSS,%20and%20JavaScript%20Tutorials.%20Available%20at:%20https:/www.w3schools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STUDY PLANNER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99815" y="3835250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AICTE ID: STU664b45d349dca1716209107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Madhumitha Samala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Malla Reddy Engineering College for Women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FA226B-B793-1ABD-FBA7-D34D3073B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284205"/>
            <a:ext cx="11120951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>
                <a:solidFill>
                  <a:schemeClr val="tx1"/>
                </a:solidFill>
              </a:rPr>
              <a:t>Students often find it difficult to manage multiple study tasks, track deadlines, and prioritize work. Traditional methods like notebooks are </a:t>
            </a:r>
            <a:r>
              <a:rPr lang="en-US" sz="2400" b="1" dirty="0">
                <a:solidFill>
                  <a:schemeClr val="tx1"/>
                </a:solidFill>
              </a:rPr>
              <a:t>hard to organize</a:t>
            </a:r>
            <a:r>
              <a:rPr lang="en-US" sz="2400" dirty="0">
                <a:solidFill>
                  <a:schemeClr val="tx1"/>
                </a:solidFill>
              </a:rPr>
              <a:t> and do not provide a clear overview of progress, leading to </a:t>
            </a:r>
            <a:r>
              <a:rPr lang="en-US" sz="2400" b="1" dirty="0">
                <a:solidFill>
                  <a:schemeClr val="tx1"/>
                </a:solidFill>
              </a:rPr>
              <a:t>missed deadlines and low productivity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47B10D-BA02-E027-46A1-3EB9B387A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207527"/>
            <a:ext cx="1126246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Technologies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Structure of the planner, task forms, task list, progress bar and timeline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lang="en-US" sz="1800" dirty="0">
                <a:solidFill>
                  <a:schemeClr val="tx1"/>
                </a:solidFill>
              </a:rPr>
              <a:t>Styling, card layouts, gradient headers, responsive design for mobile and desktop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Dynamic interactivity: adding, editing, deleting tasks, marking tasks as completed, updating progress bar, and timeline view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Approach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and user-friendly interface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with clear task cards and visual timeline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Mobile-responsive design </a:t>
            </a:r>
            <a:r>
              <a:rPr lang="en-US" sz="1800" dirty="0">
                <a:solidFill>
                  <a:schemeClr val="tx1"/>
                </a:solidFill>
              </a:rPr>
              <a:t>for seamless access on phones and tablets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Modular separation of HTML, CSS, and JS for </a:t>
            </a:r>
            <a:r>
              <a:rPr lang="en-US" sz="1800" dirty="0">
                <a:solidFill>
                  <a:schemeClr val="tx1"/>
                </a:solidFill>
              </a:rPr>
              <a:t>easier maintenance and scalability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0D6F5-0EEF-925B-93A0-C0379E2C3614}"/>
              </a:ext>
            </a:extLst>
          </p:cNvPr>
          <p:cNvSpPr txBox="1"/>
          <p:nvPr/>
        </p:nvSpPr>
        <p:spPr>
          <a:xfrm>
            <a:off x="581192" y="1383268"/>
            <a:ext cx="57180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Smart Study Planner Project</a:t>
            </a:r>
            <a:r>
              <a:rPr lang="en-IN" b="1" dirty="0"/>
              <a:t> Plan</a:t>
            </a:r>
          </a:p>
          <a:p>
            <a:endParaRPr lang="en-IN" u="sng" dirty="0"/>
          </a:p>
          <a:p>
            <a:r>
              <a:rPr lang="en-IN" u="sng" dirty="0"/>
              <a:t>Task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tasks with </a:t>
            </a:r>
            <a:r>
              <a:rPr lang="en-US" b="1" dirty="0"/>
              <a:t>title, subject, due date, and priority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 tasks locally in the browser using </a:t>
            </a:r>
            <a:r>
              <a:rPr lang="en-US" b="1" dirty="0"/>
              <a:t>Local Storage</a:t>
            </a:r>
            <a:r>
              <a:rPr lang="en-US" dirty="0"/>
              <a:t>.</a:t>
            </a:r>
          </a:p>
          <a:p>
            <a:r>
              <a:rPr lang="en-IN" u="sng" dirty="0"/>
              <a:t>Frontend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Layout using </a:t>
            </a:r>
            <a:r>
              <a:rPr lang="en-US" b="1" dirty="0"/>
              <a:t>HTML and CSS</a:t>
            </a:r>
            <a:r>
              <a:rPr lang="en-US" dirty="0"/>
              <a:t> (cards, timeline, progress bar).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Gradient headers and card-based task display</a:t>
            </a:r>
            <a:r>
              <a:rPr lang="en-US" dirty="0"/>
              <a:t> for a modern look.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Responsive design</a:t>
            </a:r>
            <a:r>
              <a:rPr lang="en-US" dirty="0"/>
              <a:t> for mobile and desktop.</a:t>
            </a:r>
          </a:p>
          <a:p>
            <a:r>
              <a:rPr lang="en-IN" u="sng" dirty="0"/>
              <a:t>Interactive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Add, Edit, Delete, and Complete/Undo tasks</a:t>
            </a:r>
            <a:r>
              <a:rPr lang="en-US" dirty="0"/>
              <a:t> using JavaScript.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Progress bar</a:t>
            </a:r>
            <a:r>
              <a:rPr lang="en-US" dirty="0"/>
              <a:t> updates dynamically based on completed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Timeline view</a:t>
            </a:r>
            <a:r>
              <a:rPr lang="en-US" dirty="0"/>
              <a:t> to display tasks chronologically.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Reminders</a:t>
            </a:r>
            <a:r>
              <a:rPr lang="en-US" dirty="0"/>
              <a:t> for tasks due today.</a:t>
            </a:r>
            <a:endParaRPr lang="en-US" b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C51629-D989-F4C9-4B9F-7B1D44198E08}"/>
              </a:ext>
            </a:extLst>
          </p:cNvPr>
          <p:cNvSpPr txBox="1"/>
          <p:nvPr/>
        </p:nvSpPr>
        <p:spPr>
          <a:xfrm>
            <a:off x="6946900" y="1853168"/>
            <a:ext cx="4787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</a:t>
            </a:r>
            <a:r>
              <a:rPr lang="en-US" b="1" dirty="0"/>
              <a:t>cross-browser compatibility</a:t>
            </a:r>
            <a:r>
              <a:rPr lang="en-US" dirty="0"/>
              <a:t> (Chrome, Firefox, Edge).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Verify </a:t>
            </a:r>
            <a:r>
              <a:rPr lang="en-US" b="1" dirty="0"/>
              <a:t>mobile responsiveness</a:t>
            </a:r>
            <a:r>
              <a:rPr lang="en-US" dirty="0"/>
              <a:t> on phones and tablets.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</a:t>
            </a:r>
            <a:r>
              <a:rPr lang="en-US" b="1" dirty="0"/>
              <a:t>task persistence</a:t>
            </a:r>
            <a:r>
              <a:rPr lang="en-US" dirty="0"/>
              <a:t> on page reload using Local Storage.</a:t>
            </a:r>
          </a:p>
          <a:p>
            <a:r>
              <a:rPr lang="en-IN" u="sng" dirty="0"/>
              <a:t>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Host on </a:t>
            </a:r>
            <a:r>
              <a:rPr lang="en-US" b="1" dirty="0"/>
              <a:t>GitHub Pages</a:t>
            </a:r>
            <a:r>
              <a:rPr lang="en-US" dirty="0"/>
              <a:t> or </a:t>
            </a:r>
            <a:r>
              <a:rPr lang="en-US" b="1" dirty="0"/>
              <a:t>Netlify</a:t>
            </a:r>
            <a:r>
              <a:rPr lang="en-US" dirty="0"/>
              <a:t> for free and easy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all files (</a:t>
            </a:r>
            <a:r>
              <a:rPr lang="en-US" b="1" dirty="0"/>
              <a:t>HTML, CSS, JS</a:t>
            </a:r>
            <a:r>
              <a:rPr lang="en-US" dirty="0"/>
              <a:t>) are properly linked and functional.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EF96EB-50AB-ED4F-DBFF-19921750D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575352"/>
            <a:ext cx="5210008" cy="3491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3510FA-BFB6-E713-4AC0-699B91DDB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0" y="1575352"/>
            <a:ext cx="5476708" cy="34919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23C450-3B5F-D9D1-8ED6-9E575F7FF27E}"/>
              </a:ext>
            </a:extLst>
          </p:cNvPr>
          <p:cNvSpPr txBox="1"/>
          <p:nvPr/>
        </p:nvSpPr>
        <p:spPr>
          <a:xfrm>
            <a:off x="850900" y="5702300"/>
            <a:ext cx="537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GITHUB: </a:t>
            </a:r>
            <a:r>
              <a:rPr lang="en-IN" dirty="0" err="1">
                <a:hlinkClick r:id="rId4"/>
              </a:rPr>
              <a:t>SamalaMadhumitha</a:t>
            </a:r>
            <a:r>
              <a:rPr lang="en-IN" dirty="0">
                <a:hlinkClick r:id="rId4"/>
              </a:rPr>
              <a:t>/Smart-Study-Planner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CB209-2D11-2ABA-C204-6E86B8A32B97}"/>
              </a:ext>
            </a:extLst>
          </p:cNvPr>
          <p:cNvSpPr txBox="1"/>
          <p:nvPr/>
        </p:nvSpPr>
        <p:spPr>
          <a:xfrm>
            <a:off x="838200" y="1993900"/>
            <a:ext cx="1028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Smart Study Planner is a cost-effective tool that helps students organize their study schedules with ease. It removes the need for complex apps and offers an engaging, personalized learning experience.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74E3F-5F08-E08D-2691-D71FF57BB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0" y="1219200"/>
            <a:ext cx="11029615" cy="36512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AI-Powered Suggestions</a:t>
            </a:r>
            <a:r>
              <a:rPr lang="en-US" sz="1800" dirty="0"/>
              <a:t> – Integrate machine learning to recommend personalized study plans and time management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Collaboration Features</a:t>
            </a:r>
            <a:r>
              <a:rPr lang="en-US" sz="1800" dirty="0"/>
              <a:t> – Enable group study planning, shared calendars, and peer progress tracking.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Cross-Platform Integration</a:t>
            </a:r>
            <a:r>
              <a:rPr lang="en-US" sz="1800" dirty="0"/>
              <a:t> – Expand to mobile apps and sync with tools like Google Calendar, MS Teams, or Zoom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5900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  <a:p>
            <a:r>
              <a:rPr lang="en-US" sz="2400" dirty="0"/>
              <a:t>W3Schools. </a:t>
            </a:r>
            <a:r>
              <a:rPr lang="en-US" sz="2400" i="1" dirty="0"/>
              <a:t>HTML, CSS, and JavaScript Tutorials</a:t>
            </a:r>
            <a:r>
              <a:rPr lang="en-US" sz="2400" dirty="0"/>
              <a:t>. Available at: </a:t>
            </a:r>
            <a:r>
              <a:rPr lang="en-US" sz="2400" dirty="0">
                <a:hlinkClick r:id="rId2"/>
              </a:rPr>
              <a:t>https://www.w3schools.com</a:t>
            </a:r>
            <a:endParaRPr lang="en-IN" sz="2400" dirty="0"/>
          </a:p>
          <a:p>
            <a:pPr marL="305435" indent="-305435"/>
            <a:r>
              <a:rPr lang="en-IN" sz="2400" b="1" dirty="0"/>
              <a:t>Bootstrap Documentation</a:t>
            </a:r>
            <a:r>
              <a:rPr lang="en-IN" sz="2400" dirty="0"/>
              <a:t> → </a:t>
            </a:r>
            <a:r>
              <a:rPr lang="en-IN" sz="2400" dirty="0">
                <a:hlinkClick r:id="rId3"/>
              </a:rPr>
              <a:t>https://getbootstrap.com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71</TotalTime>
  <Words>473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SMART STUDY PLANNER</vt:lpstr>
      <vt:lpstr>OUTLINE</vt:lpstr>
      <vt:lpstr>Problem Statement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Madhumitha Samala</cp:lastModifiedBy>
  <cp:revision>46</cp:revision>
  <dcterms:created xsi:type="dcterms:W3CDTF">2021-05-26T16:50:10Z</dcterms:created>
  <dcterms:modified xsi:type="dcterms:W3CDTF">2025-09-21T16:45:08Z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