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68" r:id="rId4"/>
    <p:sldId id="258" r:id="rId5"/>
    <p:sldId id="259" r:id="rId6"/>
    <p:sldId id="260" r:id="rId7"/>
    <p:sldId id="269" r:id="rId8"/>
    <p:sldId id="261" r:id="rId9"/>
    <p:sldId id="262" r:id="rId10"/>
    <p:sldId id="264" r:id="rId11"/>
    <p:sldId id="265" r:id="rId12"/>
    <p:sldId id="266" r:id="rId13"/>
    <p:sldId id="263" r:id="rId14"/>
    <p:sldId id="267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9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6T16:31:49.624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0 1 24575,'0'0'0,"5"0"0,1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9782EE-5E87-4D19-A22E-C0EC7D273323}" type="datetimeFigureOut">
              <a:rPr lang="ko-KR" altLang="en-US" smtClean="0"/>
              <a:t>2024-06-28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174ED5-188C-4087-898C-0A08F4167B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952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이상으로 발표 </a:t>
            </a:r>
            <a:r>
              <a:rPr lang="ko-KR" altLang="en-US"/>
              <a:t>마치겠습니다 감사합니다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6BA990-527B-4EC1-802B-05E1B7CCE18F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6805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F88707-D419-19E7-74FE-C8A4682275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0FBF861-0CE9-EB0B-0E32-37C9EC3BAF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1B3162-676D-39FA-DEEF-AD3E51DA4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BF060-8D1E-457A-A793-6C6F67A90AB0}" type="datetime1">
              <a:rPr lang="ko-KR" altLang="en-US" smtClean="0"/>
              <a:t>2024-06-28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DF32FF-ACD9-AD2F-38B2-CE5A69E98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0468DB-70DE-F74F-B405-7F68B9D8A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FC8CC-7D87-462E-87B9-D1486DA37D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1630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792EE1-0A4C-523F-B906-1EDB2ED4D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FC653F9-D6EA-A772-5F48-4180D70A1D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6614A6-B82E-03A7-7196-8D355DF1D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C8CED-CE31-46EE-99A5-236AE0743489}" type="datetime1">
              <a:rPr lang="ko-KR" altLang="en-US" smtClean="0"/>
              <a:t>2024-06-28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C5C5D6-1126-61DD-B240-A43DAD423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E29868-5192-9137-FA6D-9E3FCC667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FC8CC-7D87-462E-87B9-D1486DA37D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9041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65C37AB-4B26-8C09-1346-F184AEE57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4E951C3-219B-A5E6-EE27-6D027A6CB2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3C4FC3-1B09-9765-10D8-F2E32E12B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847A1-8884-4B9F-A193-1693184A70EF}" type="datetime1">
              <a:rPr lang="ko-KR" altLang="en-US" smtClean="0"/>
              <a:t>2024-06-28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FC3C6E-21D9-175D-E1EF-BC5668DD3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7CB5B7-37B7-D519-6A6C-1BD2C00FE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FC8CC-7D87-462E-87B9-D1486DA37D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861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64196D-0CD0-21D2-1B0B-98A24415C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E53DC2-5536-853A-349C-784430EB5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64953F-029A-0354-282E-63F3DEAF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E8A22-2FCB-488E-A59B-A6A4B25AB76E}" type="datetime1">
              <a:rPr lang="ko-KR" altLang="en-US" smtClean="0"/>
              <a:t>2024-06-28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E0D335-FAED-1DCA-7B8B-EBA4F8761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FDB179-104F-B1CA-C7A7-08B7A6F6F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FC8CC-7D87-462E-87B9-D1486DA37D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9927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BDCE55-7032-51E5-57CB-E8958C4AD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95AC85-F481-3747-B850-72E18553F6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9C8658-503B-55E7-126E-AA4C74224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A278E-9E36-48A3-9F99-F7039FC55BC4}" type="datetime1">
              <a:rPr lang="ko-KR" altLang="en-US" smtClean="0"/>
              <a:t>2024-06-28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F894DA-1D2A-6D79-6F97-DA5E888A8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C399D4-1E4F-B252-B05C-0614805B1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FC8CC-7D87-462E-87B9-D1486DA37D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699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04748E-E400-7585-2206-DCAC5547A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BF1C0-90F7-BC8C-B80C-EB7619C059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14469A-A607-E7E3-6E1D-9415EE93DC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1B5EA2-CD5B-DE4C-DA03-863E82F04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28006-AA3A-4656-B72F-2607C3CDD2F1}" type="datetime1">
              <a:rPr lang="ko-KR" altLang="en-US" smtClean="0"/>
              <a:t>2024-06-28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030EEF-E25F-88EA-3A8B-C8C930AA4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FA91CB-C08A-FDDB-2E4F-8ED60DAD0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FC8CC-7D87-462E-87B9-D1486DA37D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8737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B0911D-7552-A528-0A62-98206D3BB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D7F103-3F1B-B035-5C8D-8958390C12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044045D-201A-7760-EE61-2030EE21AE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F165968-658C-3E5F-AB42-A4AD01C156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4504262-9807-C9E1-DF0C-D2880CC485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D2FE710-5C7D-2367-A9AE-DBA027ED7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BEFA1-7714-4FEF-8F19-58D168912ABA}" type="datetime1">
              <a:rPr lang="ko-KR" altLang="en-US" smtClean="0"/>
              <a:t>2024-06-28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5D368C8-6639-1189-F225-1CFA7C881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FAF6CB5-044B-CAF5-1FD3-59E53492E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FC8CC-7D87-462E-87B9-D1486DA37D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8396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33F614-983F-B0AF-0E3C-5E84348CC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C52DB6F-9A8D-F3E2-0580-91FDF26D4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66C32-A58B-49D6-B998-F1BDF7017A61}" type="datetime1">
              <a:rPr lang="ko-KR" altLang="en-US" smtClean="0"/>
              <a:t>2024-06-28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FD34C4E-88A4-9F13-5CA5-F89B7E30B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37855D9-E7F4-0DB0-063F-A9D52D438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FC8CC-7D87-462E-87B9-D1486DA37D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871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40629F2-4F54-1D04-9D63-29083EBCB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C51D2-9DF0-40C2-BFB3-84B0DABD0A0C}" type="datetime1">
              <a:rPr lang="ko-KR" altLang="en-US" smtClean="0"/>
              <a:t>2024-06-28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D672965-8AF2-EAD3-CC90-DA4EC99AE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FA18898-4FD6-B13F-D44A-C3023FFD6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FC8CC-7D87-462E-87B9-D1486DA37D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6346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C74DEC-79F8-6753-1CE8-A61E43147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0D3CCD-9ED8-8931-CDC4-4EC7156B7C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BB2685A-DC75-9FCD-AC5F-89462ABCDE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C16D23D-5720-2F20-6F67-2E186217D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88F30-311F-4045-B057-52A0C5207A2E}" type="datetime1">
              <a:rPr lang="ko-KR" altLang="en-US" smtClean="0"/>
              <a:t>2024-06-28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F40E714-FCCB-237C-D916-94E4F2A6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7413E2-6701-3474-DEE0-5CBB54887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FC8CC-7D87-462E-87B9-D1486DA37D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86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894795-FFA2-2E2F-649B-45AD5F5C9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1BE6F54-64B0-2D59-09E1-86B4BAC745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7A60E7-0E64-567A-C143-614224F6CC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46E445C-2038-A3E8-16C1-D739DB041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498CC-9F9A-4D60-9697-B1B551242180}" type="datetime1">
              <a:rPr lang="ko-KR" altLang="en-US" smtClean="0"/>
              <a:t>2024-06-28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C0F3CF-1B1B-A57A-0AE9-8C5CCD645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2936070-1088-262B-8FE8-E8254C89E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FC8CC-7D87-462E-87B9-D1486DA37D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444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D3E5B96-687E-3FC1-005D-F87319081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260133-0401-16C1-8172-C4DAADCD1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E05C1A-B693-0004-2AE3-B4868563B2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3258D45-7240-41A0-9F92-257443342383}" type="datetime1">
              <a:rPr lang="ko-KR" altLang="en-US" smtClean="0"/>
              <a:t>2024-06-28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F181C7-28F7-1602-5B42-42487AD8B6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BB2DD1-B68D-F10C-9AB2-B9F34D2236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60FC8CC-7D87-462E-87B9-D1486DA37D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188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7" Type="http://schemas.openxmlformats.org/officeDocument/2006/relationships/image" Target="../media/image20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g"/><Relationship Id="rId5" Type="http://schemas.openxmlformats.org/officeDocument/2006/relationships/image" Target="../media/image18.jpg"/><Relationship Id="rId4" Type="http://schemas.openxmlformats.org/officeDocument/2006/relationships/image" Target="../media/image17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jpg"/><Relationship Id="rId4" Type="http://schemas.openxmlformats.org/officeDocument/2006/relationships/image" Target="../media/image23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store.steampowered.com/app/497780/Recursed/" TargetMode="External"/><Relationship Id="rId7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10" Type="http://schemas.microsoft.com/office/2007/relationships/hdphoto" Target="../media/hdphoto3.wdp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6DAE91-EAF9-314E-198F-EF304BBF4D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3525" y="1989138"/>
            <a:ext cx="9144000" cy="238760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r>
              <a:rPr lang="en-US" altLang="ko-KR" b="1" dirty="0">
                <a:latin typeface="+mj-ea"/>
              </a:rPr>
              <a:t>Recursed </a:t>
            </a:r>
            <a:r>
              <a:rPr lang="ko-KR" altLang="en-US" b="1" dirty="0">
                <a:latin typeface="+mj-ea"/>
              </a:rPr>
              <a:t>모작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519CC86-8682-7D14-221D-473BE4AA55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67875" y="5372100"/>
            <a:ext cx="2219325" cy="1019175"/>
          </a:xfrm>
        </p:spPr>
        <p:txBody>
          <a:bodyPr anchor="ctr">
            <a:normAutofit/>
          </a:bodyPr>
          <a:lstStyle/>
          <a:p>
            <a:pPr algn="l"/>
            <a:r>
              <a:rPr lang="en-US" altLang="ko-KR" dirty="0">
                <a:latin typeface="Arial Rounded MT Bold" panose="020F0704030504030204" pitchFamily="34" charset="0"/>
              </a:rPr>
              <a:t>KGCA 43</a:t>
            </a:r>
            <a:r>
              <a:rPr lang="ko-KR" altLang="en-US" dirty="0">
                <a:latin typeface="Arial Rounded MT Bold" panose="020F0704030504030204" pitchFamily="34" charset="0"/>
              </a:rPr>
              <a:t>기 </a:t>
            </a:r>
            <a:endParaRPr lang="en-US" altLang="ko-KR" dirty="0">
              <a:latin typeface="Arial Rounded MT Bold" panose="020F0704030504030204" pitchFamily="34" charset="0"/>
            </a:endParaRPr>
          </a:p>
          <a:p>
            <a:pPr algn="l"/>
            <a:r>
              <a:rPr lang="ko-KR" altLang="en-US" dirty="0">
                <a:latin typeface="Arial Rounded MT Bold" panose="020F0704030504030204" pitchFamily="34" charset="0"/>
              </a:rPr>
              <a:t>변한빛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1440C4B-90B4-E212-4818-1EE83A42716F}"/>
              </a:ext>
            </a:extLst>
          </p:cNvPr>
          <p:cNvCxnSpPr/>
          <p:nvPr/>
        </p:nvCxnSpPr>
        <p:spPr>
          <a:xfrm>
            <a:off x="2647950" y="3771900"/>
            <a:ext cx="69342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77BE715-F0F6-12F9-E554-67E5230E3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FC8CC-7D87-462E-87B9-D1486DA37DA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5042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B717A29-C715-2DC5-5111-A495044B7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FC8CC-7D87-462E-87B9-D1486DA37DA6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94484D06-6661-B04E-162D-EEA986AA2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025" y="155575"/>
            <a:ext cx="10515600" cy="568325"/>
          </a:xfrm>
        </p:spPr>
        <p:txBody>
          <a:bodyPr>
            <a:noAutofit/>
          </a:bodyPr>
          <a:lstStyle/>
          <a:p>
            <a:r>
              <a:rPr lang="en-US" altLang="ko-KR" sz="2800" b="1" spc="300" dirty="0"/>
              <a:t>2.</a:t>
            </a:r>
            <a:r>
              <a:rPr lang="ko-KR" altLang="en-US" sz="3200" b="1" spc="300" dirty="0"/>
              <a:t> 게임 기획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3B07A2A-2887-5EF4-5EE1-CDFC3C8235E0}"/>
              </a:ext>
            </a:extLst>
          </p:cNvPr>
          <p:cNvCxnSpPr>
            <a:cxnSpLocks/>
          </p:cNvCxnSpPr>
          <p:nvPr/>
        </p:nvCxnSpPr>
        <p:spPr>
          <a:xfrm>
            <a:off x="95250" y="790575"/>
            <a:ext cx="1193482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91810D4-B35A-DFF3-DC8D-4965C21C9721}"/>
              </a:ext>
            </a:extLst>
          </p:cNvPr>
          <p:cNvSpPr txBox="1"/>
          <p:nvPr/>
        </p:nvSpPr>
        <p:spPr>
          <a:xfrm>
            <a:off x="2487612" y="6128563"/>
            <a:ext cx="3113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게임 인터페이스 </a:t>
            </a:r>
            <a:r>
              <a:rPr lang="en-US" altLang="ko-KR" sz="1400" b="1" dirty="0"/>
              <a:t>: </a:t>
            </a:r>
            <a:r>
              <a:rPr lang="ko-KR" altLang="en-US" sz="1400" b="1" dirty="0"/>
              <a:t>설정</a:t>
            </a:r>
          </a:p>
        </p:txBody>
      </p:sp>
      <p:pic>
        <p:nvPicPr>
          <p:cNvPr id="2" name="그림 1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917A25D9-245B-B4ED-B00D-2E9FEC845D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7613" y="1064037"/>
            <a:ext cx="7140574" cy="5003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445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B717A29-C715-2DC5-5111-A495044B7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FC8CC-7D87-462E-87B9-D1486DA37DA6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94484D06-6661-B04E-162D-EEA986AA2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025" y="155575"/>
            <a:ext cx="10515600" cy="568325"/>
          </a:xfrm>
        </p:spPr>
        <p:txBody>
          <a:bodyPr>
            <a:noAutofit/>
          </a:bodyPr>
          <a:lstStyle/>
          <a:p>
            <a:r>
              <a:rPr lang="en-US" altLang="ko-KR" sz="2800" b="1" spc="300" dirty="0"/>
              <a:t>2.</a:t>
            </a:r>
            <a:r>
              <a:rPr lang="ko-KR" altLang="en-US" sz="3200" b="1" spc="300" dirty="0"/>
              <a:t> 게임 기획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3B07A2A-2887-5EF4-5EE1-CDFC3C8235E0}"/>
              </a:ext>
            </a:extLst>
          </p:cNvPr>
          <p:cNvCxnSpPr>
            <a:cxnSpLocks/>
          </p:cNvCxnSpPr>
          <p:nvPr/>
        </p:nvCxnSpPr>
        <p:spPr>
          <a:xfrm>
            <a:off x="95250" y="790575"/>
            <a:ext cx="1193482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91810D4-B35A-DFF3-DC8D-4965C21C9721}"/>
              </a:ext>
            </a:extLst>
          </p:cNvPr>
          <p:cNvSpPr txBox="1"/>
          <p:nvPr/>
        </p:nvSpPr>
        <p:spPr>
          <a:xfrm>
            <a:off x="2487612" y="6128563"/>
            <a:ext cx="3113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게임 인터페이스 </a:t>
            </a:r>
            <a:r>
              <a:rPr lang="en-US" altLang="ko-KR" sz="1400" b="1" dirty="0"/>
              <a:t>: </a:t>
            </a:r>
            <a:r>
              <a:rPr lang="ko-KR" altLang="en-US" sz="1400" b="1" dirty="0"/>
              <a:t>스테이지 선택</a:t>
            </a:r>
          </a:p>
        </p:txBody>
      </p:sp>
      <p:pic>
        <p:nvPicPr>
          <p:cNvPr id="7" name="그림 6" descr="스크린샷, 예술, 다채로움, 디자인이(가) 표시된 사진&#10;&#10;자동 생성된 설명">
            <a:extLst>
              <a:ext uri="{FF2B5EF4-FFF2-40B4-BE49-F238E27FC236}">
                <a16:creationId xmlns:a16="http://schemas.microsoft.com/office/drawing/2014/main" id="{18A146D6-DCC7-C1CC-0B1D-64E4C3DA32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7612" y="1064036"/>
            <a:ext cx="7140574" cy="4997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2215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B717A29-C715-2DC5-5111-A495044B7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FC8CC-7D87-462E-87B9-D1486DA37DA6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94484D06-6661-B04E-162D-EEA986AA2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025" y="155575"/>
            <a:ext cx="10515600" cy="568325"/>
          </a:xfrm>
        </p:spPr>
        <p:txBody>
          <a:bodyPr>
            <a:noAutofit/>
          </a:bodyPr>
          <a:lstStyle/>
          <a:p>
            <a:r>
              <a:rPr lang="en-US" altLang="ko-KR" sz="2800" b="1" spc="300" dirty="0"/>
              <a:t>2.</a:t>
            </a:r>
            <a:r>
              <a:rPr lang="ko-KR" altLang="en-US" sz="3200" b="1" spc="300" dirty="0"/>
              <a:t> 게임 기획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3B07A2A-2887-5EF4-5EE1-CDFC3C8235E0}"/>
              </a:ext>
            </a:extLst>
          </p:cNvPr>
          <p:cNvCxnSpPr>
            <a:cxnSpLocks/>
          </p:cNvCxnSpPr>
          <p:nvPr/>
        </p:nvCxnSpPr>
        <p:spPr>
          <a:xfrm>
            <a:off x="95250" y="790575"/>
            <a:ext cx="1193482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91810D4-B35A-DFF3-DC8D-4965C21C9721}"/>
              </a:ext>
            </a:extLst>
          </p:cNvPr>
          <p:cNvSpPr txBox="1"/>
          <p:nvPr/>
        </p:nvSpPr>
        <p:spPr>
          <a:xfrm>
            <a:off x="346226" y="5149746"/>
            <a:ext cx="3113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게임 인터페이스 </a:t>
            </a:r>
            <a:r>
              <a:rPr lang="en-US" altLang="ko-KR" sz="1400" b="1" dirty="0"/>
              <a:t>: </a:t>
            </a:r>
            <a:r>
              <a:rPr lang="ko-KR" altLang="en-US" sz="1400" b="1" dirty="0"/>
              <a:t>스테이지</a:t>
            </a:r>
            <a:r>
              <a:rPr lang="en-US" altLang="ko-KR" sz="1400" b="1" dirty="0"/>
              <a:t>1</a:t>
            </a:r>
            <a:endParaRPr lang="ko-KR" altLang="en-US" sz="1400" b="1" dirty="0"/>
          </a:p>
        </p:txBody>
      </p:sp>
      <p:pic>
        <p:nvPicPr>
          <p:cNvPr id="3" name="그림 2" descr="스크린샷, 만화 영화이(가) 표시된 사진&#10;&#10;자동 생성된 설명">
            <a:extLst>
              <a:ext uri="{FF2B5EF4-FFF2-40B4-BE49-F238E27FC236}">
                <a16:creationId xmlns:a16="http://schemas.microsoft.com/office/drawing/2014/main" id="{8F4C2011-86F0-0047-73E7-1ADF98F504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226" y="1074540"/>
            <a:ext cx="5323525" cy="3945131"/>
          </a:xfrm>
          <a:prstGeom prst="rect">
            <a:avLst/>
          </a:prstGeom>
        </p:spPr>
      </p:pic>
      <p:pic>
        <p:nvPicPr>
          <p:cNvPr id="9" name="그림 8" descr="스크린샷, 텍스트, 비디오 게임 소프트웨어, PC 게임이(가) 표시된 사진&#10;&#10;자동 생성된 설명">
            <a:extLst>
              <a:ext uri="{FF2B5EF4-FFF2-40B4-BE49-F238E27FC236}">
                <a16:creationId xmlns:a16="http://schemas.microsoft.com/office/drawing/2014/main" id="{0E982BDE-2991-6200-C3CA-19CA3790B0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250" y="1074540"/>
            <a:ext cx="5325900" cy="39451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4EEBC84-ABA5-85B9-FACA-19978409CECC}"/>
              </a:ext>
            </a:extLst>
          </p:cNvPr>
          <p:cNvSpPr txBox="1"/>
          <p:nvPr/>
        </p:nvSpPr>
        <p:spPr>
          <a:xfrm>
            <a:off x="6442226" y="5155694"/>
            <a:ext cx="38828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게임 인터페이스 </a:t>
            </a:r>
            <a:r>
              <a:rPr lang="en-US" altLang="ko-KR" sz="1400" b="1" dirty="0"/>
              <a:t>: </a:t>
            </a:r>
            <a:r>
              <a:rPr lang="ko-KR" altLang="en-US" sz="1400" b="1" dirty="0"/>
              <a:t>스테이지</a:t>
            </a:r>
            <a:r>
              <a:rPr lang="en-US" altLang="ko-KR" sz="1400" b="1" dirty="0"/>
              <a:t>1(ESC</a:t>
            </a:r>
            <a:r>
              <a:rPr lang="ko-KR" altLang="en-US" sz="1400" b="1" dirty="0"/>
              <a:t>키 누를 시</a:t>
            </a:r>
            <a:r>
              <a:rPr lang="en-US" altLang="ko-KR" sz="1400" b="1" dirty="0"/>
              <a:t>)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4239254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B717A29-C715-2DC5-5111-A495044B7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FC8CC-7D87-462E-87B9-D1486DA37DA6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94484D06-6661-B04E-162D-EEA986AA2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025" y="155575"/>
            <a:ext cx="10515600" cy="568325"/>
          </a:xfrm>
        </p:spPr>
        <p:txBody>
          <a:bodyPr>
            <a:noAutofit/>
          </a:bodyPr>
          <a:lstStyle/>
          <a:p>
            <a:r>
              <a:rPr lang="en-US" altLang="ko-KR" sz="2800" b="1" spc="300" dirty="0"/>
              <a:t>2.</a:t>
            </a:r>
            <a:r>
              <a:rPr lang="ko-KR" altLang="en-US" sz="3200" b="1" spc="300" dirty="0"/>
              <a:t> 게임 기획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3B07A2A-2887-5EF4-5EE1-CDFC3C8235E0}"/>
              </a:ext>
            </a:extLst>
          </p:cNvPr>
          <p:cNvCxnSpPr>
            <a:cxnSpLocks/>
          </p:cNvCxnSpPr>
          <p:nvPr/>
        </p:nvCxnSpPr>
        <p:spPr>
          <a:xfrm>
            <a:off x="95250" y="790575"/>
            <a:ext cx="1193482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FD0D599-D836-A404-D291-0E26E34D4E68}"/>
              </a:ext>
            </a:extLst>
          </p:cNvPr>
          <p:cNvSpPr txBox="1"/>
          <p:nvPr/>
        </p:nvSpPr>
        <p:spPr>
          <a:xfrm>
            <a:off x="152400" y="948440"/>
            <a:ext cx="57816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■ 오브젝트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7162D0F-E277-2632-A467-73289D66B6D0}"/>
              </a:ext>
            </a:extLst>
          </p:cNvPr>
          <p:cNvSpPr/>
          <p:nvPr/>
        </p:nvSpPr>
        <p:spPr>
          <a:xfrm>
            <a:off x="504825" y="1449264"/>
            <a:ext cx="5467350" cy="240835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 descr="스크린샷, 만화 영화이(가) 표시된 사진&#10;&#10;자동 생성된 설명">
            <a:extLst>
              <a:ext uri="{FF2B5EF4-FFF2-40B4-BE49-F238E27FC236}">
                <a16:creationId xmlns:a16="http://schemas.microsoft.com/office/drawing/2014/main" id="{532DFF22-B43D-7717-1624-DE0D6F24D5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90" t="72056" r="70445" b="17725"/>
          <a:stretch/>
        </p:blipFill>
        <p:spPr>
          <a:xfrm>
            <a:off x="742949" y="1685967"/>
            <a:ext cx="561975" cy="5619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5644EE8-24AB-EBB6-8CA0-337CD007A5F7}"/>
              </a:ext>
            </a:extLst>
          </p:cNvPr>
          <p:cNvSpPr txBox="1"/>
          <p:nvPr/>
        </p:nvSpPr>
        <p:spPr>
          <a:xfrm>
            <a:off x="1416248" y="1546986"/>
            <a:ext cx="4562477" cy="1903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/>
              <a:t>■ 특징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• </a:t>
            </a:r>
            <a:r>
              <a:rPr lang="ko-KR" altLang="en-US" sz="1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던지기 가능</a:t>
            </a:r>
            <a:endParaRPr lang="en-US" altLang="ko-KR" sz="1300" dirty="0"/>
          </a:p>
          <a:p>
            <a:pPr>
              <a:lnSpc>
                <a:spcPct val="150000"/>
              </a:lnSpc>
            </a:pPr>
            <a:r>
              <a:rPr lang="en-US" altLang="ko-KR" sz="1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• </a:t>
            </a:r>
            <a:r>
              <a:rPr lang="ko-KR" altLang="en-US" sz="1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플레이어와 위 좌우로 충돌 판정 </a:t>
            </a:r>
            <a:r>
              <a:rPr lang="en-US" altLang="ko-KR" sz="1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X </a:t>
            </a:r>
          </a:p>
          <a:p>
            <a:pPr>
              <a:lnSpc>
                <a:spcPct val="150000"/>
              </a:lnSpc>
            </a:pPr>
            <a:r>
              <a:rPr lang="en-US" altLang="ko-KR" sz="1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• </a:t>
            </a:r>
            <a:r>
              <a:rPr lang="ko-KR" altLang="en-US" sz="1300">
                <a:latin typeface="맑은 고딕" panose="020B0503020000020004" pitchFamily="50" charset="-127"/>
                <a:ea typeface="맑은 고딕" panose="020B0503020000020004" pitchFamily="50" charset="-127"/>
              </a:rPr>
              <a:t>플레이어와 아래로 </a:t>
            </a:r>
            <a:r>
              <a:rPr lang="ko-KR" altLang="en-US" sz="1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충돌 판정 </a:t>
            </a:r>
            <a:r>
              <a:rPr lang="en-US" altLang="ko-KR" sz="1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</a:t>
            </a:r>
          </a:p>
          <a:p>
            <a:pPr>
              <a:lnSpc>
                <a:spcPct val="150000"/>
              </a:lnSpc>
            </a:pPr>
            <a:r>
              <a:rPr lang="en-US" altLang="ko-KR" sz="13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ko-KR" altLang="en-US" sz="13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파일이 없어서 다른 이미지로 대체 될 가능성 있음</a:t>
            </a:r>
            <a:endParaRPr lang="en-US" altLang="ko-KR" sz="13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301C55D-595D-3D16-5527-4140138AA401}"/>
              </a:ext>
            </a:extLst>
          </p:cNvPr>
          <p:cNvSpPr txBox="1"/>
          <p:nvPr/>
        </p:nvSpPr>
        <p:spPr>
          <a:xfrm>
            <a:off x="678656" y="2427788"/>
            <a:ext cx="690562" cy="33855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돋움" panose="020B0600000101010101" pitchFamily="50" charset="-127"/>
                <a:ea typeface="돋움" panose="020B0600000101010101" pitchFamily="50" charset="-127"/>
              </a:rPr>
              <a:t>박스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6655604-DB64-FBAF-E3A0-69F0A1D5F3C8}"/>
              </a:ext>
            </a:extLst>
          </p:cNvPr>
          <p:cNvSpPr/>
          <p:nvPr/>
        </p:nvSpPr>
        <p:spPr>
          <a:xfrm>
            <a:off x="6219827" y="1449263"/>
            <a:ext cx="5467350" cy="24083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12A5B7-CA2B-3ECC-3A96-D8DE32808F33}"/>
              </a:ext>
            </a:extLst>
          </p:cNvPr>
          <p:cNvSpPr txBox="1"/>
          <p:nvPr/>
        </p:nvSpPr>
        <p:spPr>
          <a:xfrm>
            <a:off x="7131249" y="1546986"/>
            <a:ext cx="4562477" cy="25034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/>
              <a:t>■ 특징</a:t>
            </a:r>
            <a:endParaRPr lang="en-US" altLang="ko-KR" sz="1600" b="1" dirty="0"/>
          </a:p>
          <a:p>
            <a:pPr>
              <a:lnSpc>
                <a:spcPct val="150000"/>
              </a:lnSpc>
            </a:pPr>
            <a:r>
              <a:rPr lang="en-US" altLang="ko-KR" sz="1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• </a:t>
            </a:r>
            <a:r>
              <a:rPr lang="ko-KR" altLang="en-US" sz="1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다른 </a:t>
            </a:r>
            <a:r>
              <a:rPr lang="ko-KR" altLang="en-US" sz="13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맵으로</a:t>
            </a:r>
            <a:r>
              <a:rPr lang="ko-KR" altLang="en-US" sz="1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이동 하거나 원래 있던 곳으로 복귀 가능</a:t>
            </a:r>
            <a:endParaRPr lang="en-US" altLang="ko-KR" sz="13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• </a:t>
            </a:r>
            <a:r>
              <a:rPr lang="ko-KR" altLang="en-US" sz="1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다른 </a:t>
            </a:r>
            <a:r>
              <a:rPr lang="ko-KR" altLang="en-US" sz="13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맵에서</a:t>
            </a:r>
            <a:r>
              <a:rPr lang="ko-KR" altLang="en-US" sz="1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오브젝트를 가져와도 다시 복구됨 </a:t>
            </a:r>
            <a:endParaRPr lang="en-US" altLang="ko-KR" sz="13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• </a:t>
            </a:r>
            <a:r>
              <a:rPr lang="ko-KR" altLang="en-US" sz="1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던지기 가능</a:t>
            </a:r>
            <a:endParaRPr lang="en-US" altLang="ko-KR" sz="1300" dirty="0"/>
          </a:p>
          <a:p>
            <a:pPr>
              <a:lnSpc>
                <a:spcPct val="150000"/>
              </a:lnSpc>
            </a:pPr>
            <a:r>
              <a:rPr lang="en-US" altLang="ko-KR" sz="1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• </a:t>
            </a:r>
            <a:r>
              <a:rPr lang="ko-KR" altLang="en-US" sz="1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플레이어와 위 좌우로 충돌 판정 </a:t>
            </a:r>
            <a:r>
              <a:rPr lang="en-US" altLang="ko-KR" sz="1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X </a:t>
            </a:r>
          </a:p>
          <a:p>
            <a:pPr>
              <a:lnSpc>
                <a:spcPct val="150000"/>
              </a:lnSpc>
            </a:pPr>
            <a:r>
              <a:rPr lang="en-US" altLang="ko-KR" sz="1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• </a:t>
            </a:r>
            <a:r>
              <a:rPr lang="ko-KR" altLang="en-US" sz="1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플레이어와 아래로 충돌 판정 </a:t>
            </a:r>
            <a:r>
              <a:rPr lang="en-US" altLang="ko-KR" sz="1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</a:t>
            </a:r>
          </a:p>
          <a:p>
            <a:pPr>
              <a:lnSpc>
                <a:spcPct val="150000"/>
              </a:lnSpc>
            </a:pPr>
            <a:r>
              <a:rPr lang="en-US" altLang="ko-KR" sz="13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ko-KR" altLang="en-US" sz="13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파일이 없어서 다른 이미지로 대체 될 가능성 있음</a:t>
            </a:r>
            <a:endParaRPr lang="en-US" altLang="ko-KR" sz="13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3D1F763-A4E5-C9C6-C87D-F2D5C9CB0FE1}"/>
              </a:ext>
            </a:extLst>
          </p:cNvPr>
          <p:cNvSpPr txBox="1"/>
          <p:nvPr/>
        </p:nvSpPr>
        <p:spPr>
          <a:xfrm>
            <a:off x="6393657" y="2427788"/>
            <a:ext cx="690562" cy="33855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돋움" panose="020B0600000101010101" pitchFamily="50" charset="-127"/>
                <a:ea typeface="돋움" panose="020B0600000101010101" pitchFamily="50" charset="-127"/>
              </a:rPr>
              <a:t>상자</a:t>
            </a:r>
          </a:p>
        </p:txBody>
      </p:sp>
      <p:pic>
        <p:nvPicPr>
          <p:cNvPr id="26" name="그림 25" descr="스크린샷, 만화 영화, 사각형, 직사각형이(가) 표시된 사진&#10;&#10;자동 생성된 설명">
            <a:extLst>
              <a:ext uri="{FF2B5EF4-FFF2-40B4-BE49-F238E27FC236}">
                <a16:creationId xmlns:a16="http://schemas.microsoft.com/office/drawing/2014/main" id="{97726099-C07D-3D00-FA75-5FEDD29F922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970" t="76468" r="32667" b="11605"/>
          <a:stretch/>
        </p:blipFill>
        <p:spPr>
          <a:xfrm>
            <a:off x="6340079" y="1685967"/>
            <a:ext cx="797719" cy="627982"/>
          </a:xfrm>
          <a:prstGeom prst="rect">
            <a:avLst/>
          </a:prstGeom>
        </p:spPr>
      </p:pic>
      <p:pic>
        <p:nvPicPr>
          <p:cNvPr id="32" name="그림 31" descr="스크린샷, 만화 영화, 직사각형, 사각형이(가) 표시된 사진&#10;&#10;자동 생성된 설명">
            <a:extLst>
              <a:ext uri="{FF2B5EF4-FFF2-40B4-BE49-F238E27FC236}">
                <a16:creationId xmlns:a16="http://schemas.microsoft.com/office/drawing/2014/main" id="{7D45C8DE-3D13-615F-CBED-4090AA4392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772" y="4380489"/>
            <a:ext cx="2676525" cy="2007394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C85C3268-A5A5-72B4-F04D-1F7B99F0EECE}"/>
              </a:ext>
            </a:extLst>
          </p:cNvPr>
          <p:cNvSpPr txBox="1"/>
          <p:nvPr/>
        </p:nvSpPr>
        <p:spPr>
          <a:xfrm>
            <a:off x="234746" y="3973131"/>
            <a:ext cx="1472208" cy="33855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+mj-ea"/>
                <a:ea typeface="+mj-ea"/>
              </a:rPr>
              <a:t>※</a:t>
            </a:r>
            <a:r>
              <a:rPr lang="ko-KR" altLang="en-US" sz="1600" b="1" dirty="0">
                <a:latin typeface="+mj-ea"/>
                <a:ea typeface="+mj-ea"/>
              </a:rPr>
              <a:t>상자 예시</a:t>
            </a:r>
          </a:p>
        </p:txBody>
      </p:sp>
      <p:pic>
        <p:nvPicPr>
          <p:cNvPr id="35" name="그림 34" descr="스크린샷, 만화 영화, 비디오 게임 소프트웨어, 픽셀이(가) 표시된 사진&#10;&#10;자동 생성된 설명">
            <a:extLst>
              <a:ext uri="{FF2B5EF4-FFF2-40B4-BE49-F238E27FC236}">
                <a16:creationId xmlns:a16="http://schemas.microsoft.com/office/drawing/2014/main" id="{FF66E499-B369-5716-3950-2E0AB112F9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066" y="4380487"/>
            <a:ext cx="2676527" cy="2007395"/>
          </a:xfrm>
          <a:prstGeom prst="rect">
            <a:avLst/>
          </a:prstGeom>
        </p:spPr>
      </p:pic>
      <p:pic>
        <p:nvPicPr>
          <p:cNvPr id="37" name="그림 36" descr="스크린샷, 만화 영화, 사각형이(가) 표시된 사진&#10;&#10;자동 생성된 설명">
            <a:extLst>
              <a:ext uri="{FF2B5EF4-FFF2-40B4-BE49-F238E27FC236}">
                <a16:creationId xmlns:a16="http://schemas.microsoft.com/office/drawing/2014/main" id="{550C8BF2-BFAD-AF9E-D813-18CEFC6D9BE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2362" y="4402227"/>
            <a:ext cx="2676526" cy="2007395"/>
          </a:xfrm>
          <a:prstGeom prst="rect">
            <a:avLst/>
          </a:prstGeom>
        </p:spPr>
      </p:pic>
      <p:pic>
        <p:nvPicPr>
          <p:cNvPr id="39" name="그림 38" descr="스크린샷, 만화 영화이(가) 표시된 사진&#10;&#10;자동 생성된 설명">
            <a:extLst>
              <a:ext uri="{FF2B5EF4-FFF2-40B4-BE49-F238E27FC236}">
                <a16:creationId xmlns:a16="http://schemas.microsoft.com/office/drawing/2014/main" id="{D4FFC734-508F-7AEB-F3DE-1087C975216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7657" y="4383177"/>
            <a:ext cx="2676527" cy="2007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3425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B717A29-C715-2DC5-5111-A495044B7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FC8CC-7D87-462E-87B9-D1486DA37DA6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94484D06-6661-B04E-162D-EEA986AA2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025" y="155575"/>
            <a:ext cx="10515600" cy="568325"/>
          </a:xfrm>
        </p:spPr>
        <p:txBody>
          <a:bodyPr>
            <a:noAutofit/>
          </a:bodyPr>
          <a:lstStyle/>
          <a:p>
            <a:r>
              <a:rPr lang="en-US" altLang="ko-KR" sz="2800" b="1" spc="300" dirty="0"/>
              <a:t>2.</a:t>
            </a:r>
            <a:r>
              <a:rPr lang="ko-KR" altLang="en-US" sz="3200" b="1" spc="300" dirty="0"/>
              <a:t> 게임 기획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3B07A2A-2887-5EF4-5EE1-CDFC3C8235E0}"/>
              </a:ext>
            </a:extLst>
          </p:cNvPr>
          <p:cNvCxnSpPr>
            <a:cxnSpLocks/>
          </p:cNvCxnSpPr>
          <p:nvPr/>
        </p:nvCxnSpPr>
        <p:spPr>
          <a:xfrm>
            <a:off x="95250" y="790575"/>
            <a:ext cx="1193482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7162D0F-E277-2632-A467-73289D66B6D0}"/>
              </a:ext>
            </a:extLst>
          </p:cNvPr>
          <p:cNvSpPr/>
          <p:nvPr/>
        </p:nvSpPr>
        <p:spPr>
          <a:xfrm>
            <a:off x="504825" y="1449264"/>
            <a:ext cx="5467350" cy="2665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5644EE8-24AB-EBB6-8CA0-337CD007A5F7}"/>
              </a:ext>
            </a:extLst>
          </p:cNvPr>
          <p:cNvSpPr txBox="1"/>
          <p:nvPr/>
        </p:nvSpPr>
        <p:spPr>
          <a:xfrm>
            <a:off x="1416248" y="1546986"/>
            <a:ext cx="4562477" cy="1903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/>
              <a:t>■ 특징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• </a:t>
            </a:r>
            <a:r>
              <a:rPr lang="ko-KR" altLang="en-US" sz="1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던지기 가능</a:t>
            </a:r>
            <a:endParaRPr lang="en-US" altLang="ko-KR" sz="1300" dirty="0"/>
          </a:p>
          <a:p>
            <a:pPr>
              <a:lnSpc>
                <a:spcPct val="150000"/>
              </a:lnSpc>
            </a:pPr>
            <a:r>
              <a:rPr lang="en-US" altLang="ko-KR" sz="1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• </a:t>
            </a:r>
            <a:r>
              <a:rPr lang="ko-KR" altLang="en-US" sz="1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도어와 인터렉티브 가능</a:t>
            </a:r>
            <a:endParaRPr lang="en-US" altLang="ko-KR" sz="13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• </a:t>
            </a:r>
            <a:r>
              <a:rPr lang="ko-KR" altLang="en-US" sz="1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플레이어와 상하좌우로 충돌 판정 </a:t>
            </a:r>
            <a:r>
              <a:rPr lang="en-US" altLang="ko-KR" sz="1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X </a:t>
            </a:r>
          </a:p>
          <a:p>
            <a:pPr>
              <a:lnSpc>
                <a:spcPct val="150000"/>
              </a:lnSpc>
            </a:pPr>
            <a:r>
              <a:rPr lang="en-US" altLang="ko-KR" sz="13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ko-KR" altLang="en-US" sz="13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파일이 없어서 다른 이미지로 대체 될 가능성 있음</a:t>
            </a:r>
            <a:endParaRPr lang="en-US" altLang="ko-KR" sz="13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301C55D-595D-3D16-5527-4140138AA401}"/>
              </a:ext>
            </a:extLst>
          </p:cNvPr>
          <p:cNvSpPr txBox="1"/>
          <p:nvPr/>
        </p:nvSpPr>
        <p:spPr>
          <a:xfrm>
            <a:off x="678656" y="2427788"/>
            <a:ext cx="690562" cy="33855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돋움" panose="020B0600000101010101" pitchFamily="50" charset="-127"/>
                <a:ea typeface="돋움" panose="020B0600000101010101" pitchFamily="50" charset="-127"/>
              </a:rPr>
              <a:t>열쇠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6655604-DB64-FBAF-E3A0-69F0A1D5F3C8}"/>
              </a:ext>
            </a:extLst>
          </p:cNvPr>
          <p:cNvSpPr/>
          <p:nvPr/>
        </p:nvSpPr>
        <p:spPr>
          <a:xfrm>
            <a:off x="6219827" y="1449263"/>
            <a:ext cx="5467350" cy="2665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12A5B7-CA2B-3ECC-3A96-D8DE32808F33}"/>
              </a:ext>
            </a:extLst>
          </p:cNvPr>
          <p:cNvSpPr txBox="1"/>
          <p:nvPr/>
        </p:nvSpPr>
        <p:spPr>
          <a:xfrm>
            <a:off x="7131249" y="1546986"/>
            <a:ext cx="4562477" cy="10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/>
              <a:t>■ 특징</a:t>
            </a:r>
            <a:endParaRPr lang="en-US" altLang="ko-KR" sz="1600" b="1" dirty="0"/>
          </a:p>
          <a:p>
            <a:pPr>
              <a:lnSpc>
                <a:spcPct val="150000"/>
              </a:lnSpc>
            </a:pPr>
            <a:r>
              <a:rPr lang="en-US" altLang="ko-KR" sz="1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• </a:t>
            </a:r>
            <a:r>
              <a:rPr lang="ko-KR" altLang="en-US" sz="1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열쇠와 인터렉티브 가능</a:t>
            </a:r>
            <a:endParaRPr lang="en-US" altLang="ko-KR" sz="1300" b="1" dirty="0"/>
          </a:p>
          <a:p>
            <a:pPr>
              <a:lnSpc>
                <a:spcPct val="150000"/>
              </a:lnSpc>
            </a:pPr>
            <a:r>
              <a:rPr lang="en-US" altLang="ko-KR" sz="1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• </a:t>
            </a:r>
            <a:r>
              <a:rPr lang="ko-KR" altLang="en-US" sz="1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플레이어와 상하좌우로 충돌 판정 </a:t>
            </a:r>
            <a:r>
              <a:rPr lang="en-US" altLang="ko-KR" sz="1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3D1F763-A4E5-C9C6-C87D-F2D5C9CB0FE1}"/>
              </a:ext>
            </a:extLst>
          </p:cNvPr>
          <p:cNvSpPr txBox="1"/>
          <p:nvPr/>
        </p:nvSpPr>
        <p:spPr>
          <a:xfrm>
            <a:off x="6347818" y="3450264"/>
            <a:ext cx="690562" cy="33855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돋움" panose="020B0600000101010101" pitchFamily="50" charset="-127"/>
                <a:ea typeface="돋움" panose="020B0600000101010101" pitchFamily="50" charset="-127"/>
              </a:rPr>
              <a:t>도어</a:t>
            </a:r>
          </a:p>
        </p:txBody>
      </p:sp>
      <p:pic>
        <p:nvPicPr>
          <p:cNvPr id="8" name="그림 7" descr="스크린샷, 만화 영화이(가) 표시된 사진&#10;&#10;자동 생성된 설명">
            <a:extLst>
              <a:ext uri="{FF2B5EF4-FFF2-40B4-BE49-F238E27FC236}">
                <a16:creationId xmlns:a16="http://schemas.microsoft.com/office/drawing/2014/main" id="{E91DD6F5-BED1-33B3-5415-139984C0A8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197" t="72917" r="27532" b="18056"/>
          <a:stretch/>
        </p:blipFill>
        <p:spPr>
          <a:xfrm>
            <a:off x="600074" y="1685967"/>
            <a:ext cx="847725" cy="619108"/>
          </a:xfrm>
          <a:prstGeom prst="rect">
            <a:avLst/>
          </a:prstGeom>
        </p:spPr>
      </p:pic>
      <p:pic>
        <p:nvPicPr>
          <p:cNvPr id="10" name="그림 9" descr="스크린샷, 만화 영화, 사각형이(가) 표시된 사진&#10;&#10;자동 생성된 설명">
            <a:extLst>
              <a:ext uri="{FF2B5EF4-FFF2-40B4-BE49-F238E27FC236}">
                <a16:creationId xmlns:a16="http://schemas.microsoft.com/office/drawing/2014/main" id="{E372BF18-58AF-8443-55D7-E3AAB8E6EAF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54" t="64882" r="68750" b="10279"/>
          <a:stretch/>
        </p:blipFill>
        <p:spPr>
          <a:xfrm>
            <a:off x="6347818" y="1546986"/>
            <a:ext cx="676275" cy="1703509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75C69471-8881-3F89-8A10-77D476521C3A}"/>
              </a:ext>
            </a:extLst>
          </p:cNvPr>
          <p:cNvSpPr/>
          <p:nvPr/>
        </p:nvSpPr>
        <p:spPr>
          <a:xfrm>
            <a:off x="504825" y="4253781"/>
            <a:ext cx="5467350" cy="240835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039FE6-2AA9-5B59-C6E8-1CB4DC6332A3}"/>
              </a:ext>
            </a:extLst>
          </p:cNvPr>
          <p:cNvSpPr txBox="1"/>
          <p:nvPr/>
        </p:nvSpPr>
        <p:spPr>
          <a:xfrm>
            <a:off x="1416248" y="4351503"/>
            <a:ext cx="4562477" cy="1603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/>
              <a:t>■ 특징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• </a:t>
            </a:r>
            <a:r>
              <a:rPr lang="ko-KR" altLang="en-US" sz="1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플레이어와 충돌 시 게임 종료</a:t>
            </a:r>
            <a:endParaRPr lang="en-US" altLang="ko-KR" sz="1300" dirty="0"/>
          </a:p>
          <a:p>
            <a:pPr>
              <a:lnSpc>
                <a:spcPct val="150000"/>
              </a:lnSpc>
            </a:pPr>
            <a:r>
              <a:rPr lang="en-US" altLang="ko-KR" sz="1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• </a:t>
            </a:r>
            <a:r>
              <a:rPr lang="ko-KR" altLang="en-US" sz="1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플레이어와 상하좌우로 충돌 판정 </a:t>
            </a:r>
            <a:r>
              <a:rPr lang="en-US" altLang="ko-KR" sz="1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 </a:t>
            </a:r>
          </a:p>
          <a:p>
            <a:pPr>
              <a:lnSpc>
                <a:spcPct val="150000"/>
              </a:lnSpc>
            </a:pPr>
            <a:r>
              <a:rPr lang="en-US" altLang="ko-KR" sz="13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ko-KR" altLang="en-US" sz="13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파일이 없어서 다른 이미지로 대체 될 가능성 있음</a:t>
            </a:r>
            <a:endParaRPr lang="en-US" altLang="ko-KR" sz="13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DA22934-6C04-4DF1-7364-451EDFE22376}"/>
              </a:ext>
            </a:extLst>
          </p:cNvPr>
          <p:cNvSpPr txBox="1"/>
          <p:nvPr/>
        </p:nvSpPr>
        <p:spPr>
          <a:xfrm>
            <a:off x="678656" y="5232305"/>
            <a:ext cx="690562" cy="33855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돋움" panose="020B0600000101010101" pitchFamily="50" charset="-127"/>
                <a:ea typeface="돋움" panose="020B0600000101010101" pitchFamily="50" charset="-127"/>
              </a:rPr>
              <a:t>보석</a:t>
            </a:r>
          </a:p>
        </p:txBody>
      </p:sp>
      <p:pic>
        <p:nvPicPr>
          <p:cNvPr id="18" name="그림 17" descr="스크린샷, 만화 영화이(가) 표시된 사진&#10;&#10;자동 생성된 설명">
            <a:extLst>
              <a:ext uri="{FF2B5EF4-FFF2-40B4-BE49-F238E27FC236}">
                <a16:creationId xmlns:a16="http://schemas.microsoft.com/office/drawing/2014/main" id="{07DEF0A2-714D-F512-A70C-858731D7767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229" t="9416" r="43333" b="73472"/>
          <a:stretch/>
        </p:blipFill>
        <p:spPr>
          <a:xfrm>
            <a:off x="673423" y="4456762"/>
            <a:ext cx="695795" cy="66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8188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F65FD08-FB4B-F94E-0E9B-313E9071D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FC8CC-7D87-462E-87B9-D1486DA37DA6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53322F4C-6A59-ED16-1906-F9C90DC20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025" y="155575"/>
            <a:ext cx="10515600" cy="568325"/>
          </a:xfrm>
        </p:spPr>
        <p:txBody>
          <a:bodyPr>
            <a:noAutofit/>
          </a:bodyPr>
          <a:lstStyle/>
          <a:p>
            <a:r>
              <a:rPr lang="en-US" altLang="ko-KR" sz="2800" b="1" spc="300" dirty="0"/>
              <a:t>2.</a:t>
            </a:r>
            <a:r>
              <a:rPr lang="ko-KR" altLang="en-US" sz="3200" b="1" spc="300" dirty="0"/>
              <a:t> 게임 기획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7044703-4C36-8010-12F9-334E4086FA18}"/>
              </a:ext>
            </a:extLst>
          </p:cNvPr>
          <p:cNvCxnSpPr>
            <a:cxnSpLocks/>
          </p:cNvCxnSpPr>
          <p:nvPr/>
        </p:nvCxnSpPr>
        <p:spPr>
          <a:xfrm>
            <a:off x="95250" y="790575"/>
            <a:ext cx="1193482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5532F8F-0B70-93FD-A862-722601A6735D}"/>
              </a:ext>
            </a:extLst>
          </p:cNvPr>
          <p:cNvSpPr txBox="1"/>
          <p:nvPr/>
        </p:nvSpPr>
        <p:spPr>
          <a:xfrm>
            <a:off x="152400" y="948440"/>
            <a:ext cx="57816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■ 플레이어 액션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" name="그림 8" descr="스크린샷, 만화 영화, 마조렐 블루이(가) 표시된 사진&#10;&#10;자동 생성된 설명">
            <a:extLst>
              <a:ext uri="{FF2B5EF4-FFF2-40B4-BE49-F238E27FC236}">
                <a16:creationId xmlns:a16="http://schemas.microsoft.com/office/drawing/2014/main" id="{3E4FB59E-48E3-FF0F-E175-3656AB8C25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88" t="54721" r="63749" b="32778"/>
          <a:stretch/>
        </p:blipFill>
        <p:spPr>
          <a:xfrm>
            <a:off x="540542" y="1762128"/>
            <a:ext cx="675081" cy="96440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B3B81EBB-3B34-CED1-66A5-BE6F556DBF82}"/>
              </a:ext>
            </a:extLst>
          </p:cNvPr>
          <p:cNvSpPr/>
          <p:nvPr/>
        </p:nvSpPr>
        <p:spPr>
          <a:xfrm>
            <a:off x="1637108" y="2362200"/>
            <a:ext cx="533400" cy="533400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←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516DDAC-E78F-923D-F714-500F32FA38B9}"/>
              </a:ext>
            </a:extLst>
          </p:cNvPr>
          <p:cNvSpPr/>
          <p:nvPr/>
        </p:nvSpPr>
        <p:spPr>
          <a:xfrm>
            <a:off x="2472925" y="2362200"/>
            <a:ext cx="533400" cy="533400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→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300ED1-E1AE-5068-ABBE-8AD5243C3860}"/>
              </a:ext>
            </a:extLst>
          </p:cNvPr>
          <p:cNvSpPr txBox="1"/>
          <p:nvPr/>
        </p:nvSpPr>
        <p:spPr>
          <a:xfrm>
            <a:off x="540543" y="2865846"/>
            <a:ext cx="690562" cy="33855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돋움" panose="020B0600000101010101" pitchFamily="50" charset="-127"/>
                <a:ea typeface="돋움" panose="020B0600000101010101" pitchFamily="50" charset="-127"/>
              </a:rPr>
              <a:t>이동</a:t>
            </a:r>
          </a:p>
        </p:txBody>
      </p:sp>
      <p:pic>
        <p:nvPicPr>
          <p:cNvPr id="16" name="그림 15" descr="스크린샷, 만화 영화이(가) 표시된 사진&#10;&#10;자동 생성된 설명">
            <a:extLst>
              <a:ext uri="{FF2B5EF4-FFF2-40B4-BE49-F238E27FC236}">
                <a16:creationId xmlns:a16="http://schemas.microsoft.com/office/drawing/2014/main" id="{A08C4D30-8F08-3F54-1B64-6A551A85A2C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04" t="34167" r="49843" b="52084"/>
          <a:stretch/>
        </p:blipFill>
        <p:spPr>
          <a:xfrm>
            <a:off x="4183258" y="1762128"/>
            <a:ext cx="690562" cy="964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26578D9-7759-49AF-B507-095BD12AFEB7}"/>
              </a:ext>
            </a:extLst>
          </p:cNvPr>
          <p:cNvSpPr txBox="1"/>
          <p:nvPr/>
        </p:nvSpPr>
        <p:spPr>
          <a:xfrm>
            <a:off x="4171950" y="2860321"/>
            <a:ext cx="690562" cy="33855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돋움" panose="020B0600000101010101" pitchFamily="50" charset="-127"/>
                <a:ea typeface="돋움" panose="020B0600000101010101" pitchFamily="50" charset="-127"/>
              </a:rPr>
              <a:t>점프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6E3DB1A-57F7-8F29-99A5-610D3A9FBD07}"/>
              </a:ext>
            </a:extLst>
          </p:cNvPr>
          <p:cNvSpPr/>
          <p:nvPr/>
        </p:nvSpPr>
        <p:spPr>
          <a:xfrm>
            <a:off x="5625403" y="2362200"/>
            <a:ext cx="533400" cy="533400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z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729B32C6-976D-4ADE-B3ED-5A88DE73DADE}"/>
              </a:ext>
            </a:extLst>
          </p:cNvPr>
          <p:cNvCxnSpPr>
            <a:cxnSpLocks/>
          </p:cNvCxnSpPr>
          <p:nvPr/>
        </p:nvCxnSpPr>
        <p:spPr>
          <a:xfrm flipH="1">
            <a:off x="3415602" y="1307687"/>
            <a:ext cx="1" cy="26424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79B42A19-2058-FE4C-EE69-541FD755C8A6}"/>
              </a:ext>
            </a:extLst>
          </p:cNvPr>
          <p:cNvCxnSpPr>
            <a:cxnSpLocks/>
          </p:cNvCxnSpPr>
          <p:nvPr/>
        </p:nvCxnSpPr>
        <p:spPr>
          <a:xfrm flipH="1">
            <a:off x="6910387" y="1314800"/>
            <a:ext cx="1" cy="26424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4" name="그림 23" descr="만화 영화, 스크린샷이(가) 표시된 사진&#10;&#10;자동 생성된 설명">
            <a:extLst>
              <a:ext uri="{FF2B5EF4-FFF2-40B4-BE49-F238E27FC236}">
                <a16:creationId xmlns:a16="http://schemas.microsoft.com/office/drawing/2014/main" id="{C33878B2-65B6-21AC-7FD9-FB0B3F751EA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88" t="53772" r="51771" b="31389"/>
          <a:stretch/>
        </p:blipFill>
        <p:spPr>
          <a:xfrm>
            <a:off x="7306867" y="1756506"/>
            <a:ext cx="1924049" cy="970022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C42932E2-8818-D952-3B2F-E642FF4D0642}"/>
              </a:ext>
            </a:extLst>
          </p:cNvPr>
          <p:cNvSpPr txBox="1"/>
          <p:nvPr/>
        </p:nvSpPr>
        <p:spPr>
          <a:xfrm>
            <a:off x="7306867" y="2860321"/>
            <a:ext cx="900113" cy="33855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600">
                <a:latin typeface="돋움" panose="020B0600000101010101" pitchFamily="50" charset="-127"/>
                <a:ea typeface="돋움" panose="020B0600000101010101" pitchFamily="50" charset="-127"/>
              </a:rPr>
              <a:t>던지기</a:t>
            </a:r>
            <a:endParaRPr lang="ko-KR" altLang="en-US" sz="16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38D1A4F-40FE-547A-2EB9-00EAF9FCCA4F}"/>
              </a:ext>
            </a:extLst>
          </p:cNvPr>
          <p:cNvSpPr/>
          <p:nvPr/>
        </p:nvSpPr>
        <p:spPr>
          <a:xfrm>
            <a:off x="9982200" y="2369312"/>
            <a:ext cx="533400" cy="533400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28AE5D9-8280-D6C4-8B47-76B1FDFEE147}"/>
              </a:ext>
            </a:extLst>
          </p:cNvPr>
          <p:cNvSpPr txBox="1"/>
          <p:nvPr/>
        </p:nvSpPr>
        <p:spPr>
          <a:xfrm>
            <a:off x="540542" y="4278371"/>
            <a:ext cx="7666434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•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원래는 수영도 포함되어야 하지만 시간적 여유가 있을 시 구현할 예정</a:t>
            </a:r>
            <a:endParaRPr lang="en-US" altLang="ko-KR" dirty="0"/>
          </a:p>
        </p:txBody>
      </p:sp>
      <p:pic>
        <p:nvPicPr>
          <p:cNvPr id="31" name="그림 30" descr="스크린샷, PC 게임, 비디오 게임 소프트웨어, 만화 영화이(가) 표시된 사진&#10;&#10;자동 생성된 설명">
            <a:extLst>
              <a:ext uri="{FF2B5EF4-FFF2-40B4-BE49-F238E27FC236}">
                <a16:creationId xmlns:a16="http://schemas.microsoft.com/office/drawing/2014/main" id="{5F4B6FF3-8233-D994-6F4C-53866232640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84" t="44173" r="3646" b="4746"/>
          <a:stretch/>
        </p:blipFill>
        <p:spPr>
          <a:xfrm>
            <a:off x="694131" y="4836345"/>
            <a:ext cx="3557587" cy="1666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9390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6DAE91-EAF9-314E-198F-EF304BBF4D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r>
              <a:rPr lang="en-US" altLang="ko-KR" b="1" dirty="0">
                <a:latin typeface="+mj-ea"/>
              </a:rPr>
              <a:t>Q &amp; A</a:t>
            </a:r>
            <a:endParaRPr lang="ko-KR" altLang="en-US" b="1" dirty="0">
              <a:latin typeface="+mj-ea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1440C4B-90B4-E212-4818-1EE83A42716F}"/>
              </a:ext>
            </a:extLst>
          </p:cNvPr>
          <p:cNvCxnSpPr/>
          <p:nvPr/>
        </p:nvCxnSpPr>
        <p:spPr>
          <a:xfrm>
            <a:off x="2628900" y="4191000"/>
            <a:ext cx="69342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77BE715-F0F6-12F9-E554-67E5230E3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FC8CC-7D87-462E-87B9-D1486DA37DA6}" type="slidenum">
              <a:rPr lang="ko-KR" altLang="en-US" smtClean="0"/>
              <a:t>16</a:t>
            </a:fld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E8D21017-EB2B-0E0A-4670-46DEB1FB99A4}"/>
              </a:ext>
            </a:extLst>
          </p:cNvPr>
          <p:cNvCxnSpPr/>
          <p:nvPr/>
        </p:nvCxnSpPr>
        <p:spPr>
          <a:xfrm>
            <a:off x="2628900" y="2581275"/>
            <a:ext cx="69342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73038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FF8B48-7DED-E881-C4BD-4B7312AA62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>
            <a:normAutofit/>
          </a:bodyPr>
          <a:lstStyle/>
          <a:p>
            <a:r>
              <a:rPr lang="ko-KR" altLang="en-US" sz="8000" b="1" spc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707175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0BECB1-02EC-7B1F-600E-61CD5BFC6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125" y="184150"/>
            <a:ext cx="10515600" cy="739775"/>
          </a:xfrm>
        </p:spPr>
        <p:txBody>
          <a:bodyPr/>
          <a:lstStyle/>
          <a:p>
            <a:r>
              <a:rPr lang="ko-KR" altLang="en-US" b="1" dirty="0">
                <a:latin typeface="+mj-ea"/>
              </a:rPr>
              <a:t>■ </a:t>
            </a:r>
            <a:r>
              <a:rPr lang="en-US" altLang="ko-KR" b="1" spc="300" dirty="0">
                <a:latin typeface="+mj-ea"/>
              </a:rPr>
              <a:t>CONTENTS</a:t>
            </a:r>
            <a:endParaRPr lang="ko-KR" altLang="en-US" b="1" spc="300" dirty="0">
              <a:latin typeface="+mj-ea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C3C1192-3B4D-7C3B-0C56-942E784D8110}"/>
              </a:ext>
            </a:extLst>
          </p:cNvPr>
          <p:cNvCxnSpPr/>
          <p:nvPr/>
        </p:nvCxnSpPr>
        <p:spPr>
          <a:xfrm>
            <a:off x="95250" y="1057275"/>
            <a:ext cx="1183957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8C9334-9A0D-51DF-A7CF-6A37C65EA5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425" y="1323975"/>
            <a:ext cx="11001375" cy="47577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200" b="1" spc="600" dirty="0">
                <a:ea typeface="HY견고딕" panose="02030600000101010101" pitchFamily="18" charset="-127"/>
              </a:rPr>
              <a:t>1</a:t>
            </a:r>
            <a:r>
              <a:rPr lang="en-US" altLang="ko-KR" sz="3200" spc="600" dirty="0">
                <a:ea typeface="HY견고딕" panose="02030600000101010101" pitchFamily="18" charset="-127"/>
              </a:rPr>
              <a:t> </a:t>
            </a:r>
            <a:r>
              <a:rPr lang="ko-KR" altLang="en-US" sz="3200" spc="600" dirty="0">
                <a:ea typeface="HY견고딕" panose="02030600000101010101" pitchFamily="18" charset="-127"/>
              </a:rPr>
              <a:t>게임소개</a:t>
            </a:r>
            <a:endParaRPr lang="en-US" altLang="ko-KR" sz="3200" spc="600" dirty="0">
              <a:ea typeface="HY견고딕" panose="02030600000101010101" pitchFamily="18" charset="-127"/>
            </a:endParaRP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altLang="ko-KR" sz="2000" spc="600" dirty="0"/>
              <a:t>   •</a:t>
            </a:r>
            <a:r>
              <a:rPr lang="ko-KR" altLang="en-US" sz="2000" spc="600" dirty="0"/>
              <a:t> 게임 설명</a:t>
            </a:r>
            <a:endParaRPr lang="en-US" altLang="ko-KR" sz="2000" spc="600" dirty="0"/>
          </a:p>
          <a:p>
            <a:pPr marL="0" indent="0">
              <a:buNone/>
            </a:pPr>
            <a:endParaRPr lang="en-US" altLang="ko-KR" sz="2000" spc="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sz="3200" spc="600" dirty="0"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r>
              <a:rPr lang="ko-KR" altLang="en-US" sz="3200" spc="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게임기획</a:t>
            </a:r>
            <a:endParaRPr lang="en-US" altLang="ko-KR" sz="3200" spc="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altLang="ko-KR" sz="2000" spc="600" dirty="0"/>
              <a:t>   •</a:t>
            </a:r>
            <a:r>
              <a:rPr lang="ko-KR" altLang="en-US" sz="2000" spc="600" dirty="0"/>
              <a:t> 게임 인터페이스</a:t>
            </a:r>
            <a:endParaRPr lang="en-US" altLang="ko-KR" sz="2000" spc="600" dirty="0"/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altLang="ko-KR" sz="2000" spc="600" dirty="0"/>
              <a:t>   •</a:t>
            </a:r>
            <a:r>
              <a:rPr lang="ko-KR" altLang="en-US" sz="2000" spc="600" dirty="0"/>
              <a:t> 오브젝트</a:t>
            </a:r>
            <a:endParaRPr lang="en-US" altLang="ko-KR" sz="2000" spc="600" dirty="0"/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altLang="ko-KR" sz="2000" spc="600" dirty="0"/>
              <a:t>   •</a:t>
            </a:r>
            <a:r>
              <a:rPr lang="ko-KR" altLang="en-US" sz="2000" spc="600" dirty="0"/>
              <a:t> 플레이어 액션</a:t>
            </a:r>
            <a:endParaRPr lang="en-US" altLang="ko-KR" sz="2000" spc="600" dirty="0"/>
          </a:p>
          <a:p>
            <a:pPr marL="0" indent="0">
              <a:buNone/>
            </a:pPr>
            <a:endParaRPr lang="en-US" altLang="ko-KR" sz="1800" spc="600" dirty="0"/>
          </a:p>
          <a:p>
            <a:pPr marL="0" indent="0">
              <a:buNone/>
            </a:pPr>
            <a:r>
              <a:rPr lang="en-US" altLang="ko-KR" sz="3200" spc="600" dirty="0">
                <a:latin typeface="HY견고딕" panose="02030600000101010101" pitchFamily="18" charset="-127"/>
                <a:ea typeface="HY견고딕" panose="02030600000101010101" pitchFamily="18" charset="-127"/>
              </a:rPr>
              <a:t>3 Q&amp;A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4F2728A-75B4-ABC9-CE7B-56BC917BB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FC8CC-7D87-462E-87B9-D1486DA37DA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3309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6DAE91-EAF9-314E-198F-EF304BBF4D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r>
              <a:rPr lang="ko-KR" altLang="en-US" b="1" dirty="0">
                <a:latin typeface="+mj-ea"/>
              </a:rPr>
              <a:t>게임 소개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1440C4B-90B4-E212-4818-1EE83A42716F}"/>
              </a:ext>
            </a:extLst>
          </p:cNvPr>
          <p:cNvCxnSpPr/>
          <p:nvPr/>
        </p:nvCxnSpPr>
        <p:spPr>
          <a:xfrm>
            <a:off x="2628900" y="4191000"/>
            <a:ext cx="69342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77BE715-F0F6-12F9-E554-67E5230E3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FC8CC-7D87-462E-87B9-D1486DA37DA6}" type="slidenum">
              <a:rPr lang="ko-KR" altLang="en-US" smtClean="0"/>
              <a:t>3</a:t>
            </a:fld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E8D21017-EB2B-0E0A-4670-46DEB1FB99A4}"/>
              </a:ext>
            </a:extLst>
          </p:cNvPr>
          <p:cNvCxnSpPr/>
          <p:nvPr/>
        </p:nvCxnSpPr>
        <p:spPr>
          <a:xfrm>
            <a:off x="2628900" y="2581275"/>
            <a:ext cx="69342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1F6B4EAD-D3D7-14C5-F8C8-4B8C36E75B72}"/>
                  </a:ext>
                </a:extLst>
              </p14:cNvPr>
              <p14:cNvContentPartPr/>
              <p14:nvPr/>
            </p14:nvContentPartPr>
            <p14:xfrm>
              <a:off x="5867415" y="1371315"/>
              <a:ext cx="4320" cy="36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1F6B4EAD-D3D7-14C5-F8C8-4B8C36E75B7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49415" y="1353675"/>
                <a:ext cx="39960" cy="3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00755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1D4CA6-C242-D7E9-1DB1-41EDFEBE9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025" y="155575"/>
            <a:ext cx="10515600" cy="568325"/>
          </a:xfrm>
        </p:spPr>
        <p:txBody>
          <a:bodyPr>
            <a:noAutofit/>
          </a:bodyPr>
          <a:lstStyle/>
          <a:p>
            <a:r>
              <a:rPr lang="en-US" altLang="ko-KR" sz="2800" b="1" spc="300" dirty="0"/>
              <a:t>1.</a:t>
            </a:r>
            <a:r>
              <a:rPr lang="ko-KR" altLang="en-US" sz="3200" b="1" spc="300" dirty="0"/>
              <a:t> 게임 소개</a:t>
            </a:r>
          </a:p>
        </p:txBody>
      </p:sp>
      <p:pic>
        <p:nvPicPr>
          <p:cNvPr id="6" name="내용 개체 틀 5" descr="그래픽 디자인, 만화 영화, 그래픽, 애니메이션이(가) 표시된 사진&#10;&#10;자동 생성된 설명">
            <a:extLst>
              <a:ext uri="{FF2B5EF4-FFF2-40B4-BE49-F238E27FC236}">
                <a16:creationId xmlns:a16="http://schemas.microsoft.com/office/drawing/2014/main" id="{F83990FA-B7BA-D37F-FEBE-8214D520E3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2662" y="875693"/>
            <a:ext cx="5640085" cy="2642202"/>
          </a:xfr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D97F6B7-A9F7-AE73-61AB-2BD309851757}"/>
              </a:ext>
            </a:extLst>
          </p:cNvPr>
          <p:cNvCxnSpPr>
            <a:cxnSpLocks/>
          </p:cNvCxnSpPr>
          <p:nvPr/>
        </p:nvCxnSpPr>
        <p:spPr>
          <a:xfrm>
            <a:off x="95250" y="790575"/>
            <a:ext cx="1193482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239CFF8-33BF-D307-B82F-F2D32CC7B25B}"/>
              </a:ext>
            </a:extLst>
          </p:cNvPr>
          <p:cNvSpPr txBox="1"/>
          <p:nvPr/>
        </p:nvSpPr>
        <p:spPr>
          <a:xfrm>
            <a:off x="152400" y="948440"/>
            <a:ext cx="5781675" cy="1485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■ 게임 설명</a:t>
            </a:r>
            <a:endParaRPr lang="en-US" altLang="ko-KR" sz="2000" dirty="0"/>
          </a:p>
          <a:p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•</a:t>
            </a:r>
            <a:r>
              <a:rPr lang="ko-KR" altLang="en-US" dirty="0"/>
              <a:t> 스토리가 존재하지 않는 고난이도 퍼즐 게임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• </a:t>
            </a:r>
            <a:r>
              <a:rPr lang="en-US" altLang="ko-KR" sz="1600" dirty="0">
                <a:hlinkClick r:id="rId3"/>
              </a:rPr>
              <a:t>https://store.steampowered.com/app/497780/Recursed/</a:t>
            </a:r>
            <a:endParaRPr lang="en-US" altLang="ko-KR" sz="1600" dirty="0"/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5BE18783-038D-0CC6-3B07-C022CADE93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2650848"/>
              </p:ext>
            </p:extLst>
          </p:nvPr>
        </p:nvGraphicFramePr>
        <p:xfrm>
          <a:off x="6062662" y="3555996"/>
          <a:ext cx="5640084" cy="273685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62297">
                  <a:extLst>
                    <a:ext uri="{9D8B030D-6E8A-4147-A177-3AD203B41FA5}">
                      <a16:colId xmlns:a16="http://schemas.microsoft.com/office/drawing/2014/main" val="3068602609"/>
                    </a:ext>
                  </a:extLst>
                </a:gridCol>
                <a:gridCol w="4177787">
                  <a:extLst>
                    <a:ext uri="{9D8B030D-6E8A-4147-A177-3AD203B41FA5}">
                      <a16:colId xmlns:a16="http://schemas.microsoft.com/office/drawing/2014/main" val="4172052989"/>
                    </a:ext>
                  </a:extLst>
                </a:gridCol>
              </a:tblGrid>
              <a:tr h="39097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Recursed</a:t>
                      </a:r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439942"/>
                  </a:ext>
                </a:extLst>
              </a:tr>
              <a:tr h="3909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개발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Portponky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536225"/>
                  </a:ext>
                </a:extLst>
              </a:tr>
              <a:tr h="3909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유통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Shambles Software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3099400"/>
                  </a:ext>
                </a:extLst>
              </a:tr>
              <a:tr h="3909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플랫폼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6001916"/>
                  </a:ext>
                </a:extLst>
              </a:tr>
              <a:tr h="3909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ESD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6621692"/>
                  </a:ext>
                </a:extLst>
              </a:tr>
              <a:tr h="3909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장르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어드벤처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퍼즐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b="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인디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8411479"/>
                  </a:ext>
                </a:extLst>
              </a:tr>
              <a:tr h="3909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출시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2016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년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10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월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399387"/>
                  </a:ext>
                </a:extLst>
              </a:tr>
            </a:tbl>
          </a:graphicData>
        </a:graphic>
      </p:graphicFrame>
      <p:pic>
        <p:nvPicPr>
          <p:cNvPr id="15" name="그림 14" descr="클립아트, 원, 그래픽, 만화 영화이(가) 표시된 사진&#10;&#10;자동 생성된 설명">
            <a:extLst>
              <a:ext uri="{FF2B5EF4-FFF2-40B4-BE49-F238E27FC236}">
                <a16:creationId xmlns:a16="http://schemas.microsoft.com/office/drawing/2014/main" id="{E7B4F87A-F2E7-3FBE-11DF-E2445295EF3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45278" y1="32222" x2="43611" y2="37778"/>
                        <a14:foregroundMark x1="45556" y1="59167" x2="47222" y2="59722"/>
                        <a14:foregroundMark x1="53611" y1="39722" x2="55278" y2="38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9672" y="5128704"/>
            <a:ext cx="386878" cy="386878"/>
          </a:xfrm>
          <a:prstGeom prst="rect">
            <a:avLst/>
          </a:prstGeom>
        </p:spPr>
      </p:pic>
      <p:sp>
        <p:nvSpPr>
          <p:cNvPr id="17" name="슬라이드 번호 개체 틀 16">
            <a:extLst>
              <a:ext uri="{FF2B5EF4-FFF2-40B4-BE49-F238E27FC236}">
                <a16:creationId xmlns:a16="http://schemas.microsoft.com/office/drawing/2014/main" id="{F53B876C-DE34-B9ED-609F-4DAF04C9B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FC8CC-7D87-462E-87B9-D1486DA37DA6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pic>
        <p:nvPicPr>
          <p:cNvPr id="19" name="그림 18" descr="장난감, 펭귄, 날지 못하는 새, 새이(가) 표시된 사진&#10;&#10;자동 생성된 설명">
            <a:extLst>
              <a:ext uri="{FF2B5EF4-FFF2-40B4-BE49-F238E27FC236}">
                <a16:creationId xmlns:a16="http://schemas.microsoft.com/office/drawing/2014/main" id="{383897D4-E7F9-8B80-5107-EADEDA30EFD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90000" l="10000" r="90000">
                        <a14:foregroundMark x1="45111" y1="7813" x2="53111" y2="9531"/>
                        <a14:foregroundMark x1="47111" y1="5625" x2="51333" y2="4219"/>
                        <a14:foregroundMark x1="48556" y1="2813" x2="56333" y2="3125"/>
                        <a14:foregroundMark x1="50111" y1="3125" x2="52111" y2="3125"/>
                        <a14:foregroundMark x1="51333" y1="25000" x2="70667" y2="76875"/>
                        <a14:foregroundMark x1="64667" y1="45156" x2="67333" y2="74844"/>
                        <a14:foregroundMark x1="63111" y1="59688" x2="51778" y2="69844"/>
                        <a14:foregroundMark x1="51556" y1="2500" x2="52333" y2="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6988" y="4755607"/>
            <a:ext cx="524668" cy="373097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16C24D08-6BBE-8513-06CC-33A54D8ED06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8462" y="4742907"/>
            <a:ext cx="334744" cy="334744"/>
          </a:xfrm>
          <a:prstGeom prst="rect">
            <a:avLst/>
          </a:prstGeom>
        </p:spPr>
      </p:pic>
      <p:pic>
        <p:nvPicPr>
          <p:cNvPr id="23" name="그림 22" descr="직사각형, 아쿠아, 블루, 스크린샷이(가) 표시된 사진&#10;&#10;자동 생성된 설명">
            <a:extLst>
              <a:ext uri="{FF2B5EF4-FFF2-40B4-BE49-F238E27FC236}">
                <a16:creationId xmlns:a16="http://schemas.microsoft.com/office/drawing/2014/main" id="{261EA79D-2775-15D2-FD49-D55DD7D8400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778" b="97333" l="1778" r="98222">
                        <a14:foregroundMark x1="25778" y1="29333" x2="14222" y2="38667"/>
                        <a14:foregroundMark x1="26667" y1="26667" x2="1778" y2="22222"/>
                        <a14:foregroundMark x1="1778" y1="22222" x2="6222" y2="41333"/>
                        <a14:foregroundMark x1="60889" y1="28000" x2="80000" y2="32889"/>
                        <a14:foregroundMark x1="84889" y1="30222" x2="62222" y2="18667"/>
                        <a14:foregroundMark x1="62222" y1="18667" x2="53333" y2="32444"/>
                        <a14:foregroundMark x1="50667" y1="21778" x2="88444" y2="31111"/>
                        <a14:foregroundMark x1="88444" y1="31111" x2="56000" y2="29333"/>
                        <a14:foregroundMark x1="56000" y1="29333" x2="85333" y2="33778"/>
                        <a14:foregroundMark x1="85333" y1="33778" x2="68889" y2="24889"/>
                        <a14:foregroundMark x1="85333" y1="17778" x2="96000" y2="38222"/>
                        <a14:foregroundMark x1="82667" y1="9333" x2="54222" y2="19111"/>
                        <a14:foregroundMark x1="92444" y1="6667" x2="73333" y2="11111"/>
                        <a14:foregroundMark x1="89333" y1="5333" x2="96444" y2="2222"/>
                        <a14:foregroundMark x1="65333" y1="62667" x2="82667" y2="84444"/>
                        <a14:foregroundMark x1="82667" y1="84444" x2="84444" y2="63556"/>
                        <a14:foregroundMark x1="89778" y1="78667" x2="66667" y2="67111"/>
                        <a14:foregroundMark x1="66667" y1="67111" x2="83111" y2="82222"/>
                        <a14:foregroundMark x1="83111" y1="82222" x2="62667" y2="80444"/>
                        <a14:foregroundMark x1="62222" y1="84000" x2="84000" y2="94222"/>
                        <a14:foregroundMark x1="84000" y1="94222" x2="57333" y2="67556"/>
                        <a14:foregroundMark x1="57333" y1="67556" x2="87556" y2="85333"/>
                        <a14:foregroundMark x1="87556" y1="85333" x2="88000" y2="89778"/>
                        <a14:foregroundMark x1="98222" y1="76444" x2="91556" y2="97333"/>
                        <a14:foregroundMark x1="31111" y1="64889" x2="19111" y2="80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1806" y="4793959"/>
            <a:ext cx="296392" cy="296392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71B5E22-2CC0-A995-E9FC-F7E4073BCFA7}"/>
              </a:ext>
            </a:extLst>
          </p:cNvPr>
          <p:cNvSpPr txBox="1"/>
          <p:nvPr/>
        </p:nvSpPr>
        <p:spPr>
          <a:xfrm>
            <a:off x="6062662" y="6301921"/>
            <a:ext cx="3113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출처 </a:t>
            </a: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나무위키 </a:t>
            </a:r>
          </a:p>
        </p:txBody>
      </p:sp>
    </p:spTree>
    <p:extLst>
      <p:ext uri="{BB962C8B-B14F-4D97-AF65-F5344CB8AC3E}">
        <p14:creationId xmlns:p14="http://schemas.microsoft.com/office/powerpoint/2010/main" val="184546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EF765FB-21BF-9651-DD48-913BF9F6C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FC8CC-7D87-462E-87B9-D1486DA37DA6}" type="slidenum">
              <a:rPr lang="ko-KR" altLang="en-US" smtClean="0"/>
              <a:t>5</a:t>
            </a:fld>
            <a:endParaRPr lang="ko-KR" altLang="en-US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1229C27-FCA9-EB06-661A-5DC325D6FAB7}"/>
              </a:ext>
            </a:extLst>
          </p:cNvPr>
          <p:cNvCxnSpPr>
            <a:cxnSpLocks/>
          </p:cNvCxnSpPr>
          <p:nvPr/>
        </p:nvCxnSpPr>
        <p:spPr>
          <a:xfrm>
            <a:off x="95250" y="790575"/>
            <a:ext cx="1193482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8" name="그림 7" descr="스크린샷, 만화 영화이(가) 표시된 사진&#10;&#10;자동 생성된 설명">
            <a:extLst>
              <a:ext uri="{FF2B5EF4-FFF2-40B4-BE49-F238E27FC236}">
                <a16:creationId xmlns:a16="http://schemas.microsoft.com/office/drawing/2014/main" id="{B132A938-30CA-B56A-4C70-BE104F42CF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3" y="1758045"/>
            <a:ext cx="4455880" cy="3341910"/>
          </a:xfrm>
          <a:prstGeom prst="rect">
            <a:avLst/>
          </a:prstGeom>
        </p:spPr>
      </p:pic>
      <p:pic>
        <p:nvPicPr>
          <p:cNvPr id="10" name="그림 9" descr="스크린샷, 만화 영화이(가) 표시된 사진&#10;&#10;자동 생성된 설명">
            <a:extLst>
              <a:ext uri="{FF2B5EF4-FFF2-40B4-BE49-F238E27FC236}">
                <a16:creationId xmlns:a16="http://schemas.microsoft.com/office/drawing/2014/main" id="{FBBBF4AF-427A-4E0A-AE33-3440E053F1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7919" y="1758045"/>
            <a:ext cx="4455881" cy="3341911"/>
          </a:xfrm>
          <a:prstGeom prst="rect">
            <a:avLst/>
          </a:prstGeom>
        </p:spPr>
      </p:pic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8222D9EF-D1A3-3F47-C4D6-3F66E144A07D}"/>
              </a:ext>
            </a:extLst>
          </p:cNvPr>
          <p:cNvSpPr/>
          <p:nvPr/>
        </p:nvSpPr>
        <p:spPr>
          <a:xfrm>
            <a:off x="5377542" y="3287486"/>
            <a:ext cx="1251857" cy="598709"/>
          </a:xfrm>
          <a:prstGeom prst="rightArrow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B983F8F-C9C0-8FF0-6219-9D2E7F931320}"/>
              </a:ext>
            </a:extLst>
          </p:cNvPr>
          <p:cNvSpPr/>
          <p:nvPr/>
        </p:nvSpPr>
        <p:spPr>
          <a:xfrm>
            <a:off x="1034143" y="4201886"/>
            <a:ext cx="293914" cy="52251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제목 1">
            <a:extLst>
              <a:ext uri="{FF2B5EF4-FFF2-40B4-BE49-F238E27FC236}">
                <a16:creationId xmlns:a16="http://schemas.microsoft.com/office/drawing/2014/main" id="{CB7B7BF7-F7C5-89EC-A0F5-81371F07B306}"/>
              </a:ext>
            </a:extLst>
          </p:cNvPr>
          <p:cNvSpPr txBox="1">
            <a:spLocks/>
          </p:cNvSpPr>
          <p:nvPr/>
        </p:nvSpPr>
        <p:spPr>
          <a:xfrm>
            <a:off x="200025" y="155575"/>
            <a:ext cx="10515600" cy="5683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b="1" spc="300"/>
              <a:t>1.</a:t>
            </a:r>
            <a:r>
              <a:rPr lang="ko-KR" altLang="en-US" sz="3200" b="1" spc="300"/>
              <a:t> 게임 소개</a:t>
            </a:r>
            <a:endParaRPr lang="ko-KR" altLang="en-US" sz="3200" b="1" spc="300" dirty="0"/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47776748-9C05-90DB-1A79-4F1B8992BECE}"/>
              </a:ext>
            </a:extLst>
          </p:cNvPr>
          <p:cNvSpPr/>
          <p:nvPr/>
        </p:nvSpPr>
        <p:spPr>
          <a:xfrm rot="16200000">
            <a:off x="728664" y="4991099"/>
            <a:ext cx="904876" cy="58102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57842D1-27E0-537F-856F-F7F754433717}"/>
              </a:ext>
            </a:extLst>
          </p:cNvPr>
          <p:cNvSpPr txBox="1"/>
          <p:nvPr/>
        </p:nvSpPr>
        <p:spPr>
          <a:xfrm>
            <a:off x="900113" y="5898147"/>
            <a:ext cx="3086100" cy="33855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돋움" panose="020B0600000101010101" pitchFamily="50" charset="-127"/>
                <a:ea typeface="돋움" panose="020B0600000101010101" pitchFamily="50" charset="-127"/>
              </a:rPr>
              <a:t>조작 가능한 </a:t>
            </a:r>
            <a:r>
              <a:rPr lang="ko-KR" altLang="en-US" sz="1600" dirty="0" err="1">
                <a:latin typeface="돋움" panose="020B0600000101010101" pitchFamily="50" charset="-127"/>
                <a:ea typeface="돋움" panose="020B0600000101010101" pitchFamily="50" charset="-127"/>
              </a:rPr>
              <a:t>플레이어블</a:t>
            </a:r>
            <a:r>
              <a:rPr lang="ko-KR" altLang="en-US" sz="1600" dirty="0">
                <a:latin typeface="돋움" panose="020B0600000101010101" pitchFamily="50" charset="-127"/>
                <a:ea typeface="돋움" panose="020B0600000101010101" pitchFamily="50" charset="-127"/>
              </a:rPr>
              <a:t> 캐릭터</a:t>
            </a:r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FF11906A-EF7E-1966-0FBD-099BBD9A0759}"/>
              </a:ext>
            </a:extLst>
          </p:cNvPr>
          <p:cNvSpPr/>
          <p:nvPr/>
        </p:nvSpPr>
        <p:spPr>
          <a:xfrm rot="13781938">
            <a:off x="2500788" y="3509893"/>
            <a:ext cx="2882630" cy="647022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85E3E0E-0487-DAF2-F6A9-C55E203E14BB}"/>
              </a:ext>
            </a:extLst>
          </p:cNvPr>
          <p:cNvSpPr/>
          <p:nvPr/>
        </p:nvSpPr>
        <p:spPr>
          <a:xfrm>
            <a:off x="2734113" y="2186439"/>
            <a:ext cx="248527" cy="3905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DCA5FF7-3331-9A5A-60FA-06C5512E5341}"/>
              </a:ext>
            </a:extLst>
          </p:cNvPr>
          <p:cNvSpPr txBox="1"/>
          <p:nvPr/>
        </p:nvSpPr>
        <p:spPr>
          <a:xfrm>
            <a:off x="4286250" y="5279247"/>
            <a:ext cx="1776412" cy="33855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600" err="1">
                <a:latin typeface="돋움" panose="020B0600000101010101" pitchFamily="50" charset="-127"/>
                <a:ea typeface="돋움" panose="020B0600000101010101" pitchFamily="50" charset="-127"/>
              </a:rPr>
              <a:t>도달해야할</a:t>
            </a:r>
            <a:r>
              <a:rPr lang="ko-KR" altLang="en-US" sz="1600" dirty="0">
                <a:latin typeface="돋움" panose="020B0600000101010101" pitchFamily="50" charset="-127"/>
                <a:ea typeface="돋움" panose="020B0600000101010101" pitchFamily="50" charset="-127"/>
              </a:rPr>
              <a:t> 목표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DD9F318-8D6B-6341-15E0-6E2A08EF4C94}"/>
              </a:ext>
            </a:extLst>
          </p:cNvPr>
          <p:cNvSpPr txBox="1"/>
          <p:nvPr/>
        </p:nvSpPr>
        <p:spPr>
          <a:xfrm>
            <a:off x="6896099" y="5389599"/>
            <a:ext cx="4455881" cy="5847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돋움" panose="020B0600000101010101" pitchFamily="50" charset="-127"/>
                <a:ea typeface="돋움" panose="020B0600000101010101" pitchFamily="50" charset="-127"/>
              </a:rPr>
              <a:t>플레이어는 오브젝트를 들고 이동 또는 </a:t>
            </a:r>
            <a:endParaRPr lang="en-US" altLang="ko-KR" sz="16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ko-KR" altLang="en-US" sz="1600" dirty="0">
                <a:latin typeface="돋움" panose="020B0600000101010101" pitchFamily="50" charset="-127"/>
                <a:ea typeface="돋움" panose="020B0600000101010101" pitchFamily="50" charset="-127"/>
              </a:rPr>
              <a:t>상하좌우로 던지기가 가능함</a:t>
            </a:r>
          </a:p>
        </p:txBody>
      </p:sp>
    </p:spTree>
    <p:extLst>
      <p:ext uri="{BB962C8B-B14F-4D97-AF65-F5344CB8AC3E}">
        <p14:creationId xmlns:p14="http://schemas.microsoft.com/office/powerpoint/2010/main" val="3442551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7F5922C-B9E1-7E3C-9661-876E9EBDB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FC8CC-7D87-462E-87B9-D1486DA37DA6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1D49A31E-4E27-F2CA-9DB0-E5CF8A5B7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025" y="155575"/>
            <a:ext cx="10515600" cy="568325"/>
          </a:xfrm>
        </p:spPr>
        <p:txBody>
          <a:bodyPr>
            <a:noAutofit/>
          </a:bodyPr>
          <a:lstStyle/>
          <a:p>
            <a:r>
              <a:rPr lang="en-US" altLang="ko-KR" sz="2800" b="1" spc="300" dirty="0"/>
              <a:t>1.</a:t>
            </a:r>
            <a:r>
              <a:rPr lang="ko-KR" altLang="en-US" sz="3200" b="1" spc="300" dirty="0"/>
              <a:t> 게임 소개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254B4EC-6310-5081-E62C-777A6251B876}"/>
              </a:ext>
            </a:extLst>
          </p:cNvPr>
          <p:cNvCxnSpPr>
            <a:cxnSpLocks/>
          </p:cNvCxnSpPr>
          <p:nvPr/>
        </p:nvCxnSpPr>
        <p:spPr>
          <a:xfrm>
            <a:off x="95250" y="790575"/>
            <a:ext cx="1193482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9" name="그림 8" descr="만화 영화, 스크린샷, 비디오 게임 소프트웨어, PC 게임이(가) 표시된 사진&#10;&#10;자동 생성된 설명">
            <a:extLst>
              <a:ext uri="{FF2B5EF4-FFF2-40B4-BE49-F238E27FC236}">
                <a16:creationId xmlns:a16="http://schemas.microsoft.com/office/drawing/2014/main" id="{B710E3F4-FD71-869F-BA1F-91AA260624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3" y="1748520"/>
            <a:ext cx="4455880" cy="3341910"/>
          </a:xfrm>
          <a:prstGeom prst="rect">
            <a:avLst/>
          </a:prstGeom>
        </p:spPr>
      </p:pic>
      <p:pic>
        <p:nvPicPr>
          <p:cNvPr id="12" name="그림 11" descr="스크린샷, 만화 영화, 예술이(가) 표시된 사진&#10;&#10;자동 생성된 설명">
            <a:extLst>
              <a:ext uri="{FF2B5EF4-FFF2-40B4-BE49-F238E27FC236}">
                <a16:creationId xmlns:a16="http://schemas.microsoft.com/office/drawing/2014/main" id="{2470383C-4CBF-D114-61CF-A43DB34FE0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7920" y="1758045"/>
            <a:ext cx="4455880" cy="3341910"/>
          </a:xfrm>
          <a:prstGeom prst="rect">
            <a:avLst/>
          </a:prstGeom>
        </p:spPr>
      </p:pic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ED5B18D4-8345-F597-9D55-32E51F63C7BF}"/>
              </a:ext>
            </a:extLst>
          </p:cNvPr>
          <p:cNvSpPr/>
          <p:nvPr/>
        </p:nvSpPr>
        <p:spPr>
          <a:xfrm>
            <a:off x="5377542" y="3287486"/>
            <a:ext cx="1251857" cy="598709"/>
          </a:xfrm>
          <a:prstGeom prst="rightArrow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831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6DAE91-EAF9-314E-198F-EF304BBF4D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r>
              <a:rPr lang="ko-KR" altLang="en-US" b="1" dirty="0">
                <a:latin typeface="+mj-ea"/>
              </a:rPr>
              <a:t>게임 기획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1440C4B-90B4-E212-4818-1EE83A42716F}"/>
              </a:ext>
            </a:extLst>
          </p:cNvPr>
          <p:cNvCxnSpPr/>
          <p:nvPr/>
        </p:nvCxnSpPr>
        <p:spPr>
          <a:xfrm>
            <a:off x="2628900" y="4191000"/>
            <a:ext cx="69342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77BE715-F0F6-12F9-E554-67E5230E3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FC8CC-7D87-462E-87B9-D1486DA37DA6}" type="slidenum">
              <a:rPr lang="ko-KR" altLang="en-US" smtClean="0"/>
              <a:t>7</a:t>
            </a:fld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E8D21017-EB2B-0E0A-4670-46DEB1FB99A4}"/>
              </a:ext>
            </a:extLst>
          </p:cNvPr>
          <p:cNvCxnSpPr/>
          <p:nvPr/>
        </p:nvCxnSpPr>
        <p:spPr>
          <a:xfrm>
            <a:off x="2628900" y="2581275"/>
            <a:ext cx="69342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6992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0176621-FA55-9CE4-A51E-88B8C8CCC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FC8CC-7D87-462E-87B9-D1486DA37DA6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2B5EAFC0-B7C5-7D0A-9D1D-94F258C45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025" y="155575"/>
            <a:ext cx="10515600" cy="568325"/>
          </a:xfrm>
        </p:spPr>
        <p:txBody>
          <a:bodyPr>
            <a:noAutofit/>
          </a:bodyPr>
          <a:lstStyle/>
          <a:p>
            <a:r>
              <a:rPr lang="en-US" altLang="ko-KR" sz="2800" b="1" spc="300" dirty="0"/>
              <a:t>2.</a:t>
            </a:r>
            <a:r>
              <a:rPr lang="ko-KR" altLang="en-US" sz="3200" b="1" spc="300" dirty="0"/>
              <a:t> 게임 기획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E8A6262-B64A-7630-AE0E-9BE808FE70F2}"/>
              </a:ext>
            </a:extLst>
          </p:cNvPr>
          <p:cNvCxnSpPr>
            <a:cxnSpLocks/>
          </p:cNvCxnSpPr>
          <p:nvPr/>
        </p:nvCxnSpPr>
        <p:spPr>
          <a:xfrm>
            <a:off x="95250" y="790575"/>
            <a:ext cx="1193482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6DD6ADC-01DC-6D59-EE3C-09DB6302175D}"/>
              </a:ext>
            </a:extLst>
          </p:cNvPr>
          <p:cNvSpPr txBox="1"/>
          <p:nvPr/>
        </p:nvSpPr>
        <p:spPr>
          <a:xfrm>
            <a:off x="152400" y="948440"/>
            <a:ext cx="57816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■ 게임 인터페이스</a:t>
            </a:r>
            <a:endParaRPr lang="en-US" altLang="ko-KR" sz="2000" dirty="0"/>
          </a:p>
          <a:p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4F6F90F4-B860-5BB6-0097-2F3497150F50}"/>
              </a:ext>
            </a:extLst>
          </p:cNvPr>
          <p:cNvSpPr/>
          <p:nvPr/>
        </p:nvSpPr>
        <p:spPr>
          <a:xfrm>
            <a:off x="4355448" y="4775289"/>
            <a:ext cx="2171700" cy="876299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>
                <a:lumMod val="1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설정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C29DAB74-CF0E-19A7-813D-35619D7CC134}"/>
              </a:ext>
            </a:extLst>
          </p:cNvPr>
          <p:cNvSpPr/>
          <p:nvPr/>
        </p:nvSpPr>
        <p:spPr>
          <a:xfrm>
            <a:off x="4355448" y="1961129"/>
            <a:ext cx="2171700" cy="896371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>
                <a:lumMod val="1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스테이지 선택</a:t>
            </a:r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433AEDC0-0F08-F23B-FFB3-F8487212FBDC}"/>
              </a:ext>
            </a:extLst>
          </p:cNvPr>
          <p:cNvSpPr/>
          <p:nvPr/>
        </p:nvSpPr>
        <p:spPr>
          <a:xfrm>
            <a:off x="7015161" y="2103507"/>
            <a:ext cx="1271584" cy="344610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>
                <a:lumMod val="1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23304AE1-E6E5-769B-7EF9-934FE37432BF}"/>
              </a:ext>
            </a:extLst>
          </p:cNvPr>
          <p:cNvSpPr/>
          <p:nvPr/>
        </p:nvSpPr>
        <p:spPr>
          <a:xfrm>
            <a:off x="335850" y="3227953"/>
            <a:ext cx="2171700" cy="896371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>
                <a:lumMod val="1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인트로</a:t>
            </a:r>
            <a:endParaRPr lang="ko-KR" altLang="en-US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DF9AAA67-D9B1-933D-0C62-7C2F83941F74}"/>
              </a:ext>
            </a:extLst>
          </p:cNvPr>
          <p:cNvSpPr/>
          <p:nvPr/>
        </p:nvSpPr>
        <p:spPr>
          <a:xfrm>
            <a:off x="8610600" y="1064758"/>
            <a:ext cx="2171700" cy="896371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>
                <a:lumMod val="1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스테이지 </a:t>
            </a:r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6A1A0EA2-4388-9923-C84D-9E38F11A4C0E}"/>
              </a:ext>
            </a:extLst>
          </p:cNvPr>
          <p:cNvSpPr/>
          <p:nvPr/>
        </p:nvSpPr>
        <p:spPr>
          <a:xfrm>
            <a:off x="8610600" y="3372571"/>
            <a:ext cx="2171700" cy="896371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>
                <a:lumMod val="1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스테이지 </a:t>
            </a:r>
            <a:r>
              <a:rPr lang="en-US" altLang="ko-KR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</a:t>
            </a:r>
            <a:endParaRPr lang="ko-KR" altLang="en-US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54B217FE-517B-104D-2F61-60BBFB659C83}"/>
              </a:ext>
            </a:extLst>
          </p:cNvPr>
          <p:cNvCxnSpPr>
            <a:cxnSpLocks/>
          </p:cNvCxnSpPr>
          <p:nvPr/>
        </p:nvCxnSpPr>
        <p:spPr>
          <a:xfrm>
            <a:off x="9696450" y="2142614"/>
            <a:ext cx="0" cy="10114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C4FC1663-540A-1D3E-BB2F-39D198C8A258}"/>
              </a:ext>
            </a:extLst>
          </p:cNvPr>
          <p:cNvSpPr/>
          <p:nvPr/>
        </p:nvSpPr>
        <p:spPr>
          <a:xfrm rot="1244688">
            <a:off x="2859144" y="4367319"/>
            <a:ext cx="1184647" cy="308263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>
                <a:lumMod val="1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2C1BFE24-07A6-490D-27E4-7261C7EFB07D}"/>
              </a:ext>
            </a:extLst>
          </p:cNvPr>
          <p:cNvSpPr/>
          <p:nvPr/>
        </p:nvSpPr>
        <p:spPr>
          <a:xfrm rot="1244688" flipH="1">
            <a:off x="2750159" y="4789155"/>
            <a:ext cx="1166959" cy="308263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>
                <a:lumMod val="1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F964A5F8-0E12-5CB0-9B7D-90369460A4AC}"/>
              </a:ext>
            </a:extLst>
          </p:cNvPr>
          <p:cNvSpPr/>
          <p:nvPr/>
        </p:nvSpPr>
        <p:spPr>
          <a:xfrm rot="20540774">
            <a:off x="2859145" y="2208181"/>
            <a:ext cx="1184647" cy="308263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>
                <a:lumMod val="1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B2E665A5-52FC-C2A0-7A08-20F8B468165F}"/>
              </a:ext>
            </a:extLst>
          </p:cNvPr>
          <p:cNvSpPr/>
          <p:nvPr/>
        </p:nvSpPr>
        <p:spPr>
          <a:xfrm rot="20540774" flipH="1">
            <a:off x="2901512" y="2621985"/>
            <a:ext cx="1194515" cy="308263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>
                <a:lumMod val="1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2EB457AE-F6CC-AA29-EA4B-CDBFA76ACD29}"/>
              </a:ext>
            </a:extLst>
          </p:cNvPr>
          <p:cNvSpPr/>
          <p:nvPr/>
        </p:nvSpPr>
        <p:spPr>
          <a:xfrm flipH="1">
            <a:off x="7015161" y="2543951"/>
            <a:ext cx="1271584" cy="344610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>
                <a:lumMod val="1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604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B717A29-C715-2DC5-5111-A495044B7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FC8CC-7D87-462E-87B9-D1486DA37DA6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94484D06-6661-B04E-162D-EEA986AA2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025" y="155575"/>
            <a:ext cx="10515600" cy="568325"/>
          </a:xfrm>
        </p:spPr>
        <p:txBody>
          <a:bodyPr>
            <a:noAutofit/>
          </a:bodyPr>
          <a:lstStyle/>
          <a:p>
            <a:r>
              <a:rPr lang="en-US" altLang="ko-KR" sz="2800" b="1" spc="300" dirty="0"/>
              <a:t>2.</a:t>
            </a:r>
            <a:r>
              <a:rPr lang="ko-KR" altLang="en-US" sz="3200" b="1" spc="300" dirty="0"/>
              <a:t> 게임 기획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3B07A2A-2887-5EF4-5EE1-CDFC3C8235E0}"/>
              </a:ext>
            </a:extLst>
          </p:cNvPr>
          <p:cNvCxnSpPr>
            <a:cxnSpLocks/>
          </p:cNvCxnSpPr>
          <p:nvPr/>
        </p:nvCxnSpPr>
        <p:spPr>
          <a:xfrm>
            <a:off x="95250" y="790575"/>
            <a:ext cx="1193482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8" name="그림 7" descr="텍스트, 폰트, 스크린샷, 그래픽이(가) 표시된 사진&#10;&#10;자동 생성된 설명">
            <a:extLst>
              <a:ext uri="{FF2B5EF4-FFF2-40B4-BE49-F238E27FC236}">
                <a16:creationId xmlns:a16="http://schemas.microsoft.com/office/drawing/2014/main" id="{FA537ECD-1794-54B9-FF45-87085ED735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7612" y="1064038"/>
            <a:ext cx="7150099" cy="501885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91810D4-B35A-DFF3-DC8D-4965C21C9721}"/>
              </a:ext>
            </a:extLst>
          </p:cNvPr>
          <p:cNvSpPr txBox="1"/>
          <p:nvPr/>
        </p:nvSpPr>
        <p:spPr>
          <a:xfrm>
            <a:off x="2487612" y="6128563"/>
            <a:ext cx="3113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게임 인터페이스 </a:t>
            </a:r>
            <a:r>
              <a:rPr lang="en-US" altLang="ko-KR" sz="1400" b="1" dirty="0"/>
              <a:t>: </a:t>
            </a:r>
            <a:r>
              <a:rPr lang="ko-KR" altLang="en-US" sz="1400" b="1" dirty="0" err="1"/>
              <a:t>인트로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305688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608</TotalTime>
  <Words>368</Words>
  <Application>Microsoft Office PowerPoint</Application>
  <PresentationFormat>와이드스크린</PresentationFormat>
  <Paragraphs>117</Paragraphs>
  <Slides>17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4" baseType="lpstr">
      <vt:lpstr>HY견고딕</vt:lpstr>
      <vt:lpstr>나눔고딕</vt:lpstr>
      <vt:lpstr>돋움</vt:lpstr>
      <vt:lpstr>맑은 고딕</vt:lpstr>
      <vt:lpstr>Arial</vt:lpstr>
      <vt:lpstr>Arial Rounded MT Bold</vt:lpstr>
      <vt:lpstr>Office 테마</vt:lpstr>
      <vt:lpstr>Recursed 모작</vt:lpstr>
      <vt:lpstr>■ CONTENTS</vt:lpstr>
      <vt:lpstr>게임 소개</vt:lpstr>
      <vt:lpstr>1. 게임 소개</vt:lpstr>
      <vt:lpstr>PowerPoint 프레젠테이션</vt:lpstr>
      <vt:lpstr>1. 게임 소개</vt:lpstr>
      <vt:lpstr>게임 기획</vt:lpstr>
      <vt:lpstr>2. 게임 기획</vt:lpstr>
      <vt:lpstr>2. 게임 기획</vt:lpstr>
      <vt:lpstr>2. 게임 기획</vt:lpstr>
      <vt:lpstr>2. 게임 기획</vt:lpstr>
      <vt:lpstr>2. 게임 기획</vt:lpstr>
      <vt:lpstr>2. 게임 기획</vt:lpstr>
      <vt:lpstr>2. 게임 기획</vt:lpstr>
      <vt:lpstr>2. 게임 기획</vt:lpstr>
      <vt:lpstr>Q &amp; A</vt:lpstr>
      <vt:lpstr>감사합니다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7171</dc:creator>
  <cp:lastModifiedBy>7171</cp:lastModifiedBy>
  <cp:revision>109</cp:revision>
  <dcterms:created xsi:type="dcterms:W3CDTF">2024-06-26T06:44:47Z</dcterms:created>
  <dcterms:modified xsi:type="dcterms:W3CDTF">2024-06-27T15:28:08Z</dcterms:modified>
</cp:coreProperties>
</file>