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423652669_0_5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423652669_0_5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81aa046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81aa046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81aa046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81aa046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423652669_0_2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423652669_0_2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3d9c72f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3d9c72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23652669_0_2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423652669_0_2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423652669_0_3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423652669_0_3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423652669_0_4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423652669_0_4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423652669_0_4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423652669_0_4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igitalocean.com/community/tutorials/how-to-install-mysql-on-ubuntu-18-04" TargetMode="External"/><Relationship Id="rId4" Type="http://schemas.openxmlformats.org/officeDocument/2006/relationships/hyperlink" Target="https://linuxize.com/post/how-to-install-and-use-mysql-workbench-on-ubuntu-18-04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495750"/>
            <a:ext cx="8368200" cy="42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following constraints are commonly used in SQL: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66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NOT NULL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- Ensures that a column cannot have a NULL value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66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UNIQUE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Ensures that all values in a column are different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66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PRIMARY KEY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- A combination of a NOT NULL and UNIQUE. Uniquely identifies each row in a table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66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FOREIGN KEY</a:t>
            </a:r>
            <a:r>
              <a:rPr lang="en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Prevents actions that would destroy links between tables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66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CHECK</a:t>
            </a:r>
            <a:r>
              <a:rPr lang="en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Ensures that the values in a column satisfies a specific condition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66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lang="en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Sets a default value for a column if no value is specified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66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INDEX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- Used to create and retrieve data from the database very quickly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JOIN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87900" y="1489825"/>
            <a:ext cx="86970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Here are the different types of the JOINs in SQL: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(INNER) JOIN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Returns records that have matching values in both tables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LEFT (OUTER) JOIN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Returns all records from the left table, and the matched records from the right table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RIGHT (OUTER) JOIN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Returns all records from the right table, and the matched records from the left table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FULL (OUTER) JOIN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Returns all records when there is a match in either left or right table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223100" y="247875"/>
            <a:ext cx="8533200" cy="46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Syntax: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29869" l="16399" r="15693" t="48192"/>
          <a:stretch/>
        </p:blipFill>
        <p:spPr>
          <a:xfrm>
            <a:off x="1636025" y="371825"/>
            <a:ext cx="6209375" cy="11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 rotWithShape="1">
          <a:blip r:embed="rId4">
            <a:alphaModFix/>
          </a:blip>
          <a:srcRect b="33968" l="16806" r="15966" t="46262"/>
          <a:stretch/>
        </p:blipFill>
        <p:spPr>
          <a:xfrm>
            <a:off x="1636025" y="2330075"/>
            <a:ext cx="6147423" cy="10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35475" y="1489825"/>
            <a:ext cx="8520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SQL is a standard language for storing, manipulating and retrieving data in databases.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RDBMS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RDBMS stands for Relational Database Management System.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RDBMS is the basis for SQL, and for all modern database systems such as MS SQL Server, IBM DB2, Oracle, MySQL, and Microsoft Access.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data in RDBMS is stored in database objects called tables. A table is a collection of related data entries and it consists of columns and rows.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87900" y="2986950"/>
            <a:ext cx="8368200" cy="18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Every table is broken up into smaller entities called fields.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field is a column in a table that is designed to maintain specific information about every record in the table.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record, also called a row, is each individual entry that exists in a table.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20949" l="17759" r="17042" t="28422"/>
          <a:stretch/>
        </p:blipFill>
        <p:spPr>
          <a:xfrm>
            <a:off x="193050" y="136350"/>
            <a:ext cx="6127876" cy="26753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101825" y="820325"/>
            <a:ext cx="193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TABLE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544025" y="1065875"/>
            <a:ext cx="508200" cy="247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DATATYPES IN SQL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23855"/>
          <a:stretch/>
        </p:blipFill>
        <p:spPr>
          <a:xfrm>
            <a:off x="210700" y="1586425"/>
            <a:ext cx="7954176" cy="340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sudo apt update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>
                <a:solidFill>
                  <a:schemeClr val="hlink"/>
                </a:solidFill>
                <a:hlinkClick r:id="rId3"/>
              </a:rPr>
              <a:t>sudo apt install mysql-server</a:t>
            </a:r>
            <a:r>
              <a:rPr lang="en"/>
              <a:t> (First install server)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sudo mysql_secure_installation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>
                <a:solidFill>
                  <a:schemeClr val="hlink"/>
                </a:solidFill>
                <a:hlinkClick r:id="rId4"/>
              </a:rPr>
              <a:t>sudo apt install mysql-workbench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TABLE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01125" y="1375725"/>
            <a:ext cx="8368200" cy="3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>
                <a:solidFill>
                  <a:srgbClr val="5B0F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TABLE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statement is used to create a new table in a database.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table using another table: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45301" l="16942" r="15826" t="28880"/>
          <a:stretch/>
        </p:blipFill>
        <p:spPr>
          <a:xfrm>
            <a:off x="821675" y="2205563"/>
            <a:ext cx="6147400" cy="13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26974" l="16806" r="15966" t="53015"/>
          <a:stretch/>
        </p:blipFill>
        <p:spPr>
          <a:xfrm>
            <a:off x="821675" y="4003125"/>
            <a:ext cx="61474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VALUES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>
                <a:solidFill>
                  <a:srgbClr val="66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INSERT INTO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statement is used to insert new records in a table.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41200" l="16942" r="15826" t="44094"/>
          <a:stretch/>
        </p:blipFill>
        <p:spPr>
          <a:xfrm>
            <a:off x="1301375" y="2292900"/>
            <a:ext cx="6147400" cy="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13148" l="16942" r="15826" t="73506"/>
          <a:stretch/>
        </p:blipFill>
        <p:spPr>
          <a:xfrm>
            <a:off x="1301375" y="3222450"/>
            <a:ext cx="6147400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STATEMENT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>
                <a:solidFill>
                  <a:srgbClr val="66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statement is used to select data from a database.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data returned is stored in a result table, called the result-set.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41596" l="17076" r="15691" t="45057"/>
          <a:stretch/>
        </p:blipFill>
        <p:spPr>
          <a:xfrm>
            <a:off x="1561650" y="2686225"/>
            <a:ext cx="614740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17815" l="17076" r="15691" t="70612"/>
          <a:stretch/>
        </p:blipFill>
        <p:spPr>
          <a:xfrm>
            <a:off x="1561650" y="3631425"/>
            <a:ext cx="6147400" cy="5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CONSTRAINTS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489825"/>
            <a:ext cx="8368200" cy="3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Constraints can be specified when the table is created with the </a:t>
            </a:r>
            <a:r>
              <a:rPr lang="en">
                <a:solidFill>
                  <a:srgbClr val="66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TABLE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statement, or after the table is created with the </a:t>
            </a:r>
            <a:r>
              <a:rPr lang="en">
                <a:solidFill>
                  <a:srgbClr val="66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ALTER TABLE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statement.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SQL constraints are used to specify rules for the data in a table.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24805" l="16940" r="15967" t="50001"/>
          <a:stretch/>
        </p:blipFill>
        <p:spPr>
          <a:xfrm>
            <a:off x="1504488" y="2658525"/>
            <a:ext cx="6135024" cy="129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