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D706-E855-487B-A034-722A65F54313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F57B-72D3-4E7B-94B9-65AD459E8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6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D706-E855-487B-A034-722A65F54313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F57B-72D3-4E7B-94B9-65AD459E8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9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D706-E855-487B-A034-722A65F54313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F57B-72D3-4E7B-94B9-65AD459E8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78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D706-E855-487B-A034-722A65F54313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F57B-72D3-4E7B-94B9-65AD459E8E6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3649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D706-E855-487B-A034-722A65F54313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F57B-72D3-4E7B-94B9-65AD459E8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84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D706-E855-487B-A034-722A65F54313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F57B-72D3-4E7B-94B9-65AD459E8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31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D706-E855-487B-A034-722A65F54313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F57B-72D3-4E7B-94B9-65AD459E8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61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D706-E855-487B-A034-722A65F54313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F57B-72D3-4E7B-94B9-65AD459E8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35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D706-E855-487B-A034-722A65F54313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F57B-72D3-4E7B-94B9-65AD459E8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82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D706-E855-487B-A034-722A65F54313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F57B-72D3-4E7B-94B9-65AD459E8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6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D706-E855-487B-A034-722A65F54313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F57B-72D3-4E7B-94B9-65AD459E8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7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D706-E855-487B-A034-722A65F54313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F57B-72D3-4E7B-94B9-65AD459E8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5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D706-E855-487B-A034-722A65F54313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F57B-72D3-4E7B-94B9-65AD459E8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2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D706-E855-487B-A034-722A65F54313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F57B-72D3-4E7B-94B9-65AD459E8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7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D706-E855-487B-A034-722A65F54313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F57B-72D3-4E7B-94B9-65AD459E8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3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D706-E855-487B-A034-722A65F54313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F57B-72D3-4E7B-94B9-65AD459E8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7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D706-E855-487B-A034-722A65F54313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F57B-72D3-4E7B-94B9-65AD459E8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5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24CD706-E855-487B-A034-722A65F54313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1F57B-72D3-4E7B-94B9-65AD459E8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27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E27238C-8EAF-4098-86E6-7723B7DAE6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xmlns="" id="{992F97B1-1891-4FCC-9E5F-BA97EDB48F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78C6C821-FEE1-4EB6-9590-C021440C77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254102D-37A9-4F90-9783-03E7A9AA6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Modullar bilan ishlash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7963F4-F096-4F7D-9308-5D14B3A37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r>
              <a:rPr lang="en-US" dirty="0"/>
              <a:t>Python	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61A74B3-E247-44D4-8C48-FAE8E20564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81826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D3F89D-06BC-4B1A-92DD-671FD8972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 </a:t>
            </a:r>
            <a:r>
              <a:rPr lang="en-US" dirty="0" err="1"/>
              <a:t>yaratish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793F68-11A2-4295-9BD1-9E1438CA1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2070674"/>
            <a:ext cx="8946541" cy="4195481"/>
          </a:xfrm>
        </p:spPr>
        <p:txBody>
          <a:bodyPr/>
          <a:lstStyle/>
          <a:p>
            <a:r>
              <a:rPr lang="en-US" dirty="0" err="1"/>
              <a:t>Pythonda</a:t>
            </a:r>
            <a:r>
              <a:rPr lang="en-US" dirty="0"/>
              <a:t> </a:t>
            </a:r>
            <a:r>
              <a:rPr lang="en-US" dirty="0" err="1"/>
              <a:t>yozilgan</a:t>
            </a:r>
            <a:r>
              <a:rPr lang="en-US" dirty="0"/>
              <a:t> </a:t>
            </a:r>
            <a:r>
              <a:rPr lang="en-US" dirty="0" err="1"/>
              <a:t>istalgan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fayli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hisoblanadi</a:t>
            </a:r>
            <a:r>
              <a:rPr lang="en-US" dirty="0"/>
              <a:t>. </a:t>
            </a:r>
          </a:p>
          <a:p>
            <a:r>
              <a:rPr lang="en-US" dirty="0"/>
              <a:t>Bu </a:t>
            </a:r>
            <a:r>
              <a:rPr lang="en-US" dirty="0" err="1"/>
              <a:t>kodni</a:t>
            </a:r>
            <a:r>
              <a:rPr lang="en-US" dirty="0"/>
              <a:t> </a:t>
            </a:r>
            <a:r>
              <a:rPr lang="en-US" dirty="0" err="1"/>
              <a:t>boshqa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python </a:t>
            </a:r>
            <a:r>
              <a:rPr lang="en-US" dirty="0" err="1"/>
              <a:t>fayldan</a:t>
            </a:r>
            <a:r>
              <a:rPr lang="en-US" dirty="0"/>
              <a:t> </a:t>
            </a:r>
            <a:r>
              <a:rPr lang="en-US" dirty="0" err="1"/>
              <a:t>chaqirib</a:t>
            </a:r>
            <a:r>
              <a:rPr lang="en-US" dirty="0"/>
              <a:t> </a:t>
            </a:r>
            <a:r>
              <a:rPr lang="en-US" dirty="0" err="1"/>
              <a:t>olish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</a:t>
            </a:r>
          </a:p>
          <a:p>
            <a:r>
              <a:rPr lang="en-US" dirty="0" err="1"/>
              <a:t>Buning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dastlab</a:t>
            </a:r>
            <a:r>
              <a:rPr lang="en-US" dirty="0"/>
              <a:t> </a:t>
            </a:r>
            <a:r>
              <a:rPr lang="en-US" dirty="0" err="1"/>
              <a:t>birinchi</a:t>
            </a:r>
            <a:r>
              <a:rPr lang="en-US" dirty="0"/>
              <a:t> </a:t>
            </a:r>
            <a:r>
              <a:rPr lang="en-US" dirty="0" err="1"/>
              <a:t>faylni</a:t>
            </a:r>
            <a:r>
              <a:rPr lang="en-US" dirty="0"/>
              <a:t> </a:t>
            </a:r>
            <a:r>
              <a:rPr lang="en-US" dirty="0" err="1"/>
              <a:t>yaratib</a:t>
            </a:r>
            <a:r>
              <a:rPr lang="en-US" dirty="0"/>
              <a:t> </a:t>
            </a:r>
            <a:r>
              <a:rPr lang="en-US" dirty="0" err="1"/>
              <a:t>olamiz</a:t>
            </a:r>
            <a:r>
              <a:rPr lang="en-US" dirty="0"/>
              <a:t>. Uni </a:t>
            </a:r>
            <a:r>
              <a:rPr lang="en-US" dirty="0" err="1"/>
              <a:t>nomini</a:t>
            </a:r>
            <a:r>
              <a:rPr lang="en-US" dirty="0"/>
              <a:t> calculator.py deb </a:t>
            </a:r>
            <a:r>
              <a:rPr lang="en-US" dirty="0" err="1"/>
              <a:t>belgilaymiz</a:t>
            </a:r>
            <a:r>
              <a:rPr lang="en-US" dirty="0"/>
              <a:t>. </a:t>
            </a:r>
          </a:p>
          <a:p>
            <a:r>
              <a:rPr lang="en-US" dirty="0" err="1"/>
              <a:t>Faylni</a:t>
            </a:r>
            <a:r>
              <a:rPr lang="en-US" dirty="0"/>
              <a:t> </a:t>
            </a:r>
            <a:r>
              <a:rPr lang="en-US" dirty="0" err="1"/>
              <a:t>ichida</a:t>
            </a:r>
            <a:r>
              <a:rPr lang="en-US" dirty="0"/>
              <a:t> </a:t>
            </a:r>
            <a:r>
              <a:rPr lang="en-US" dirty="0" err="1"/>
              <a:t>yozilgan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quyidagicha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calculator.py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F7F9EDD-40B5-41A6-9B7F-1EA666E6F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294" y="4361756"/>
            <a:ext cx="34290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7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4631D5-DA8B-469C-A8B8-68D9CE6B1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Yangi</a:t>
            </a:r>
            <a:r>
              <a:rPr lang="en-US" dirty="0"/>
              <a:t> </a:t>
            </a:r>
            <a:r>
              <a:rPr lang="en-US" dirty="0" err="1"/>
              <a:t>modulni</a:t>
            </a:r>
            <a:r>
              <a:rPr lang="en-US" dirty="0"/>
              <a:t> </a:t>
            </a:r>
            <a:r>
              <a:rPr lang="en-US" dirty="0" err="1"/>
              <a:t>ishlatish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87E440-5B2E-48E1-9D53-9F56B120C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Endilikda</a:t>
            </a:r>
            <a:r>
              <a:rPr lang="en-US" dirty="0"/>
              <a:t> </a:t>
            </a:r>
            <a:r>
              <a:rPr lang="en-US" dirty="0" err="1"/>
              <a:t>yaratilgan</a:t>
            </a:r>
            <a:r>
              <a:rPr lang="en-US" dirty="0"/>
              <a:t> </a:t>
            </a:r>
            <a:r>
              <a:rPr lang="en-US" dirty="0" err="1"/>
              <a:t>moduldan</a:t>
            </a:r>
            <a:r>
              <a:rPr lang="en-US" dirty="0"/>
              <a:t> </a:t>
            </a:r>
            <a:r>
              <a:rPr lang="en-US" dirty="0" err="1"/>
              <a:t>foydalanish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ushbu</a:t>
            </a:r>
            <a:r>
              <a:rPr lang="en-US" dirty="0"/>
              <a:t> </a:t>
            </a:r>
            <a:r>
              <a:rPr lang="en-US" dirty="0" err="1"/>
              <a:t>katalogda</a:t>
            </a:r>
            <a:r>
              <a:rPr lang="en-US" dirty="0"/>
              <a:t> </a:t>
            </a:r>
            <a:r>
              <a:rPr lang="en-US" dirty="0" err="1"/>
              <a:t>yana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fayl</a:t>
            </a:r>
            <a:r>
              <a:rPr lang="en-US" dirty="0"/>
              <a:t> </a:t>
            </a:r>
            <a:r>
              <a:rPr lang="en-US" dirty="0" err="1"/>
              <a:t>yaratimiz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kodni</a:t>
            </a:r>
            <a:r>
              <a:rPr lang="en-US" dirty="0"/>
              <a:t> </a:t>
            </a:r>
            <a:r>
              <a:rPr lang="en-US" dirty="0" err="1"/>
              <a:t>ichida</a:t>
            </a:r>
            <a:r>
              <a:rPr lang="en-US" dirty="0"/>
              <a:t> </a:t>
            </a:r>
            <a:r>
              <a:rPr lang="en-US" dirty="0" err="1"/>
              <a:t>modulni</a:t>
            </a:r>
            <a:r>
              <a:rPr lang="en-US" dirty="0"/>
              <a:t> </a:t>
            </a:r>
            <a:r>
              <a:rPr lang="en-US" dirty="0" err="1"/>
              <a:t>chaqirib</a:t>
            </a:r>
            <a:r>
              <a:rPr lang="en-US" dirty="0"/>
              <a:t> </a:t>
            </a:r>
            <a:r>
              <a:rPr lang="en-US" dirty="0" err="1"/>
              <a:t>olamiz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3DAEEB5-3DA4-4200-A847-58B860B22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028950"/>
            <a:ext cx="3981450" cy="800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FDB2F75F-A973-44FA-90D7-CBEB16D04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3969683"/>
            <a:ext cx="39814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766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0FB03F-A8E7-4F94-9FDA-9B74EDE8A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ishlash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FAC160-33FF-40B0-AEBE-161A14B0A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190" y="2106186"/>
            <a:ext cx="8946541" cy="4195481"/>
          </a:xfrm>
        </p:spPr>
        <p:txBody>
          <a:bodyPr/>
          <a:lstStyle/>
          <a:p>
            <a:r>
              <a:rPr lang="en-US" dirty="0"/>
              <a:t>Modul </a:t>
            </a:r>
            <a:r>
              <a:rPr lang="en-US" dirty="0" err="1"/>
              <a:t>chaqirilgan</a:t>
            </a:r>
            <a:r>
              <a:rPr lang="en-US" dirty="0"/>
              <a:t> </a:t>
            </a:r>
            <a:r>
              <a:rPr lang="en-US" dirty="0" err="1"/>
              <a:t>payti</a:t>
            </a:r>
            <a:r>
              <a:rPr lang="en-US" dirty="0"/>
              <a:t> </a:t>
            </a:r>
            <a:r>
              <a:rPr lang="en-US" dirty="0" err="1"/>
              <a:t>kodni</a:t>
            </a:r>
            <a:r>
              <a:rPr lang="en-US" dirty="0"/>
              <a:t> </a:t>
            </a:r>
            <a:r>
              <a:rPr lang="en-US" dirty="0" err="1"/>
              <a:t>barcha</a:t>
            </a:r>
            <a:r>
              <a:rPr lang="en-US" dirty="0"/>
              <a:t> </a:t>
            </a:r>
            <a:r>
              <a:rPr lang="en-US" dirty="0" err="1"/>
              <a:t>qismi</a:t>
            </a:r>
            <a:r>
              <a:rPr lang="en-US" dirty="0"/>
              <a:t> </a:t>
            </a:r>
            <a:r>
              <a:rPr lang="en-US" dirty="0" err="1"/>
              <a:t>ishga</a:t>
            </a:r>
            <a:r>
              <a:rPr lang="en-US" dirty="0"/>
              <a:t> </a:t>
            </a:r>
            <a:r>
              <a:rPr lang="en-US" dirty="0" err="1"/>
              <a:t>tushadi</a:t>
            </a:r>
            <a:r>
              <a:rPr lang="en-US" dirty="0"/>
              <a:t>.</a:t>
            </a:r>
          </a:p>
          <a:p>
            <a:r>
              <a:rPr lang="en-US" dirty="0" err="1"/>
              <a:t>Agarda</a:t>
            </a:r>
            <a:r>
              <a:rPr lang="en-US" dirty="0"/>
              <a:t> </a:t>
            </a:r>
            <a:r>
              <a:rPr lang="en-US" dirty="0" err="1"/>
              <a:t>kodda</a:t>
            </a:r>
            <a:r>
              <a:rPr lang="en-US" dirty="0"/>
              <a:t> print </a:t>
            </a:r>
            <a:r>
              <a:rPr lang="en-US" dirty="0" err="1"/>
              <a:t>funksiyasida</a:t>
            </a:r>
            <a:r>
              <a:rPr lang="en-US" dirty="0"/>
              <a:t> </a:t>
            </a:r>
            <a:r>
              <a:rPr lang="en-US" dirty="0" err="1"/>
              <a:t>ishlatilgan</a:t>
            </a:r>
            <a:r>
              <a:rPr lang="en-US" dirty="0"/>
              <a:t> </a:t>
            </a:r>
            <a:r>
              <a:rPr lang="en-US" dirty="0" err="1"/>
              <a:t>bo’lsa</a:t>
            </a:r>
            <a:r>
              <a:rPr lang="en-US" dirty="0"/>
              <a:t>, </a:t>
            </a:r>
            <a:r>
              <a:rPr lang="en-US" dirty="0" err="1"/>
              <a:t>kutubxona</a:t>
            </a:r>
            <a:r>
              <a:rPr lang="en-US" dirty="0"/>
              <a:t> </a:t>
            </a:r>
            <a:r>
              <a:rPr lang="en-US" dirty="0" err="1"/>
              <a:t>chaqirish</a:t>
            </a:r>
            <a:r>
              <a:rPr lang="en-US" dirty="0"/>
              <a:t> </a:t>
            </a:r>
            <a:r>
              <a:rPr lang="en-US" dirty="0" err="1"/>
              <a:t>paytida</a:t>
            </a:r>
            <a:r>
              <a:rPr lang="en-US" dirty="0"/>
              <a:t> print </a:t>
            </a:r>
            <a:r>
              <a:rPr lang="en-US" dirty="0" err="1"/>
              <a:t>funksiyasi</a:t>
            </a:r>
            <a:r>
              <a:rPr lang="en-US" dirty="0"/>
              <a:t> ham </a:t>
            </a:r>
            <a:r>
              <a:rPr lang="en-US" dirty="0" err="1"/>
              <a:t>ishga</a:t>
            </a:r>
            <a:r>
              <a:rPr lang="en-US" dirty="0"/>
              <a:t> </a:t>
            </a:r>
            <a:r>
              <a:rPr lang="en-US" dirty="0" err="1"/>
              <a:t>tushadi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ECD3B14-ABEF-42B4-8722-12406E28F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656583"/>
            <a:ext cx="3286125" cy="1924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C5A14D5-2A4D-4B3B-88A0-C6E105C94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512" y="3656583"/>
            <a:ext cx="4133850" cy="876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1379780-9BB3-4B48-BB8F-FB9DA6BBA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512" y="4631462"/>
            <a:ext cx="19907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33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9A7DE9-5D98-46FE-962E-9531E94E4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__name__</a:t>
            </a:r>
            <a:r>
              <a:rPr lang="en-US" dirty="0"/>
              <a:t> </a:t>
            </a:r>
            <a:r>
              <a:rPr lang="en-US" dirty="0" err="1"/>
              <a:t>o’zgaruvchisi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B88882-5232-480D-875E-5D8BCED7A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Agarda</a:t>
            </a:r>
            <a:r>
              <a:rPr lang="en-US" dirty="0"/>
              <a:t> </a:t>
            </a:r>
            <a:r>
              <a:rPr lang="en-US" dirty="0" err="1"/>
              <a:t>modulni</a:t>
            </a:r>
            <a:r>
              <a:rPr lang="en-US" dirty="0"/>
              <a:t> </a:t>
            </a:r>
            <a:r>
              <a:rPr lang="en-US" dirty="0" err="1"/>
              <a:t>alohida</a:t>
            </a:r>
            <a:r>
              <a:rPr lang="en-US" dirty="0"/>
              <a:t> </a:t>
            </a:r>
            <a:r>
              <a:rPr lang="en-US" dirty="0" err="1"/>
              <a:t>dastur</a:t>
            </a:r>
            <a:r>
              <a:rPr lang="en-US" dirty="0"/>
              <a:t> </a:t>
            </a:r>
            <a:r>
              <a:rPr lang="en-US" dirty="0" err="1"/>
              <a:t>sifatida</a:t>
            </a:r>
            <a:r>
              <a:rPr lang="en-US" dirty="0"/>
              <a:t> </a:t>
            </a:r>
            <a:r>
              <a:rPr lang="en-US" dirty="0" err="1"/>
              <a:t>ishga</a:t>
            </a:r>
            <a:r>
              <a:rPr lang="en-US" dirty="0"/>
              <a:t> </a:t>
            </a:r>
            <a:r>
              <a:rPr lang="en-US" dirty="0" err="1"/>
              <a:t>tushurish</a:t>
            </a:r>
            <a:r>
              <a:rPr lang="en-US" dirty="0"/>
              <a:t> </a:t>
            </a:r>
            <a:r>
              <a:rPr lang="en-US" dirty="0" err="1"/>
              <a:t>kerak</a:t>
            </a:r>
            <a:r>
              <a:rPr lang="en-US" dirty="0"/>
              <a:t> </a:t>
            </a:r>
            <a:r>
              <a:rPr lang="en-US" dirty="0" err="1"/>
              <a:t>bo’lsa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boshqa</a:t>
            </a:r>
            <a:r>
              <a:rPr lang="en-US" dirty="0"/>
              <a:t> </a:t>
            </a:r>
            <a:r>
              <a:rPr lang="en-US" dirty="0" err="1"/>
              <a:t>moduldan</a:t>
            </a:r>
            <a:r>
              <a:rPr lang="en-US" dirty="0"/>
              <a:t> </a:t>
            </a:r>
            <a:r>
              <a:rPr lang="en-US" dirty="0" err="1"/>
              <a:t>chaqirilganda</a:t>
            </a:r>
            <a:r>
              <a:rPr lang="en-US" dirty="0"/>
              <a:t> </a:t>
            </a:r>
            <a:r>
              <a:rPr lang="en-US" dirty="0" err="1"/>
              <a:t>ayrim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qismi</a:t>
            </a:r>
            <a:r>
              <a:rPr lang="en-US" dirty="0"/>
              <a:t> </a:t>
            </a:r>
            <a:r>
              <a:rPr lang="en-US" dirty="0" err="1"/>
              <a:t>ishga</a:t>
            </a:r>
            <a:r>
              <a:rPr lang="en-US" dirty="0"/>
              <a:t> </a:t>
            </a:r>
            <a:r>
              <a:rPr lang="en-US" dirty="0" err="1"/>
              <a:t>tushishi</a:t>
            </a:r>
            <a:r>
              <a:rPr lang="en-US" dirty="0"/>
              <a:t> </a:t>
            </a:r>
            <a:r>
              <a:rPr lang="en-US" dirty="0" err="1"/>
              <a:t>kerak</a:t>
            </a:r>
            <a:r>
              <a:rPr lang="en-US" dirty="0"/>
              <a:t> </a:t>
            </a:r>
            <a:r>
              <a:rPr lang="en-US" dirty="0" err="1"/>
              <a:t>bo’lmasa</a:t>
            </a:r>
            <a:r>
              <a:rPr lang="en-US" dirty="0"/>
              <a:t>, </a:t>
            </a:r>
            <a:r>
              <a:rPr lang="en-US" b="1" i="1" dirty="0"/>
              <a:t>__name__</a:t>
            </a:r>
            <a:r>
              <a:rPr lang="en-US" dirty="0"/>
              <a:t> </a:t>
            </a:r>
            <a:r>
              <a:rPr lang="en-US" dirty="0" err="1"/>
              <a:t>o’zgaruvchisidan</a:t>
            </a:r>
            <a:r>
              <a:rPr lang="en-US" dirty="0"/>
              <a:t> </a:t>
            </a:r>
            <a:r>
              <a:rPr lang="en-US" dirty="0" err="1"/>
              <a:t>foydalanish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Endilikda</a:t>
            </a:r>
            <a:r>
              <a:rPr lang="en-US" dirty="0"/>
              <a:t>                                     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qismi</a:t>
            </a:r>
            <a:r>
              <a:rPr lang="en-US" dirty="0"/>
              <a:t> </a:t>
            </a:r>
            <a:r>
              <a:rPr lang="en-US" dirty="0" err="1"/>
              <a:t>faqat</a:t>
            </a:r>
            <a:r>
              <a:rPr lang="en-US" dirty="0"/>
              <a:t> calculator.py moduli </a:t>
            </a:r>
            <a:r>
              <a:rPr lang="en-US" dirty="0" err="1"/>
              <a:t>o’zi</a:t>
            </a:r>
            <a:r>
              <a:rPr lang="en-US" dirty="0"/>
              <a:t> </a:t>
            </a:r>
            <a:r>
              <a:rPr lang="en-US" dirty="0" err="1"/>
              <a:t>alohida</a:t>
            </a:r>
            <a:r>
              <a:rPr lang="en-US" dirty="0"/>
              <a:t> </a:t>
            </a:r>
            <a:r>
              <a:rPr lang="en-US" dirty="0" err="1"/>
              <a:t>ishga</a:t>
            </a:r>
            <a:r>
              <a:rPr lang="en-US" dirty="0"/>
              <a:t> </a:t>
            </a:r>
            <a:r>
              <a:rPr lang="en-US" dirty="0" err="1"/>
              <a:t>tushirilsa</a:t>
            </a:r>
            <a:r>
              <a:rPr lang="en-US" dirty="0"/>
              <a:t> </a:t>
            </a:r>
            <a:r>
              <a:rPr lang="en-US" dirty="0" err="1"/>
              <a:t>ishlaydi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FDECC0E-A9FE-4D40-8071-0FFC67921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646" y="3345123"/>
            <a:ext cx="3371850" cy="2162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55A581C-ABD6-43BB-BE2D-5E2778328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830" y="3345123"/>
            <a:ext cx="4000500" cy="895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1626958-7037-4944-8BDC-2A8920072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9830" y="4302030"/>
            <a:ext cx="1123950" cy="342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7542430-2340-4D8E-992F-BBE84E2189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5037" y="5568855"/>
            <a:ext cx="24098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0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23E8915-D2AA-4327-A45A-972C3CA957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8302FC3C-9804-4950-B721-5FD704BA60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B9695BD-ECF6-49CA-8877-8C493193C6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3BC6EBB2-9BDC-4075-BA6B-43A9FBF9C8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xmlns="" id="{F3798573-F27B-47EB-8EA4-7EE34954C2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433F12-5CC0-467B-9D1E-AF9CE1DA4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Modullar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paketlar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59D96C-D7ED-43F4-B5D6-4FCCD94DE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Python </a:t>
            </a:r>
            <a:r>
              <a:rPr lang="en-US" dirty="0" err="1"/>
              <a:t>dasturlash</a:t>
            </a:r>
            <a:r>
              <a:rPr lang="en-US" dirty="0"/>
              <a:t> </a:t>
            </a:r>
            <a:r>
              <a:rPr lang="en-US" dirty="0" err="1"/>
              <a:t>tilida</a:t>
            </a:r>
            <a:r>
              <a:rPr lang="en-US" dirty="0"/>
              <a:t> </a:t>
            </a:r>
            <a:r>
              <a:rPr lang="en-US" dirty="0" err="1"/>
              <a:t>yozilgan</a:t>
            </a:r>
            <a:r>
              <a:rPr lang="en-US" dirty="0"/>
              <a:t> </a:t>
            </a:r>
            <a:r>
              <a:rPr lang="en-US" dirty="0" err="1"/>
              <a:t>dasturiy</a:t>
            </a:r>
            <a:r>
              <a:rPr lang="en-US" dirty="0"/>
              <a:t> </a:t>
            </a:r>
            <a:r>
              <a:rPr lang="en-US" dirty="0" err="1"/>
              <a:t>ta'minot</a:t>
            </a:r>
            <a:r>
              <a:rPr lang="en-US" dirty="0"/>
              <a:t> </a:t>
            </a:r>
            <a:r>
              <a:rPr lang="en-US" dirty="0" err="1"/>
              <a:t>paketlardan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modullardan</a:t>
            </a:r>
            <a:r>
              <a:rPr lang="en-US" dirty="0"/>
              <a:t> </a:t>
            </a:r>
            <a:r>
              <a:rPr lang="en-US" dirty="0" err="1"/>
              <a:t>iborat</a:t>
            </a:r>
            <a:r>
              <a:rPr lang="en-US" dirty="0"/>
              <a:t>. </a:t>
            </a:r>
          </a:p>
          <a:p>
            <a:r>
              <a:rPr lang="en-US" dirty="0" err="1"/>
              <a:t>Paketlar</a:t>
            </a:r>
            <a:r>
              <a:rPr lang="en-US" dirty="0"/>
              <a:t> </a:t>
            </a:r>
            <a:r>
              <a:rPr lang="en-US" dirty="0" err="1"/>
              <a:t>o'z</a:t>
            </a:r>
            <a:r>
              <a:rPr lang="en-US" dirty="0"/>
              <a:t> </a:t>
            </a:r>
            <a:r>
              <a:rPr lang="en-US" dirty="0" err="1"/>
              <a:t>navbatida</a:t>
            </a:r>
            <a:r>
              <a:rPr lang="en-US" dirty="0"/>
              <a:t> </a:t>
            </a:r>
            <a:r>
              <a:rPr lang="en-US" dirty="0" err="1"/>
              <a:t>modullardan</a:t>
            </a:r>
            <a:r>
              <a:rPr lang="en-US" dirty="0"/>
              <a:t> </a:t>
            </a:r>
            <a:r>
              <a:rPr lang="en-US" dirty="0" err="1"/>
              <a:t>tashkil</a:t>
            </a:r>
            <a:r>
              <a:rPr lang="en-US" dirty="0"/>
              <a:t> </a:t>
            </a:r>
            <a:r>
              <a:rPr lang="en-US" dirty="0" err="1"/>
              <a:t>topgan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777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8">
            <a:extLst>
              <a:ext uri="{FF2B5EF4-FFF2-40B4-BE49-F238E27FC236}">
                <a16:creationId xmlns:a16="http://schemas.microsoft.com/office/drawing/2014/main" xmlns="" id="{74CD14DB-BB81-479F-A1FC-1C75640E9F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xmlns="" id="{C943A91B-7CA7-4592-A975-73B1BF8C4C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xmlns="" id="{EC471314-E46A-414B-8D91-74880E84F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30" name="Freeform: Shape 24">
            <a:extLst>
              <a:ext uri="{FF2B5EF4-FFF2-40B4-BE49-F238E27FC236}">
                <a16:creationId xmlns:a16="http://schemas.microsoft.com/office/drawing/2014/main" xmlns="" id="{6A681326-1C9D-44A3-A627-3871BDAE4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433F12-5CC0-467B-9D1E-AF9CE1DA4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Modul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59D96C-D7ED-43F4-B5D6-4FCCD94DE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en-US" dirty="0"/>
              <a:t>Python </a:t>
            </a:r>
            <a:r>
              <a:rPr lang="en-US" dirty="0" err="1"/>
              <a:t>dasturlash</a:t>
            </a:r>
            <a:r>
              <a:rPr lang="en-US" dirty="0"/>
              <a:t> </a:t>
            </a:r>
            <a:r>
              <a:rPr lang="en-US" dirty="0" err="1"/>
              <a:t>tilida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deb </a:t>
            </a:r>
            <a:r>
              <a:rPr lang="en-US" dirty="0" err="1"/>
              <a:t>istalgan</a:t>
            </a:r>
            <a:r>
              <a:rPr lang="en-US" dirty="0"/>
              <a:t> *.</a:t>
            </a:r>
            <a:r>
              <a:rPr lang="en-US" dirty="0" err="1"/>
              <a:t>py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tugaydigan</a:t>
            </a:r>
            <a:r>
              <a:rPr lang="en-US" dirty="0"/>
              <a:t> </a:t>
            </a:r>
            <a:r>
              <a:rPr lang="en-US" dirty="0" err="1"/>
              <a:t>faylga</a:t>
            </a:r>
            <a:r>
              <a:rPr lang="en-US" dirty="0"/>
              <a:t> </a:t>
            </a:r>
            <a:r>
              <a:rPr lang="en-US" dirty="0" err="1"/>
              <a:t>aytiladi</a:t>
            </a:r>
            <a:r>
              <a:rPr lang="en-US" dirty="0"/>
              <a:t>.</a:t>
            </a:r>
          </a:p>
          <a:p>
            <a:r>
              <a:rPr lang="en-US" dirty="0" err="1"/>
              <a:t>Modulni</a:t>
            </a:r>
            <a:r>
              <a:rPr lang="en-US" dirty="0"/>
              <a:t> </a:t>
            </a:r>
            <a:r>
              <a:rPr lang="en-US" dirty="0" err="1"/>
              <a:t>nomi</a:t>
            </a:r>
            <a:r>
              <a:rPr lang="en-US" dirty="0"/>
              <a:t> </a:t>
            </a:r>
            <a:r>
              <a:rPr lang="en-US" dirty="0" err="1"/>
              <a:t>o`zgaruvchilar</a:t>
            </a:r>
            <a:r>
              <a:rPr lang="en-US" dirty="0"/>
              <a:t> </a:t>
            </a:r>
            <a:r>
              <a:rPr lang="en-US" dirty="0" err="1"/>
              <a:t>nomi</a:t>
            </a:r>
            <a:r>
              <a:rPr lang="en-US" dirty="0"/>
              <a:t> </a:t>
            </a:r>
            <a:r>
              <a:rPr lang="en-US" dirty="0" err="1"/>
              <a:t>kabi</a:t>
            </a:r>
            <a:r>
              <a:rPr lang="en-US" dirty="0"/>
              <a:t> </a:t>
            </a:r>
            <a:r>
              <a:rPr lang="en-US" dirty="0" err="1"/>
              <a:t>bo`ladi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Modullar</a:t>
            </a:r>
            <a:r>
              <a:rPr lang="en-US" dirty="0"/>
              <a:t> </a:t>
            </a:r>
            <a:r>
              <a:rPr lang="en-US" dirty="0" err="1"/>
              <a:t>ikki</a:t>
            </a:r>
            <a:r>
              <a:rPr lang="en-US" dirty="0"/>
              <a:t> </a:t>
            </a:r>
            <a:r>
              <a:rPr lang="en-US" dirty="0" err="1"/>
              <a:t>turga</a:t>
            </a:r>
            <a:r>
              <a:rPr lang="en-US" dirty="0"/>
              <a:t> </a:t>
            </a:r>
            <a:r>
              <a:rPr lang="en-US" dirty="0" err="1"/>
              <a:t>bo`linadi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Sof</a:t>
            </a:r>
            <a:r>
              <a:rPr lang="en-US" dirty="0"/>
              <a:t> Python </a:t>
            </a:r>
            <a:r>
              <a:rPr lang="en-US" dirty="0" err="1"/>
              <a:t>tilida</a:t>
            </a:r>
            <a:r>
              <a:rPr lang="en-US" dirty="0"/>
              <a:t> </a:t>
            </a:r>
            <a:r>
              <a:rPr lang="en-US" dirty="0" err="1"/>
              <a:t>yozilgan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Boshqa</a:t>
            </a:r>
            <a:r>
              <a:rPr lang="en-US" dirty="0"/>
              <a:t> </a:t>
            </a:r>
            <a:r>
              <a:rPr lang="en-US" dirty="0" err="1"/>
              <a:t>dasturlash</a:t>
            </a:r>
            <a:r>
              <a:rPr lang="en-US" dirty="0"/>
              <a:t> </a:t>
            </a:r>
            <a:r>
              <a:rPr lang="en-US" dirty="0" err="1"/>
              <a:t>tilida</a:t>
            </a:r>
            <a:r>
              <a:rPr lang="en-US" dirty="0"/>
              <a:t> </a:t>
            </a:r>
            <a:r>
              <a:rPr lang="en-US" dirty="0" err="1"/>
              <a:t>yozilgan</a:t>
            </a:r>
            <a:r>
              <a:rPr lang="en-US" dirty="0"/>
              <a:t> </a:t>
            </a:r>
            <a:r>
              <a:rPr lang="en-US" dirty="0" err="1"/>
              <a:t>to’ldiruvchi</a:t>
            </a:r>
            <a:r>
              <a:rPr lang="en-US" dirty="0"/>
              <a:t> </a:t>
            </a:r>
            <a:r>
              <a:rPr lang="en-US" dirty="0" err="1"/>
              <a:t>modullar</a:t>
            </a:r>
            <a:r>
              <a:rPr lang="en-US" dirty="0"/>
              <a:t>(extension modules).</a:t>
            </a:r>
          </a:p>
        </p:txBody>
      </p:sp>
    </p:spTree>
    <p:extLst>
      <p:ext uri="{BB962C8B-B14F-4D97-AF65-F5344CB8AC3E}">
        <p14:creationId xmlns:p14="http://schemas.microsoft.com/office/powerpoint/2010/main" val="3886766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433F12-5CC0-467B-9D1E-AF9CE1DA4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703" y="452718"/>
            <a:ext cx="9376131" cy="1400530"/>
          </a:xfrm>
        </p:spPr>
        <p:txBody>
          <a:bodyPr/>
          <a:lstStyle/>
          <a:p>
            <a:r>
              <a:rPr lang="en-US" sz="4400" dirty="0" err="1"/>
              <a:t>Standart</a:t>
            </a:r>
            <a:r>
              <a:rPr lang="en-US" sz="4400" dirty="0"/>
              <a:t> </a:t>
            </a:r>
            <a:r>
              <a:rPr lang="en-US" sz="4400" dirty="0" err="1"/>
              <a:t>kutubxonalar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59D96C-D7ED-43F4-B5D6-4FCCD94DE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040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/>
              <a:t>Python </a:t>
            </a:r>
            <a:r>
              <a:rPr lang="en-US" sz="2400" dirty="0" err="1"/>
              <a:t>dasturlash</a:t>
            </a:r>
            <a:r>
              <a:rPr lang="en-US" sz="2400" dirty="0"/>
              <a:t> </a:t>
            </a:r>
            <a:r>
              <a:rPr lang="en-US" sz="2400" dirty="0" err="1"/>
              <a:t>tilida</a:t>
            </a:r>
            <a:r>
              <a:rPr lang="en-US" sz="2400" dirty="0"/>
              <a:t> </a:t>
            </a:r>
            <a:r>
              <a:rPr lang="en-US" sz="2400" dirty="0" err="1"/>
              <a:t>standart</a:t>
            </a:r>
            <a:r>
              <a:rPr lang="en-US" sz="2400" dirty="0"/>
              <a:t> </a:t>
            </a:r>
            <a:r>
              <a:rPr lang="en-US" sz="2400" dirty="0" err="1"/>
              <a:t>kutubxonalar</a:t>
            </a:r>
            <a:r>
              <a:rPr lang="en-US" sz="2400" dirty="0"/>
              <a:t> </a:t>
            </a:r>
            <a:r>
              <a:rPr lang="en-US" sz="2400" dirty="0" err="1"/>
              <a:t>mavjud</a:t>
            </a:r>
            <a:r>
              <a:rPr lang="en-US" sz="2400" dirty="0"/>
              <a:t>.</a:t>
            </a:r>
          </a:p>
          <a:p>
            <a:r>
              <a:rPr lang="en-US" sz="2400" dirty="0"/>
              <a:t>Bu </a:t>
            </a:r>
            <a:r>
              <a:rPr lang="en-US" sz="2400" dirty="0" err="1"/>
              <a:t>kutubxonalar</a:t>
            </a:r>
            <a:r>
              <a:rPr lang="en-US" sz="2400" dirty="0"/>
              <a:t> </a:t>
            </a:r>
            <a:r>
              <a:rPr lang="en-US" sz="2400" dirty="0" err="1"/>
              <a:t>bilan</a:t>
            </a:r>
            <a:r>
              <a:rPr lang="en-US" sz="2400" dirty="0"/>
              <a:t> </a:t>
            </a:r>
            <a:r>
              <a:rPr lang="en-US" sz="2400" dirty="0" err="1"/>
              <a:t>ishlash</a:t>
            </a:r>
            <a:r>
              <a:rPr lang="en-US" sz="2400" dirty="0"/>
              <a:t> </a:t>
            </a:r>
            <a:r>
              <a:rPr lang="en-US" sz="2400" dirty="0" err="1"/>
              <a:t>uchun</a:t>
            </a:r>
            <a:r>
              <a:rPr lang="en-US" sz="2400" dirty="0"/>
              <a:t> </a:t>
            </a:r>
            <a:r>
              <a:rPr lang="en-US" sz="2400" dirty="0" err="1"/>
              <a:t>ortiqcha</a:t>
            </a:r>
            <a:r>
              <a:rPr lang="en-US" sz="2400" dirty="0"/>
              <a:t> </a:t>
            </a:r>
            <a:r>
              <a:rPr lang="en-US" sz="2400" dirty="0" err="1"/>
              <a:t>amal</a:t>
            </a:r>
            <a:r>
              <a:rPr lang="en-US" sz="2400" dirty="0"/>
              <a:t> </a:t>
            </a:r>
            <a:r>
              <a:rPr lang="en-US" sz="2400" dirty="0" err="1"/>
              <a:t>bajarish</a:t>
            </a:r>
            <a:r>
              <a:rPr lang="en-US" sz="2400" dirty="0"/>
              <a:t> </a:t>
            </a:r>
            <a:r>
              <a:rPr lang="en-US" sz="2400" dirty="0" err="1"/>
              <a:t>shart</a:t>
            </a:r>
            <a:r>
              <a:rPr lang="en-US" sz="2400" dirty="0"/>
              <a:t> </a:t>
            </a:r>
            <a:r>
              <a:rPr lang="en-US" sz="2400" dirty="0" err="1"/>
              <a:t>emas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Standart</a:t>
            </a:r>
            <a:r>
              <a:rPr lang="en-US" sz="2400" dirty="0"/>
              <a:t> </a:t>
            </a:r>
            <a:r>
              <a:rPr lang="en-US" sz="2400" dirty="0" err="1"/>
              <a:t>kutubxonalar</a:t>
            </a:r>
            <a:r>
              <a:rPr lang="en-US" sz="2400" dirty="0"/>
              <a:t> </a:t>
            </a:r>
            <a:r>
              <a:rPr lang="en-US" sz="2400" dirty="0" err="1"/>
              <a:t>ro’yhati</a:t>
            </a:r>
            <a:r>
              <a:rPr lang="en-US" sz="2400" dirty="0"/>
              <a:t> </a:t>
            </a:r>
            <a:r>
              <a:rPr lang="en-US" sz="2400" dirty="0" err="1"/>
              <a:t>quyidagicha</a:t>
            </a:r>
            <a:r>
              <a:rPr lang="en-US" sz="2400" dirty="0"/>
              <a:t>: </a:t>
            </a:r>
            <a:r>
              <a:rPr lang="en-US" sz="2400" dirty="0" err="1"/>
              <a:t>os</a:t>
            </a:r>
            <a:r>
              <a:rPr lang="en-US" sz="2400" dirty="0"/>
              <a:t>, sys, time, math, random, datetime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boshqa</a:t>
            </a:r>
            <a:r>
              <a:rPr lang="en-US" sz="2400" dirty="0"/>
              <a:t> </a:t>
            </a:r>
            <a:r>
              <a:rPr lang="en-US" sz="2400" dirty="0" err="1"/>
              <a:t>ko’plab</a:t>
            </a:r>
            <a:r>
              <a:rPr lang="en-US" sz="2400" dirty="0"/>
              <a:t> </a:t>
            </a:r>
            <a:r>
              <a:rPr lang="en-US" sz="2400" dirty="0" err="1"/>
              <a:t>kutubxonalar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3268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44A11D1-6963-485E-86DE-760B074343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B2F9C0-948E-49F8-B67D-275EAA54B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import</a:t>
            </a:r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xmlns="" id="{93BDF132-E4EF-4CB3-9A12-1EB75E159A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xmlns="" id="{F8486D32-0A56-4407-A9D1-7AFC169465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B73FE0C2-11C7-466D-B4BA-0330484CD5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9CA945-4B3D-40E0-BBA5-42A51AC6E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452" y="1410458"/>
            <a:ext cx="6495847" cy="258991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Kutubxonani</a:t>
            </a:r>
            <a:r>
              <a:rPr lang="en-US" dirty="0"/>
              <a:t> </a:t>
            </a:r>
            <a:r>
              <a:rPr lang="en-US" dirty="0" err="1"/>
              <a:t>chaqirib</a:t>
            </a:r>
            <a:r>
              <a:rPr lang="en-US" dirty="0"/>
              <a:t> </a:t>
            </a:r>
            <a:r>
              <a:rPr lang="en-US" dirty="0" err="1"/>
              <a:t>olish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import </a:t>
            </a:r>
            <a:r>
              <a:rPr lang="en-US" dirty="0" err="1"/>
              <a:t>kalit</a:t>
            </a:r>
            <a:r>
              <a:rPr lang="en-US" dirty="0"/>
              <a:t> </a:t>
            </a:r>
            <a:r>
              <a:rPr lang="en-US" dirty="0" err="1"/>
              <a:t>so’zi</a:t>
            </a:r>
            <a:r>
              <a:rPr lang="en-US" dirty="0"/>
              <a:t> </a:t>
            </a:r>
            <a:r>
              <a:rPr lang="en-US" dirty="0" err="1"/>
              <a:t>ishlatiladi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Mavjud</a:t>
            </a:r>
            <a:r>
              <a:rPr lang="en-US" dirty="0"/>
              <a:t> </a:t>
            </a:r>
            <a:r>
              <a:rPr lang="en-US" dirty="0" err="1"/>
              <a:t>bo’lmagan</a:t>
            </a:r>
            <a:r>
              <a:rPr lang="en-US" dirty="0"/>
              <a:t> </a:t>
            </a:r>
            <a:r>
              <a:rPr lang="en-US" dirty="0" err="1"/>
              <a:t>kutubxonani</a:t>
            </a:r>
            <a:r>
              <a:rPr lang="en-US" dirty="0"/>
              <a:t> </a:t>
            </a:r>
            <a:r>
              <a:rPr lang="en-US" dirty="0" err="1"/>
              <a:t>chaqirish</a:t>
            </a:r>
            <a:r>
              <a:rPr lang="en-US" dirty="0"/>
              <a:t> </a:t>
            </a:r>
            <a:r>
              <a:rPr lang="en-US" b="1" i="1" dirty="0" err="1"/>
              <a:t>ModuleNotFoundError</a:t>
            </a:r>
            <a:r>
              <a:rPr lang="en-US" dirty="0"/>
              <a:t> </a:t>
            </a:r>
            <a:r>
              <a:rPr lang="en-US" dirty="0" err="1"/>
              <a:t>hatoligiga</a:t>
            </a:r>
            <a:r>
              <a:rPr lang="en-US" dirty="0"/>
              <a:t> </a:t>
            </a:r>
            <a:r>
              <a:rPr lang="en-US" dirty="0" err="1"/>
              <a:t>sabab</a:t>
            </a:r>
            <a:r>
              <a:rPr lang="en-US" dirty="0"/>
              <a:t> </a:t>
            </a:r>
            <a:r>
              <a:rPr lang="en-US" dirty="0" err="1"/>
              <a:t>bo`ladi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461D33D-C868-42C9-ACA7-010DDF197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249" y="2386326"/>
            <a:ext cx="6572250" cy="638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E8CF109-60BF-4DD4-88A6-E35EA7314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249" y="4725027"/>
            <a:ext cx="4953000" cy="685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7847ADEB-630F-47DD-B3DC-D71357588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249" y="4193030"/>
            <a:ext cx="43434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20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E4E366E-272A-409E-840F-9A6A64A9E3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721560C-E4AB-4287-A29C-3F6916794C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xmlns="" id="{DF6CFF07-D953-4F9C-9A0E-E0A6AACB61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6220F6-C5A2-4A75-B8D1-B36AB42B6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help va dir funksiyalari</a:t>
            </a: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xmlns="" id="{DAA4FEEE-0B5F-41BF-825D-60F9FB0895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EC0ACD-2E80-4EC7-AF79-725335D50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US" dirty="0" err="1"/>
              <a:t>Kutubxona</a:t>
            </a:r>
            <a:r>
              <a:rPr lang="en-US" dirty="0"/>
              <a:t> </a:t>
            </a:r>
            <a:r>
              <a:rPr lang="en-US" dirty="0" err="1"/>
              <a:t>haqida</a:t>
            </a:r>
            <a:r>
              <a:rPr lang="en-US" dirty="0"/>
              <a:t> </a:t>
            </a:r>
            <a:r>
              <a:rPr lang="en-US" dirty="0" err="1"/>
              <a:t>ma`lumot</a:t>
            </a:r>
            <a:r>
              <a:rPr lang="en-US" dirty="0"/>
              <a:t> </a:t>
            </a:r>
            <a:r>
              <a:rPr lang="en-US" dirty="0" err="1"/>
              <a:t>olish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b="1" i="1" dirty="0"/>
              <a:t>help</a:t>
            </a:r>
            <a:r>
              <a:rPr lang="en-US" dirty="0"/>
              <a:t> </a:t>
            </a:r>
            <a:r>
              <a:rPr lang="en-US" dirty="0" err="1"/>
              <a:t>funksiyasi</a:t>
            </a:r>
            <a:r>
              <a:rPr lang="en-US" dirty="0"/>
              <a:t> </a:t>
            </a:r>
            <a:r>
              <a:rPr lang="en-US" dirty="0" err="1"/>
              <a:t>ishlatiladi</a:t>
            </a:r>
            <a:r>
              <a:rPr lang="en-US" dirty="0"/>
              <a:t>.</a:t>
            </a:r>
          </a:p>
          <a:p>
            <a:r>
              <a:rPr lang="en-US" dirty="0" err="1"/>
              <a:t>Kutubxonani</a:t>
            </a:r>
            <a:r>
              <a:rPr lang="en-US" dirty="0"/>
              <a:t> </a:t>
            </a:r>
            <a:r>
              <a:rPr lang="en-US" dirty="0" err="1"/>
              <a:t>ichida</a:t>
            </a:r>
            <a:r>
              <a:rPr lang="en-US" dirty="0"/>
              <a:t> </a:t>
            </a:r>
            <a:r>
              <a:rPr lang="en-US" dirty="0" err="1"/>
              <a:t>bor</a:t>
            </a:r>
            <a:r>
              <a:rPr lang="en-US" dirty="0"/>
              <a:t> </a:t>
            </a:r>
            <a:r>
              <a:rPr lang="en-US" dirty="0" err="1"/>
              <a:t>barcha</a:t>
            </a:r>
            <a:r>
              <a:rPr lang="en-US" dirty="0"/>
              <a:t> </a:t>
            </a:r>
            <a:r>
              <a:rPr lang="en-US" dirty="0" err="1"/>
              <a:t>elementlar</a:t>
            </a:r>
            <a:r>
              <a:rPr lang="en-US" dirty="0"/>
              <a:t> </a:t>
            </a:r>
            <a:r>
              <a:rPr lang="en-US" dirty="0" err="1"/>
              <a:t>ro`yhatini</a:t>
            </a:r>
            <a:r>
              <a:rPr lang="en-US" dirty="0"/>
              <a:t> </a:t>
            </a:r>
            <a:r>
              <a:rPr lang="en-US" dirty="0" err="1"/>
              <a:t>ko'rish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b="1" i="1" dirty="0" err="1"/>
              <a:t>dir</a:t>
            </a:r>
            <a:r>
              <a:rPr lang="en-US" dirty="0"/>
              <a:t> </a:t>
            </a:r>
            <a:r>
              <a:rPr lang="en-US" dirty="0" err="1"/>
              <a:t>funksiyasi</a:t>
            </a:r>
            <a:r>
              <a:rPr lang="en-US" dirty="0"/>
              <a:t> </a:t>
            </a:r>
            <a:r>
              <a:rPr lang="en-US" dirty="0" err="1"/>
              <a:t>ishatiladi</a:t>
            </a:r>
            <a:r>
              <a:rPr lang="en-US" dirty="0"/>
              <a:t>.</a:t>
            </a:r>
          </a:p>
        </p:txBody>
      </p:sp>
      <p:pic>
        <p:nvPicPr>
          <p:cNvPr id="7" name="Graphic 6" descr="Footer">
            <a:extLst>
              <a:ext uri="{FF2B5EF4-FFF2-40B4-BE49-F238E27FC236}">
                <a16:creationId xmlns:a16="http://schemas.microsoft.com/office/drawing/2014/main" xmlns="" id="{59F6B7AE-A9D4-4858-AD59-CEA30DE4D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986720" y="2548281"/>
            <a:ext cx="3662018" cy="3662018"/>
          </a:xfrm>
          <a:prstGeom prst="rect">
            <a:avLst/>
          </a:prstGeom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69FF69D-68BD-4851-ADE5-8FD1D81D7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44" y="4591050"/>
            <a:ext cx="35909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99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D9B8FD4-CDEB-4EB4-B4DE-C89E119389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xmlns="" id="{5A2E3D1D-9E9F-4739-BA14-D4D7FA9FBD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1FFB365B-E9DC-4859-B8AB-CB83EEBE4E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ADAB9C8-EB37-4914-A699-C716FC8FE4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576688-4B71-4588-B87F-FD904B757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17" y="1645920"/>
            <a:ext cx="1875834" cy="4470821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/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/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from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7E7287-E5A3-4924-A0ED-5DC74059F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>
            <a:normAutofit/>
          </a:bodyPr>
          <a:lstStyle/>
          <a:p>
            <a:r>
              <a:rPr lang="en-US" dirty="0" err="1"/>
              <a:t>Kutubxonadan</a:t>
            </a:r>
            <a:r>
              <a:rPr lang="en-US" dirty="0"/>
              <a:t> </a:t>
            </a:r>
            <a:r>
              <a:rPr lang="en-US" dirty="0" err="1"/>
              <a:t>faqatgina</a:t>
            </a:r>
            <a:r>
              <a:rPr lang="en-US" dirty="0"/>
              <a:t> </a:t>
            </a:r>
            <a:r>
              <a:rPr lang="en-US" dirty="0" err="1"/>
              <a:t>kerakli</a:t>
            </a:r>
            <a:r>
              <a:rPr lang="en-US" dirty="0"/>
              <a:t> </a:t>
            </a:r>
            <a:r>
              <a:rPr lang="en-US" dirty="0" err="1"/>
              <a:t>funksiyani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o’zgaruvchini</a:t>
            </a:r>
            <a:r>
              <a:rPr lang="en-US" dirty="0"/>
              <a:t> </a:t>
            </a:r>
            <a:r>
              <a:rPr lang="en-US" dirty="0" err="1"/>
              <a:t>chaqirib</a:t>
            </a:r>
            <a:r>
              <a:rPr lang="en-US" dirty="0"/>
              <a:t> </a:t>
            </a:r>
            <a:r>
              <a:rPr lang="en-US" dirty="0" err="1"/>
              <a:t>olish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from </a:t>
            </a:r>
            <a:r>
              <a:rPr lang="en-US" dirty="0" err="1"/>
              <a:t>kalit</a:t>
            </a:r>
            <a:r>
              <a:rPr lang="en-US" dirty="0"/>
              <a:t> </a:t>
            </a:r>
            <a:r>
              <a:rPr lang="en-US" dirty="0" err="1"/>
              <a:t>so`zi</a:t>
            </a:r>
            <a:r>
              <a:rPr lang="en-US" dirty="0"/>
              <a:t> </a:t>
            </a:r>
            <a:r>
              <a:rPr lang="en-US" dirty="0" err="1"/>
              <a:t>ishlatiladi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Mavjud</a:t>
            </a:r>
            <a:r>
              <a:rPr lang="en-US" dirty="0"/>
              <a:t> </a:t>
            </a:r>
            <a:r>
              <a:rPr lang="en-US" dirty="0" err="1"/>
              <a:t>bo’lmagan</a:t>
            </a:r>
            <a:r>
              <a:rPr lang="en-US" dirty="0"/>
              <a:t> </a:t>
            </a:r>
            <a:r>
              <a:rPr lang="en-US" dirty="0" err="1"/>
              <a:t>obyektni</a:t>
            </a:r>
            <a:r>
              <a:rPr lang="en-US" dirty="0"/>
              <a:t> </a:t>
            </a:r>
            <a:r>
              <a:rPr lang="en-US" dirty="0" err="1"/>
              <a:t>chaqirish</a:t>
            </a:r>
            <a:r>
              <a:rPr lang="en-US" dirty="0"/>
              <a:t> </a:t>
            </a:r>
            <a:r>
              <a:rPr lang="en-US" b="1" i="1" dirty="0" err="1"/>
              <a:t>ImportError</a:t>
            </a:r>
            <a:r>
              <a:rPr lang="en-US" b="1" i="1" dirty="0"/>
              <a:t> </a:t>
            </a:r>
            <a:r>
              <a:rPr lang="en-US" dirty="0" err="1"/>
              <a:t>hatoligiga</a:t>
            </a:r>
            <a:r>
              <a:rPr lang="en-US" dirty="0"/>
              <a:t> </a:t>
            </a:r>
            <a:r>
              <a:rPr lang="en-US" dirty="0" err="1"/>
              <a:t>olib</a:t>
            </a:r>
            <a:r>
              <a:rPr lang="en-US" dirty="0"/>
              <a:t> </a:t>
            </a:r>
            <a:r>
              <a:rPr lang="en-US" dirty="0" err="1"/>
              <a:t>keladi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9780FE8-4A6E-455B-AB5F-B3DB8A5CE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513" y="2788920"/>
            <a:ext cx="5172075" cy="1371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563E1CF5-E9BA-49F6-8884-9E2B1B318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219" y="5241956"/>
            <a:ext cx="3057525" cy="304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F0EFBDAF-779F-4D6F-B53D-DAE290D6AD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7219" y="5715001"/>
            <a:ext cx="56769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8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D9B8FD4-CDEB-4EB4-B4DE-C89E119389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xmlns="" id="{5A2E3D1D-9E9F-4739-BA14-D4D7FA9FBD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1FFB365B-E9DC-4859-B8AB-CB83EEBE4E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ADAB9C8-EB37-4914-A699-C716FC8FE4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3D27FC-236A-481C-9F35-A1CC1C15A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2166257" cy="4470821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/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/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D08767-FB2D-4283-89A8-5C92F5A2D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>
            <a:normAutofit/>
          </a:bodyPr>
          <a:lstStyle/>
          <a:p>
            <a:r>
              <a:rPr lang="en-US" dirty="0" err="1"/>
              <a:t>Modulni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moduldagi</a:t>
            </a:r>
            <a:r>
              <a:rPr lang="en-US" dirty="0"/>
              <a:t> </a:t>
            </a:r>
            <a:r>
              <a:rPr lang="en-US" dirty="0" err="1"/>
              <a:t>o’zgaruvchini</a:t>
            </a:r>
            <a:r>
              <a:rPr lang="en-US" dirty="0"/>
              <a:t> </a:t>
            </a:r>
            <a:r>
              <a:rPr lang="en-US" dirty="0" err="1"/>
              <a:t>boshqa</a:t>
            </a:r>
            <a:r>
              <a:rPr lang="en-US" dirty="0"/>
              <a:t> nom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chaqirish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as </a:t>
            </a:r>
            <a:r>
              <a:rPr lang="en-US" dirty="0" err="1"/>
              <a:t>ka`lit</a:t>
            </a:r>
            <a:r>
              <a:rPr lang="en-US" dirty="0"/>
              <a:t> </a:t>
            </a:r>
            <a:r>
              <a:rPr lang="en-US" dirty="0" err="1"/>
              <a:t>so`zidan</a:t>
            </a:r>
            <a:r>
              <a:rPr lang="en-US" dirty="0"/>
              <a:t> </a:t>
            </a:r>
            <a:r>
              <a:rPr lang="en-US" dirty="0" err="1"/>
              <a:t>foydaniladi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27F4894-D22E-45B2-BCBC-82AD0102E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504" y="2897310"/>
            <a:ext cx="58102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14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81BFA2-E023-4DF0-8E74-B74A2BC5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Modullar</a:t>
            </a:r>
            <a:r>
              <a:rPr lang="en-US" dirty="0"/>
              <a:t> </a:t>
            </a:r>
            <a:r>
              <a:rPr lang="en-US" dirty="0" err="1"/>
              <a:t>yaratish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CBA4F5-6727-4EF7-A64A-0E003973D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dasturlash</a:t>
            </a:r>
            <a:r>
              <a:rPr lang="en-US" dirty="0"/>
              <a:t> </a:t>
            </a:r>
            <a:r>
              <a:rPr lang="en-US" dirty="0" err="1"/>
              <a:t>tilini</a:t>
            </a:r>
            <a:r>
              <a:rPr lang="en-US" dirty="0"/>
              <a:t> standard </a:t>
            </a:r>
            <a:r>
              <a:rPr lang="en-US" dirty="0" err="1"/>
              <a:t>kutubxona</a:t>
            </a:r>
            <a:r>
              <a:rPr lang="en-US" dirty="0"/>
              <a:t> </a:t>
            </a:r>
            <a:r>
              <a:rPr lang="en-US" dirty="0" err="1"/>
              <a:t>ko’plab</a:t>
            </a:r>
            <a:r>
              <a:rPr lang="en-US" dirty="0"/>
              <a:t> </a:t>
            </a:r>
            <a:r>
              <a:rPr lang="en-US" dirty="0" err="1"/>
              <a:t>imkoniyatlarni</a:t>
            </a:r>
            <a:r>
              <a:rPr lang="en-US" dirty="0"/>
              <a:t> </a:t>
            </a:r>
            <a:r>
              <a:rPr lang="en-US" dirty="0" err="1"/>
              <a:t>yaratib</a:t>
            </a:r>
            <a:r>
              <a:rPr lang="en-US" dirty="0"/>
              <a:t> </a:t>
            </a:r>
            <a:r>
              <a:rPr lang="en-US" dirty="0" err="1"/>
              <a:t>beradi</a:t>
            </a:r>
            <a:r>
              <a:rPr lang="en-US" dirty="0"/>
              <a:t>. </a:t>
            </a:r>
          </a:p>
          <a:p>
            <a:r>
              <a:rPr lang="en-US" dirty="0" err="1"/>
              <a:t>Lekin</a:t>
            </a:r>
            <a:r>
              <a:rPr lang="en-US" dirty="0"/>
              <a:t> </a:t>
            </a:r>
            <a:r>
              <a:rPr lang="en-US" dirty="0" err="1"/>
              <a:t>baribir</a:t>
            </a:r>
            <a:r>
              <a:rPr lang="en-US" dirty="0"/>
              <a:t> </a:t>
            </a:r>
            <a:r>
              <a:rPr lang="en-US" dirty="0" err="1"/>
              <a:t>dastur</a:t>
            </a:r>
            <a:r>
              <a:rPr lang="en-US" dirty="0"/>
              <a:t> </a:t>
            </a:r>
            <a:r>
              <a:rPr lang="en-US" dirty="0" err="1"/>
              <a:t>yozish</a:t>
            </a:r>
            <a:r>
              <a:rPr lang="en-US" dirty="0"/>
              <a:t> </a:t>
            </a:r>
            <a:r>
              <a:rPr lang="en-US" dirty="0" err="1"/>
              <a:t>davomida</a:t>
            </a:r>
            <a:r>
              <a:rPr lang="en-US" dirty="0"/>
              <a:t> </a:t>
            </a:r>
            <a:r>
              <a:rPr lang="en-US" dirty="0" err="1"/>
              <a:t>o’zlarimiz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kutubxonalar</a:t>
            </a:r>
            <a:r>
              <a:rPr lang="en-US" dirty="0"/>
              <a:t> </a:t>
            </a:r>
            <a:r>
              <a:rPr lang="en-US" dirty="0" err="1"/>
              <a:t>yaratishga</a:t>
            </a:r>
            <a:r>
              <a:rPr lang="en-US" dirty="0"/>
              <a:t> </a:t>
            </a:r>
            <a:r>
              <a:rPr lang="en-US" dirty="0" err="1"/>
              <a:t>to’g’ri</a:t>
            </a:r>
            <a:r>
              <a:rPr lang="en-US" dirty="0"/>
              <a:t> </a:t>
            </a:r>
            <a:r>
              <a:rPr lang="en-US" dirty="0" err="1"/>
              <a:t>kelib</a:t>
            </a:r>
            <a:r>
              <a:rPr lang="en-US" dirty="0"/>
              <a:t> </a:t>
            </a:r>
            <a:r>
              <a:rPr lang="en-US" dirty="0" err="1"/>
              <a:t>qoladi</a:t>
            </a:r>
            <a:r>
              <a:rPr lang="en-US" dirty="0"/>
              <a:t>.</a:t>
            </a:r>
          </a:p>
          <a:p>
            <a:r>
              <a:rPr lang="en-US" dirty="0" err="1"/>
              <a:t>Bunday</a:t>
            </a:r>
            <a:r>
              <a:rPr lang="en-US" dirty="0"/>
              <a:t> </a:t>
            </a:r>
            <a:r>
              <a:rPr lang="en-US" dirty="0" err="1"/>
              <a:t>holatlarda</a:t>
            </a:r>
            <a:r>
              <a:rPr lang="en-US" dirty="0"/>
              <a:t> </a:t>
            </a:r>
            <a:r>
              <a:rPr lang="en-US" dirty="0" err="1"/>
              <a:t>yangi</a:t>
            </a:r>
            <a:r>
              <a:rPr lang="en-US" dirty="0"/>
              <a:t> </a:t>
            </a:r>
            <a:r>
              <a:rPr lang="en-US" dirty="0" err="1"/>
              <a:t>modularni</a:t>
            </a:r>
            <a:r>
              <a:rPr lang="en-US" dirty="0"/>
              <a:t> </a:t>
            </a:r>
            <a:r>
              <a:rPr lang="en-US" dirty="0" err="1"/>
              <a:t>yaratish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4769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172</TotalTime>
  <Words>360</Words>
  <Application>Microsoft Office PowerPoint</Application>
  <PresentationFormat>Широкоэкранный</PresentationFormat>
  <Paragraphs>67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Python </vt:lpstr>
      <vt:lpstr>Modullar va paketlar</vt:lpstr>
      <vt:lpstr>Modul</vt:lpstr>
      <vt:lpstr>Standart kutubxonalar</vt:lpstr>
      <vt:lpstr>import</vt:lpstr>
      <vt:lpstr>help va dir funksiyalari</vt:lpstr>
      <vt:lpstr>  from</vt:lpstr>
      <vt:lpstr>  as</vt:lpstr>
      <vt:lpstr>Modullar yaratish</vt:lpstr>
      <vt:lpstr>Modul yaratish</vt:lpstr>
      <vt:lpstr>Yangi modulni ishlatish</vt:lpstr>
      <vt:lpstr>Modul bilan ishlash</vt:lpstr>
      <vt:lpstr>__name__ o’zgaruvchisi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nazarbek.baltabaev@gmail.com</dc:creator>
  <cp:lastModifiedBy>acer</cp:lastModifiedBy>
  <cp:revision>9</cp:revision>
  <dcterms:created xsi:type="dcterms:W3CDTF">2021-02-25T07:45:10Z</dcterms:created>
  <dcterms:modified xsi:type="dcterms:W3CDTF">2021-10-28T16:22:42Z</dcterms:modified>
</cp:coreProperties>
</file>