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21"/>
  </p:notesMasterIdLst>
  <p:handoutMasterIdLst>
    <p:handoutMasterId r:id="rId22"/>
  </p:handoutMasterIdLst>
  <p:sldIdLst>
    <p:sldId id="276" r:id="rId5"/>
    <p:sldId id="256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1" autoAdjust="0"/>
    <p:restoredTop sz="96327" autoAdjust="0"/>
  </p:normalViewPr>
  <p:slideViewPr>
    <p:cSldViewPr snapToGrid="0">
      <p:cViewPr varScale="1">
        <p:scale>
          <a:sx n="30" d="100"/>
          <a:sy n="30" d="100"/>
        </p:scale>
        <p:origin x="72" y="1458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00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5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4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7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95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0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6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2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7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2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4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93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9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C47B699-08C0-4851-8BAE-384C14E4E0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66050" y="1079500"/>
            <a:ext cx="3884962" cy="213840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84917A2-B37A-4655-9D10-50C6FD698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66051" y="4113213"/>
            <a:ext cx="3884961" cy="1655762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sz="2400" i="1"/>
            </a:lvl1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EE5317-4FED-4CB5-85EE-6DAD46C2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B0D3427-2AA8-987B-E83A-494604F72C1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8" y="539750"/>
            <a:ext cx="6670675" cy="5759450"/>
          </a:xfrm>
          <a:custGeom>
            <a:avLst/>
            <a:gdLst>
              <a:gd name="connsiteX0" fmla="*/ 6573720 w 6670675"/>
              <a:gd name="connsiteY0" fmla="*/ 0 h 5759450"/>
              <a:gd name="connsiteX1" fmla="*/ 6670675 w 6670675"/>
              <a:gd name="connsiteY1" fmla="*/ 0 h 5759450"/>
              <a:gd name="connsiteX2" fmla="*/ 6670675 w 6670675"/>
              <a:gd name="connsiteY2" fmla="*/ 5759450 h 5759450"/>
              <a:gd name="connsiteX3" fmla="*/ 0 w 6670675"/>
              <a:gd name="connsiteY3" fmla="*/ 5759450 h 5759450"/>
              <a:gd name="connsiteX4" fmla="*/ 0 w 6670675"/>
              <a:gd name="connsiteY4" fmla="*/ 5669502 h 5759450"/>
              <a:gd name="connsiteX5" fmla="*/ 6573720 w 6670675"/>
              <a:gd name="connsiteY5" fmla="*/ 5669502 h 5759450"/>
              <a:gd name="connsiteX6" fmla="*/ 0 w 6670675"/>
              <a:gd name="connsiteY6" fmla="*/ 0 h 5759450"/>
              <a:gd name="connsiteX7" fmla="*/ 6562411 w 6670675"/>
              <a:gd name="connsiteY7" fmla="*/ 0 h 5759450"/>
              <a:gd name="connsiteX8" fmla="*/ 6562411 w 6670675"/>
              <a:gd name="connsiteY8" fmla="*/ 5658193 h 5759450"/>
              <a:gd name="connsiteX9" fmla="*/ 0 w 6670675"/>
              <a:gd name="connsiteY9" fmla="*/ 5658193 h 575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0675" h="5759450">
                <a:moveTo>
                  <a:pt x="6573720" y="0"/>
                </a:moveTo>
                <a:lnTo>
                  <a:pt x="6670675" y="0"/>
                </a:lnTo>
                <a:lnTo>
                  <a:pt x="6670675" y="5759450"/>
                </a:lnTo>
                <a:lnTo>
                  <a:pt x="0" y="5759450"/>
                </a:lnTo>
                <a:lnTo>
                  <a:pt x="0" y="5669502"/>
                </a:lnTo>
                <a:lnTo>
                  <a:pt x="6573720" y="5669502"/>
                </a:lnTo>
                <a:close/>
                <a:moveTo>
                  <a:pt x="0" y="0"/>
                </a:moveTo>
                <a:lnTo>
                  <a:pt x="6562411" y="0"/>
                </a:lnTo>
                <a:lnTo>
                  <a:pt x="6562411" y="5658193"/>
                </a:lnTo>
                <a:lnTo>
                  <a:pt x="0" y="5658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D4FB6FD-0D78-2F14-EC30-9013875CFD4A}"/>
              </a:ext>
            </a:extLst>
          </p:cNvPr>
          <p:cNvSpPr/>
          <p:nvPr userDrawn="1"/>
        </p:nvSpPr>
        <p:spPr>
          <a:xfrm>
            <a:off x="439938" y="439388"/>
            <a:ext cx="6675120" cy="5769864"/>
          </a:xfrm>
          <a:prstGeom prst="frame">
            <a:avLst>
              <a:gd name="adj1" fmla="val 1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8" r:id="rId1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Attacking the firewall and stealing data over an encrypted channel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Snagging flag 4 for the challenge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DF391-5B46-982E-8620-F13656075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4825" y="1790700"/>
            <a:ext cx="4876000" cy="3978275"/>
          </a:xfrm>
        </p:spPr>
      </p:pic>
    </p:spTree>
    <p:extLst>
      <p:ext uri="{BB962C8B-B14F-4D97-AF65-F5344CB8AC3E}">
        <p14:creationId xmlns:p14="http://schemas.microsoft.com/office/powerpoint/2010/main" val="113135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Viewing access file from </a:t>
            </a:r>
            <a:r>
              <a:rPr lang="en-US" dirty="0" err="1"/>
              <a:t>apache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24F1AD-50F9-ACE3-391F-20E87EF24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2151" y="1790700"/>
            <a:ext cx="5201348" cy="3978275"/>
          </a:xfrm>
        </p:spPr>
      </p:pic>
    </p:spTree>
    <p:extLst>
      <p:ext uri="{BB962C8B-B14F-4D97-AF65-F5344CB8AC3E}">
        <p14:creationId xmlns:p14="http://schemas.microsoft.com/office/powerpoint/2010/main" val="148923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Compromised machine 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21473-7BC3-395D-AC39-F4412642E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4188" y="2946283"/>
            <a:ext cx="7697274" cy="1667108"/>
          </a:xfrm>
        </p:spPr>
      </p:pic>
    </p:spTree>
    <p:extLst>
      <p:ext uri="{BB962C8B-B14F-4D97-AF65-F5344CB8AC3E}">
        <p14:creationId xmlns:p14="http://schemas.microsoft.com/office/powerpoint/2010/main" val="81022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Compromised machine 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21473-7BC3-395D-AC39-F4412642E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4188" y="2946283"/>
            <a:ext cx="7697274" cy="1667108"/>
          </a:xfrm>
        </p:spPr>
      </p:pic>
    </p:spTree>
    <p:extLst>
      <p:ext uri="{BB962C8B-B14F-4D97-AF65-F5344CB8AC3E}">
        <p14:creationId xmlns:p14="http://schemas.microsoft.com/office/powerpoint/2010/main" val="317878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Conducting ms09_050 exploit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D395A2-EDE0-F5C2-BF45-09540F063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4661" y="1988887"/>
            <a:ext cx="7716327" cy="3581900"/>
          </a:xfrm>
        </p:spPr>
      </p:pic>
    </p:spTree>
    <p:extLst>
      <p:ext uri="{BB962C8B-B14F-4D97-AF65-F5344CB8AC3E}">
        <p14:creationId xmlns:p14="http://schemas.microsoft.com/office/powerpoint/2010/main" val="337528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Stealing </a:t>
            </a:r>
            <a:r>
              <a:rPr lang="en-US" dirty="0" err="1"/>
              <a:t>deathstar</a:t>
            </a:r>
            <a:r>
              <a:rPr lang="en-US" dirty="0"/>
              <a:t> blueprints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67103-7B0C-8844-3076-D986100C0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3687" y="1790700"/>
            <a:ext cx="4838275" cy="3978275"/>
          </a:xfrm>
        </p:spPr>
      </p:pic>
    </p:spTree>
    <p:extLst>
      <p:ext uri="{BB962C8B-B14F-4D97-AF65-F5344CB8AC3E}">
        <p14:creationId xmlns:p14="http://schemas.microsoft.com/office/powerpoint/2010/main" val="172771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7102C3-2807-EC93-3DF7-AF28C120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lab, I  did attack a Windows web server from the wide area network, or WAN, with Metasploit and a Meterpreter PHP payload. Using </a:t>
            </a:r>
            <a:r>
              <a:rPr lang="en-US" dirty="0" err="1"/>
              <a:t>nmap</a:t>
            </a:r>
            <a:r>
              <a:rPr lang="en-US" dirty="0"/>
              <a:t> and Metasploit, the I did leverage vulnerable WebDAV/2 XAMPP Web Server machine and pivot to the internal network and exploit a vulnerable Windows Server machine SMB vulnerability. Then I , stole the blueprints for a </a:t>
            </a:r>
            <a:r>
              <a:rPr lang="en-US" dirty="0" err="1"/>
              <a:t>DeathStar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350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2467" y="-1069200"/>
            <a:ext cx="3884962" cy="21384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C3F3DE7-4288-44D0-9E2E-8E5B9936A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84617"/>
            <a:ext cx="12192000" cy="5773383"/>
          </a:xfrm>
        </p:spPr>
        <p:txBody>
          <a:bodyPr/>
          <a:lstStyle/>
          <a:p>
            <a:r>
              <a:rPr lang="en-US" i="0" dirty="0"/>
              <a:t>In this lab, I will attack a firewall and steal data over an encrypted channel below shows the network topology for this lab. I will be using the external Kali Attack Machine on the wide area network, or WAN, to attack a web application on the network. I will use Metasploit and a Meterpreter payload to exploit a machine using an XAMPP WebDAV PHP Upload exploit. This exploit uses default WebDAV credentials on XAMPP servers. It uses supplied credentials to launch a Hypertext Preprocessor (PHP) Meterpreter payload.</a:t>
            </a:r>
          </a:p>
          <a:p>
            <a:endParaRPr lang="en-US" i="0" dirty="0"/>
          </a:p>
          <a:p>
            <a:r>
              <a:rPr lang="en-US" i="0" dirty="0"/>
              <a:t>Tools:</a:t>
            </a:r>
          </a:p>
          <a:p>
            <a:r>
              <a:rPr lang="en-US" i="0" dirty="0"/>
              <a:t>Kali</a:t>
            </a:r>
          </a:p>
          <a:p>
            <a:r>
              <a:rPr lang="en-US" i="0" dirty="0" err="1"/>
              <a:t>Zenmap</a:t>
            </a:r>
            <a:endParaRPr lang="en-US" i="0" dirty="0"/>
          </a:p>
          <a:p>
            <a:r>
              <a:rPr lang="en-US" i="0" dirty="0"/>
              <a:t>Metasploit</a:t>
            </a:r>
          </a:p>
          <a:p>
            <a:r>
              <a:rPr lang="en-US" i="0" dirty="0"/>
              <a:t>Nmap</a:t>
            </a:r>
          </a:p>
          <a:p>
            <a:r>
              <a:rPr lang="en-US" i="0" dirty="0"/>
              <a:t>Privilege Escalation</a:t>
            </a:r>
          </a:p>
        </p:txBody>
      </p:sp>
    </p:spTree>
    <p:extLst>
      <p:ext uri="{BB962C8B-B14F-4D97-AF65-F5344CB8AC3E}">
        <p14:creationId xmlns:p14="http://schemas.microsoft.com/office/powerpoint/2010/main" val="97536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422" y="0"/>
            <a:ext cx="3884962" cy="21384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C3F3DE7-4288-44D0-9E2E-8E5B9936A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984" y="2544416"/>
            <a:ext cx="10893286" cy="373711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gotham-book"/>
              </a:rPr>
              <a:t>Use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tham-book"/>
              </a:rPr>
              <a:t>nmap</a:t>
            </a:r>
            <a:r>
              <a:rPr lang="en-US" b="0" i="0" dirty="0">
                <a:solidFill>
                  <a:schemeClr val="tx1"/>
                </a:solidFill>
                <a:effectLst/>
                <a:latin typeface="gotham-book"/>
              </a:rPr>
              <a:t>/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tham-book"/>
              </a:rPr>
              <a:t>Zenmap</a:t>
            </a:r>
            <a:r>
              <a:rPr lang="en-US" b="0" i="0" dirty="0">
                <a:solidFill>
                  <a:schemeClr val="tx1"/>
                </a:solidFill>
                <a:effectLst/>
                <a:latin typeface="gotham-book"/>
              </a:rPr>
              <a:t> to scan a network.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gotham-book"/>
              </a:rPr>
              <a:t>Use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tham-book"/>
              </a:rPr>
              <a:t>metasploit</a:t>
            </a:r>
            <a:r>
              <a:rPr lang="en-US" b="0" i="0" dirty="0">
                <a:solidFill>
                  <a:schemeClr val="tx1"/>
                </a:solidFill>
                <a:effectLst/>
                <a:latin typeface="gotham-book"/>
              </a:rPr>
              <a:t>/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tham-book"/>
              </a:rPr>
              <a:t>meterpreter</a:t>
            </a:r>
            <a:r>
              <a:rPr lang="en-US" b="0" i="0" dirty="0">
                <a:solidFill>
                  <a:schemeClr val="tx1"/>
                </a:solidFill>
                <a:effectLst/>
                <a:latin typeface="gotham-book"/>
              </a:rPr>
              <a:t> to exploit a vulnerability on a target.</a:t>
            </a:r>
          </a:p>
        </p:txBody>
      </p:sp>
    </p:spTree>
    <p:extLst>
      <p:ext uri="{BB962C8B-B14F-4D97-AF65-F5344CB8AC3E}">
        <p14:creationId xmlns:p14="http://schemas.microsoft.com/office/powerpoint/2010/main" val="1363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852AFF-7E0F-E042-1C5C-C9EF5A6EA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2796" y="2060335"/>
            <a:ext cx="3820058" cy="3439005"/>
          </a:xfrm>
        </p:spPr>
      </p:pic>
    </p:spTree>
    <p:extLst>
      <p:ext uri="{BB962C8B-B14F-4D97-AF65-F5344CB8AC3E}">
        <p14:creationId xmlns:p14="http://schemas.microsoft.com/office/powerpoint/2010/main" val="270200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Pen testing process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6AB7C6F-998B-C858-59F0-3672884DD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7008" y="1461676"/>
            <a:ext cx="1653813" cy="5194668"/>
          </a:xfrm>
        </p:spPr>
      </p:pic>
    </p:spTree>
    <p:extLst>
      <p:ext uri="{BB962C8B-B14F-4D97-AF65-F5344CB8AC3E}">
        <p14:creationId xmlns:p14="http://schemas.microsoft.com/office/powerpoint/2010/main" val="307079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NMAP scan on the PF sense firewall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E9A381C-F04E-D108-FC54-ACE6A79B4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32249" y="1790700"/>
            <a:ext cx="5321152" cy="3978275"/>
          </a:xfrm>
        </p:spPr>
      </p:pic>
    </p:spTree>
    <p:extLst>
      <p:ext uri="{BB962C8B-B14F-4D97-AF65-F5344CB8AC3E}">
        <p14:creationId xmlns:p14="http://schemas.microsoft.com/office/powerpoint/2010/main" val="183108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Zenmap</a:t>
            </a:r>
            <a:r>
              <a:rPr lang="en-US" dirty="0"/>
              <a:t> scan of the machine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F468EA-410D-5577-A461-F6A24F94B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4659" y="1790700"/>
            <a:ext cx="5936332" cy="3978275"/>
          </a:xfrm>
        </p:spPr>
      </p:pic>
    </p:spTree>
    <p:extLst>
      <p:ext uri="{BB962C8B-B14F-4D97-AF65-F5344CB8AC3E}">
        <p14:creationId xmlns:p14="http://schemas.microsoft.com/office/powerpoint/2010/main" val="225973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Launching </a:t>
            </a:r>
            <a:r>
              <a:rPr lang="en-US" dirty="0" err="1"/>
              <a:t>msf</a:t>
            </a:r>
            <a:r>
              <a:rPr lang="en-US" dirty="0"/>
              <a:t> console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E3F21-F543-92CB-8AB6-FE06650D6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8019" y="1790700"/>
            <a:ext cx="5849611" cy="3978275"/>
          </a:xfrm>
        </p:spPr>
      </p:pic>
    </p:spTree>
    <p:extLst>
      <p:ext uri="{BB962C8B-B14F-4D97-AF65-F5344CB8AC3E}">
        <p14:creationId xmlns:p14="http://schemas.microsoft.com/office/powerpoint/2010/main" val="2709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Launching </a:t>
            </a:r>
            <a:r>
              <a:rPr lang="en-US" dirty="0" err="1"/>
              <a:t>msf</a:t>
            </a:r>
            <a:r>
              <a:rPr lang="en-US" dirty="0"/>
              <a:t> console and then using </a:t>
            </a:r>
            <a:r>
              <a:rPr lang="en-US" dirty="0" err="1"/>
              <a:t>xampp</a:t>
            </a:r>
            <a:r>
              <a:rPr lang="en-US" dirty="0"/>
              <a:t> web </a:t>
            </a:r>
            <a:r>
              <a:rPr lang="en-US" dirty="0" err="1"/>
              <a:t>dav</a:t>
            </a:r>
            <a:r>
              <a:rPr lang="en-US" dirty="0"/>
              <a:t> upload 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0C79C2-5AB7-5DFF-98D3-B40ADB3D7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2421" y="2447657"/>
            <a:ext cx="7763958" cy="3839111"/>
          </a:xfrm>
        </p:spPr>
      </p:pic>
    </p:spTree>
    <p:extLst>
      <p:ext uri="{BB962C8B-B14F-4D97-AF65-F5344CB8AC3E}">
        <p14:creationId xmlns:p14="http://schemas.microsoft.com/office/powerpoint/2010/main" val="103803167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021420E-D6CD-4398-9C5C-03FBF688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{F7C128B8-39CF-4B90-8AA9-AFCDEC0A40C0}tf22339732_win32</Template>
  <TotalTime>70</TotalTime>
  <Words>280</Words>
  <Application>Microsoft Office PowerPoint</Application>
  <PresentationFormat>Widescreen</PresentationFormat>
  <Paragraphs>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 Light</vt:lpstr>
      <vt:lpstr>Calibri</vt:lpstr>
      <vt:lpstr>gotham-book</vt:lpstr>
      <vt:lpstr>Rockwell Nova Light</vt:lpstr>
      <vt:lpstr>Wingdings</vt:lpstr>
      <vt:lpstr>LeafVTI</vt:lpstr>
      <vt:lpstr>Attacking the firewall and stealing data over an encrypted channel </vt:lpstr>
      <vt:lpstr>Introduction</vt:lpstr>
      <vt:lpstr>Objective</vt:lpstr>
      <vt:lpstr>Topology</vt:lpstr>
      <vt:lpstr>Pen testing process</vt:lpstr>
      <vt:lpstr>NMAP scan on the PF sense firewall</vt:lpstr>
      <vt:lpstr>Zenmap scan of the machine </vt:lpstr>
      <vt:lpstr>Launching msf console</vt:lpstr>
      <vt:lpstr>Launching msf console and then using xampp web dav upload php </vt:lpstr>
      <vt:lpstr>Snagging flag 4 for the challenge</vt:lpstr>
      <vt:lpstr>Viewing access file from apache</vt:lpstr>
      <vt:lpstr>Compromised machine info</vt:lpstr>
      <vt:lpstr>Compromised machine info</vt:lpstr>
      <vt:lpstr>Conducting ms09_050 exploit</vt:lpstr>
      <vt:lpstr>Stealing deathstar blueprints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DePriest</dc:creator>
  <cp:lastModifiedBy>Samuel DePriest</cp:lastModifiedBy>
  <cp:revision>1</cp:revision>
  <dcterms:created xsi:type="dcterms:W3CDTF">2024-09-30T04:57:50Z</dcterms:created>
  <dcterms:modified xsi:type="dcterms:W3CDTF">2024-09-30T06:08:00Z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