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handoutMasterIdLst>
    <p:handoutMasterId r:id="rId22"/>
  </p:handoutMasterIdLst>
  <p:sldIdLst>
    <p:sldId id="436" r:id="rId5"/>
    <p:sldId id="439" r:id="rId6"/>
    <p:sldId id="437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52" r:id="rId19"/>
    <p:sldId id="45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5" autoAdjust="0"/>
    <p:restoredTop sz="95394" autoAdjust="0"/>
  </p:normalViewPr>
  <p:slideViewPr>
    <p:cSldViewPr snapToGrid="0">
      <p:cViewPr varScale="1">
        <p:scale>
          <a:sx n="57" d="100"/>
          <a:sy n="57" d="100"/>
        </p:scale>
        <p:origin x="72" y="142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95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46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42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0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02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09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4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8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42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6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7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9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7" r:id="rId14"/>
    <p:sldLayoutId id="2147483728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Exploiting a Vulnerable Web Application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Samuel DePriest</a:t>
            </a:r>
            <a:br>
              <a:rPr lang="en-US" sz="1800" dirty="0"/>
            </a:br>
            <a:r>
              <a:rPr lang="en-US" sz="1800" dirty="0"/>
              <a:t>09/29/2024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Armitage to exploit Machines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FD09D0A-238F-8199-8629-1DBB3868706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920637" y="2273300"/>
            <a:ext cx="4426926" cy="3317875"/>
          </a:xfrm>
        </p:spPr>
      </p:pic>
    </p:spTree>
    <p:extLst>
      <p:ext uri="{BB962C8B-B14F-4D97-AF65-F5344CB8AC3E}">
        <p14:creationId xmlns:p14="http://schemas.microsoft.com/office/powerpoint/2010/main" val="471371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machine OS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ECD93F-B643-A129-1026-9D2447A35A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929124" y="2273300"/>
            <a:ext cx="4409951" cy="3317875"/>
          </a:xfrm>
        </p:spPr>
      </p:pic>
    </p:spTree>
    <p:extLst>
      <p:ext uri="{BB962C8B-B14F-4D97-AF65-F5344CB8AC3E}">
        <p14:creationId xmlns:p14="http://schemas.microsoft.com/office/powerpoint/2010/main" val="337220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Launching the XAMPP WebDAV PHP exploit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0442A6-B926-0FC0-959B-D5CCFA544E6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926029" y="2273300"/>
            <a:ext cx="4416142" cy="3317875"/>
          </a:xfrm>
        </p:spPr>
      </p:pic>
    </p:spTree>
    <p:extLst>
      <p:ext uri="{BB962C8B-B14F-4D97-AF65-F5344CB8AC3E}">
        <p14:creationId xmlns:p14="http://schemas.microsoft.com/office/powerpoint/2010/main" val="290306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Obtained flag from exploited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866E9DB-1ED5-1F02-BAF2-F5CF650CF1B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934506" y="2273300"/>
            <a:ext cx="4399187" cy="3317875"/>
          </a:xfrm>
        </p:spPr>
      </p:pic>
    </p:spTree>
    <p:extLst>
      <p:ext uri="{BB962C8B-B14F-4D97-AF65-F5344CB8AC3E}">
        <p14:creationId xmlns:p14="http://schemas.microsoft.com/office/powerpoint/2010/main" val="294285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Obtained flag6 within access log file from exploited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BA36AD-186F-DC5C-E8C1-9AB29DE1593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854260" y="2273300"/>
            <a:ext cx="4559680" cy="3317875"/>
          </a:xfrm>
        </p:spPr>
      </p:pic>
    </p:spTree>
    <p:extLst>
      <p:ext uri="{BB962C8B-B14F-4D97-AF65-F5344CB8AC3E}">
        <p14:creationId xmlns:p14="http://schemas.microsoft.com/office/powerpoint/2010/main" val="36632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Obtained flag6 within access log file from exploited machine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BA36AD-186F-DC5C-E8C1-9AB29DE1593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854260" y="2273300"/>
            <a:ext cx="4559680" cy="3317875"/>
          </a:xfrm>
        </p:spPr>
      </p:pic>
    </p:spTree>
    <p:extLst>
      <p:ext uri="{BB962C8B-B14F-4D97-AF65-F5344CB8AC3E}">
        <p14:creationId xmlns:p14="http://schemas.microsoft.com/office/powerpoint/2010/main" val="4220777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this lab, I will attack a web application from the wide area network, or WAN with </a:t>
            </a:r>
            <a:r>
              <a:rPr lang="en-US" dirty="0" err="1"/>
              <a:t>nmap</a:t>
            </a:r>
            <a:r>
              <a:rPr lang="en-US" dirty="0"/>
              <a:t> and Armitage. Using </a:t>
            </a:r>
            <a:r>
              <a:rPr lang="en-US" dirty="0" err="1"/>
              <a:t>nmap</a:t>
            </a:r>
            <a:r>
              <a:rPr lang="en-US" dirty="0"/>
              <a:t>, and Armitage, the attacker will leverage vulnerable WebDAV/2 </a:t>
            </a:r>
            <a:r>
              <a:rPr lang="en-US" dirty="0" err="1"/>
              <a:t>Xampp</a:t>
            </a:r>
            <a:r>
              <a:rPr lang="en-US" dirty="0"/>
              <a:t> Web Server machine and pivot to the internal network and exploit a vulnerable Windows Server machine SMB vulnerability.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307" y="-41901"/>
            <a:ext cx="3162894" cy="136270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67200" y="1320802"/>
            <a:ext cx="7924800" cy="55371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-book"/>
              </a:rPr>
              <a:t>In this lab, I will learn how to exploit a vulnerable web application. Below shows the lab topology for this lab. I am using the external Kali attack machine on the wide area network, or WAN, to attack a web application on the network. I will use Armitage, which is a front end for Metasploit, to exploit a machine using XAMPP WebDAV PHP Upload exploit. This exploit uses default WebDAV credentials on XAMPP servers. It uses supplied credentials to launch a Hypertext Preprocessor (PHP) payload. </a:t>
            </a:r>
          </a:p>
          <a:p>
            <a:r>
              <a:rPr lang="en-US" dirty="0">
                <a:solidFill>
                  <a:schemeClr val="bg1"/>
                </a:solidFill>
                <a:latin typeface="gotham-book"/>
              </a:rPr>
              <a:t>Tools:</a:t>
            </a:r>
          </a:p>
          <a:p>
            <a:r>
              <a:rPr lang="en-US" dirty="0">
                <a:solidFill>
                  <a:schemeClr val="bg1"/>
                </a:solidFill>
                <a:latin typeface="gotham-book"/>
              </a:rPr>
              <a:t>Nmap</a:t>
            </a:r>
          </a:p>
          <a:p>
            <a:r>
              <a:rPr lang="en-US" dirty="0" err="1">
                <a:solidFill>
                  <a:schemeClr val="bg1"/>
                </a:solidFill>
                <a:latin typeface="gotham-book"/>
              </a:rPr>
              <a:t>Zenmap</a:t>
            </a:r>
            <a:endParaRPr lang="en-US" dirty="0">
              <a:solidFill>
                <a:schemeClr val="bg1"/>
              </a:solidFill>
              <a:latin typeface="gotham-book"/>
            </a:endParaRPr>
          </a:p>
          <a:p>
            <a:r>
              <a:rPr lang="en-US" dirty="0">
                <a:solidFill>
                  <a:schemeClr val="bg1"/>
                </a:solidFill>
                <a:latin typeface="gotham-book"/>
              </a:rPr>
              <a:t>Kali</a:t>
            </a:r>
          </a:p>
          <a:p>
            <a:r>
              <a:rPr lang="en-US" dirty="0">
                <a:solidFill>
                  <a:schemeClr val="bg1"/>
                </a:solidFill>
                <a:latin typeface="gotham-book"/>
              </a:rPr>
              <a:t>Metasploit</a:t>
            </a:r>
          </a:p>
          <a:p>
            <a:r>
              <a:rPr lang="en-US" dirty="0">
                <a:solidFill>
                  <a:schemeClr val="bg1"/>
                </a:solidFill>
                <a:latin typeface="gotham-book"/>
              </a:rPr>
              <a:t>Meterpreter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 Contoso, we empower farming communities to foster collaborative thinking to further drive workplace innovation. By closing the loop and leveraging ethical farming methods, we help businesses grow organically and nurture a consumer first mindset.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DEEA2-52D3-B5B0-F7B5-68519D633A6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152623" y="2307998"/>
            <a:ext cx="3962953" cy="324847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9DEEA2-52D3-B5B0-F7B5-68519D633A6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152623" y="2307998"/>
            <a:ext cx="3962953" cy="324847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95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Pentesting</a:t>
            </a:r>
            <a:r>
              <a:rPr lang="en-US" dirty="0"/>
              <a:t>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E8C17C-BC71-2084-6A30-47F07F12CC5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010400" y="45862"/>
            <a:ext cx="3615318" cy="6766276"/>
          </a:xfrm>
        </p:spPr>
      </p:pic>
    </p:spTree>
    <p:extLst>
      <p:ext uri="{BB962C8B-B14F-4D97-AF65-F5344CB8AC3E}">
        <p14:creationId xmlns:p14="http://schemas.microsoft.com/office/powerpoint/2010/main" val="3025782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Nmap scan on </a:t>
            </a:r>
            <a:r>
              <a:rPr lang="en-US" dirty="0" err="1"/>
              <a:t>Pfsense</a:t>
            </a:r>
            <a:r>
              <a:rPr lang="en-US" dirty="0"/>
              <a:t> firewall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D6133E-7111-AD93-CC3F-5000D9F0A40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785734" y="2273300"/>
            <a:ext cx="4696731" cy="3317875"/>
          </a:xfrm>
        </p:spPr>
      </p:pic>
    </p:spTree>
    <p:extLst>
      <p:ext uri="{BB962C8B-B14F-4D97-AF65-F5344CB8AC3E}">
        <p14:creationId xmlns:p14="http://schemas.microsoft.com/office/powerpoint/2010/main" val="133582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and Hosts open form </a:t>
            </a:r>
            <a:r>
              <a:rPr lang="en-US" dirty="0" err="1"/>
              <a:t>zenmap</a:t>
            </a:r>
            <a:r>
              <a:rPr lang="en-US" dirty="0"/>
              <a:t> scan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212C46-C5C2-3B2B-6C70-B00B7C8E953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793583" y="2273300"/>
            <a:ext cx="4681033" cy="3317875"/>
          </a:xfrm>
        </p:spPr>
      </p:pic>
    </p:spTree>
    <p:extLst>
      <p:ext uri="{BB962C8B-B14F-4D97-AF65-F5344CB8AC3E}">
        <p14:creationId xmlns:p14="http://schemas.microsoft.com/office/powerpoint/2010/main" val="99896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port service 80 shows we can use Metasploit XAMPP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29AD98-908B-544C-8917-27BA5541012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794857" y="2393735"/>
            <a:ext cx="8678486" cy="3077004"/>
          </a:xfrm>
        </p:spPr>
      </p:pic>
    </p:spTree>
    <p:extLst>
      <p:ext uri="{BB962C8B-B14F-4D97-AF65-F5344CB8AC3E}">
        <p14:creationId xmlns:p14="http://schemas.microsoft.com/office/powerpoint/2010/main" val="1613873651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{8BE44429-2CC8-4B6A-87F8-7B196EC2533A}tf89118109_win32</Template>
  <TotalTime>133</TotalTime>
  <Words>313</Words>
  <Application>Microsoft Office PowerPoint</Application>
  <PresentationFormat>Widescreen</PresentationFormat>
  <Paragraphs>57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Nova Light</vt:lpstr>
      <vt:lpstr>Calibri</vt:lpstr>
      <vt:lpstr>Elephant</vt:lpstr>
      <vt:lpstr>gotham-book</vt:lpstr>
      <vt:lpstr>ModOverlayVTI</vt:lpstr>
      <vt:lpstr>Exploiting a Vulnerable Web Application  Samuel DePriest 09/29/2024  </vt:lpstr>
      <vt:lpstr>Introduction</vt:lpstr>
      <vt:lpstr>Objective</vt:lpstr>
      <vt:lpstr>Topology</vt:lpstr>
      <vt:lpstr>Topology</vt:lpstr>
      <vt:lpstr>Pentesting process</vt:lpstr>
      <vt:lpstr>Nmap scan on Pfsense firewall</vt:lpstr>
      <vt:lpstr>Ports and Hosts open form zenmap scan</vt:lpstr>
      <vt:lpstr>Searching the port service 80 shows we can use Metasploit XAMPP</vt:lpstr>
      <vt:lpstr>Launching Armitage to exploit Machines</vt:lpstr>
      <vt:lpstr>Identifying machine OS</vt:lpstr>
      <vt:lpstr>Launching the XAMPP WebDAV PHP exploit</vt:lpstr>
      <vt:lpstr>Obtained flag from exploited machine</vt:lpstr>
      <vt:lpstr>Obtained flag6 within access log file from exploited machine</vt:lpstr>
      <vt:lpstr>Obtained flag6 within access log file from exploited machine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DePriest</dc:creator>
  <cp:lastModifiedBy>Samuel DePriest</cp:lastModifiedBy>
  <cp:revision>1</cp:revision>
  <dcterms:created xsi:type="dcterms:W3CDTF">2024-09-30T02:43:32Z</dcterms:created>
  <dcterms:modified xsi:type="dcterms:W3CDTF">2024-09-30T04:56:56Z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