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Youth Ministry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summary of youth engagement, attendance, spiritual growth, and risk levels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Track </a:t>
            </a:r>
            <a:r>
              <a:rPr dirty="0"/>
              <a:t>youth involvement and growth in ministry</a:t>
            </a:r>
          </a:p>
          <a:p>
            <a:r>
              <a:rPr dirty="0" smtClean="0"/>
              <a:t> </a:t>
            </a:r>
            <a:r>
              <a:rPr dirty="0"/>
              <a:t>Monitor attendance and participation</a:t>
            </a:r>
          </a:p>
          <a:p>
            <a:r>
              <a:rPr dirty="0" smtClean="0"/>
              <a:t> </a:t>
            </a:r>
            <a:r>
              <a:rPr dirty="0"/>
              <a:t>Identify spiritual gift distribution</a:t>
            </a:r>
          </a:p>
          <a:p>
            <a:r>
              <a:rPr dirty="0" smtClean="0"/>
              <a:t> </a:t>
            </a:r>
            <a:r>
              <a:rPr dirty="0"/>
              <a:t>Assess risk levels for better pastoral care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Total Youths: 19</a:t>
            </a:r>
          </a:p>
          <a:p>
            <a:r>
              <a:rPr dirty="0" smtClean="0"/>
              <a:t> </a:t>
            </a:r>
            <a:r>
              <a:rPr dirty="0"/>
              <a:t>Average Attendance: 74.21%</a:t>
            </a:r>
          </a:p>
          <a:p>
            <a:r>
              <a:rPr dirty="0" smtClean="0"/>
              <a:t> </a:t>
            </a:r>
            <a:r>
              <a:rPr dirty="0"/>
              <a:t>Indicates good overall participation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Attendance by Ministry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Choir: 87.67%</a:t>
            </a:r>
          </a:p>
          <a:p>
            <a:r>
              <a:rPr dirty="0" smtClean="0"/>
              <a:t> </a:t>
            </a:r>
            <a:r>
              <a:rPr dirty="0"/>
              <a:t>Intercessor: 96%</a:t>
            </a:r>
          </a:p>
          <a:p>
            <a:r>
              <a:rPr dirty="0" smtClean="0"/>
              <a:t> </a:t>
            </a:r>
            <a:r>
              <a:rPr dirty="0"/>
              <a:t>Media: 90.25%</a:t>
            </a:r>
          </a:p>
          <a:p>
            <a:r>
              <a:rPr dirty="0" smtClean="0"/>
              <a:t> </a:t>
            </a:r>
            <a:r>
              <a:rPr dirty="0"/>
              <a:t>None: 43.67%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➤ Youths in ministry groups attend more regularly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Spiritual Gifts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Not Yet Known: 8</a:t>
            </a:r>
          </a:p>
          <a:p>
            <a:r>
              <a:rPr dirty="0" smtClean="0"/>
              <a:t> </a:t>
            </a:r>
            <a:r>
              <a:rPr dirty="0"/>
              <a:t>Singing: 7</a:t>
            </a:r>
          </a:p>
          <a:p>
            <a:r>
              <a:rPr dirty="0" smtClean="0"/>
              <a:t> </a:t>
            </a:r>
            <a:r>
              <a:rPr dirty="0"/>
              <a:t>Intercession: 4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➤ Many youths still need to discover their spiritual gifts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Risk 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Low Risk: 13</a:t>
            </a:r>
          </a:p>
          <a:p>
            <a:r>
              <a:rPr dirty="0" smtClean="0"/>
              <a:t> </a:t>
            </a:r>
            <a:r>
              <a:rPr dirty="0"/>
              <a:t>Medium Risk: 3</a:t>
            </a:r>
          </a:p>
          <a:p>
            <a:r>
              <a:rPr dirty="0" smtClean="0"/>
              <a:t> </a:t>
            </a:r>
            <a:r>
              <a:rPr dirty="0"/>
              <a:t>High Risk: 3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➤ Most youths are stable, but some need extra attention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Encourage more participation in ministry groups</a:t>
            </a:r>
          </a:p>
          <a:p>
            <a:r>
              <a:rPr dirty="0" smtClean="0"/>
              <a:t> </a:t>
            </a:r>
            <a:r>
              <a:rPr dirty="0"/>
              <a:t>Help youths identify their spiritual gifts</a:t>
            </a:r>
          </a:p>
          <a:p>
            <a:r>
              <a:rPr dirty="0" smtClean="0"/>
              <a:t> </a:t>
            </a:r>
            <a:r>
              <a:rPr dirty="0"/>
              <a:t>Support Medium and High risk youths with mentoring</a:t>
            </a:r>
          </a:p>
          <a:p>
            <a:r>
              <a:rPr dirty="0" smtClean="0"/>
              <a:t> </a:t>
            </a:r>
            <a:r>
              <a:rPr dirty="0"/>
              <a:t>Use data to make targeted ministry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Youth Ministry Dashboard Overview</vt:lpstr>
      <vt:lpstr>Dashboard Purpose</vt:lpstr>
      <vt:lpstr>Key Metrics</vt:lpstr>
      <vt:lpstr>Attendance by Ministry Activity</vt:lpstr>
      <vt:lpstr>Spiritual Gifts Distribution</vt:lpstr>
      <vt:lpstr>Youth Risk Level Analysis</vt:lpstr>
      <vt:lpstr>Summary &amp; Actions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Ministry Dashboard Overview</dc:title>
  <dc:creator>DELL SAMANTHA</dc:creator>
  <dc:description>generated using python-pptx</dc:description>
  <cp:lastModifiedBy>DELL SAMANTHA</cp:lastModifiedBy>
  <cp:revision>2</cp:revision>
  <dcterms:created xsi:type="dcterms:W3CDTF">2013-01-27T09:14:16Z</dcterms:created>
  <dcterms:modified xsi:type="dcterms:W3CDTF">2025-07-11T12:37:51Z</dcterms:modified>
</cp:coreProperties>
</file>