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ho5SJvpST4k0LQ+E1NZNYnVzzA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440c424a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440c42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 rot="10800000"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7054">
                <a:srgbClr val="EEEEEE"/>
              </a:gs>
              <a:gs pos="74000">
                <a:srgbClr val="F2F2F2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cKaL7lOWb2TOC9Fjs2kuiYeym8yqK7D6/view?usp=sharing" TargetMode="External"/><Relationship Id="rId4" Type="http://schemas.openxmlformats.org/officeDocument/2006/relationships/hyperlink" Target="https://drive.google.com/file/d/19U30kkgj-UTob8mrKrCCZ-nVgvn4sOrf/view?usp=sharing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"/>
          <p:cNvCxnSpPr>
            <a:endCxn id="86" idx="1"/>
          </p:cNvCxnSpPr>
          <p:nvPr/>
        </p:nvCxnSpPr>
        <p:spPr>
          <a:xfrm>
            <a:off x="744858" y="5262001"/>
            <a:ext cx="4033500" cy="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/>
          <p:nvPr/>
        </p:nvSpPr>
        <p:spPr>
          <a:xfrm>
            <a:off x="4778358" y="5161351"/>
            <a:ext cx="648900" cy="203100"/>
          </a:xfrm>
          <a:prstGeom prst="homePlate">
            <a:avLst>
              <a:gd fmla="val 50000" name="adj"/>
            </a:avLst>
          </a:prstGeom>
          <a:solidFill>
            <a:srgbClr val="9BBB59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>
            <a:endCxn id="88" idx="1"/>
          </p:cNvCxnSpPr>
          <p:nvPr/>
        </p:nvCxnSpPr>
        <p:spPr>
          <a:xfrm flipH="1" rot="10800000">
            <a:off x="608350" y="4911250"/>
            <a:ext cx="36450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"/>
          <p:cNvCxnSpPr>
            <a:stCxn id="90" idx="3"/>
            <a:endCxn id="91" idx="1"/>
          </p:cNvCxnSpPr>
          <p:nvPr/>
        </p:nvCxnSpPr>
        <p:spPr>
          <a:xfrm flipH="1" rot="10800000">
            <a:off x="685300" y="4271400"/>
            <a:ext cx="2517900" cy="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/>
          <p:nvPr/>
        </p:nvSpPr>
        <p:spPr>
          <a:xfrm>
            <a:off x="3203350" y="4169925"/>
            <a:ext cx="525000" cy="2031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>
            <a:stCxn id="93" idx="3"/>
            <a:endCxn id="94" idx="1"/>
          </p:cNvCxnSpPr>
          <p:nvPr/>
        </p:nvCxnSpPr>
        <p:spPr>
          <a:xfrm flipH="1" rot="10800000">
            <a:off x="685300" y="3941200"/>
            <a:ext cx="1993200" cy="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/>
          <p:nvPr/>
        </p:nvSpPr>
        <p:spPr>
          <a:xfrm>
            <a:off x="2678475" y="3839775"/>
            <a:ext cx="525000" cy="203100"/>
          </a:xfrm>
          <a:prstGeom prst="rect">
            <a:avLst/>
          </a:prstGeom>
          <a:solidFill>
            <a:srgbClr val="4BACC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>
            <a:stCxn id="96" idx="3"/>
            <a:endCxn id="97" idx="1"/>
          </p:cNvCxnSpPr>
          <p:nvPr/>
        </p:nvCxnSpPr>
        <p:spPr>
          <a:xfrm flipH="1" rot="10800000">
            <a:off x="685300" y="3601700"/>
            <a:ext cx="946500" cy="10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1758792" y="2013408"/>
            <a:ext cx="0" cy="524100"/>
          </a:xfrm>
          <a:prstGeom prst="straightConnector1">
            <a:avLst/>
          </a:prstGeom>
          <a:noFill/>
          <a:ln cap="flat" cmpd="sng" w="15875">
            <a:solidFill>
              <a:srgbClr val="9BBB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99" name="Google Shape;99;p1"/>
          <p:cNvCxnSpPr/>
          <p:nvPr/>
        </p:nvCxnSpPr>
        <p:spPr>
          <a:xfrm>
            <a:off x="2873149" y="1450086"/>
            <a:ext cx="0" cy="10875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100" name="Google Shape;100;p1"/>
          <p:cNvCxnSpPr/>
          <p:nvPr/>
        </p:nvCxnSpPr>
        <p:spPr>
          <a:xfrm>
            <a:off x="5365118" y="1927097"/>
            <a:ext cx="0" cy="610500"/>
          </a:xfrm>
          <a:prstGeom prst="straightConnector1">
            <a:avLst/>
          </a:prstGeom>
          <a:noFill/>
          <a:ln cap="flat" cmpd="sng" w="15875">
            <a:solidFill>
              <a:srgbClr val="F7964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101" name="Google Shape;101;p1"/>
          <p:cNvCxnSpPr/>
          <p:nvPr/>
        </p:nvCxnSpPr>
        <p:spPr>
          <a:xfrm>
            <a:off x="3955273" y="2013408"/>
            <a:ext cx="0" cy="524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sp>
        <p:nvSpPr>
          <p:cNvPr id="102" name="Google Shape;102;p1"/>
          <p:cNvSpPr/>
          <p:nvPr/>
        </p:nvSpPr>
        <p:spPr>
          <a:xfrm>
            <a:off x="1188720" y="2537460"/>
            <a:ext cx="6766500" cy="38100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1F497D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64163" y="2589460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032820" y="252351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"/>
          <p:cNvCxnSpPr/>
          <p:nvPr/>
        </p:nvCxnSpPr>
        <p:spPr>
          <a:xfrm>
            <a:off x="3288564" y="26137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"/>
          <p:cNvSpPr txBox="1"/>
          <p:nvPr/>
        </p:nvSpPr>
        <p:spPr>
          <a:xfrm>
            <a:off x="4295825" y="252360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5683943" y="25870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"/>
          <p:cNvSpPr txBox="1"/>
          <p:nvPr/>
        </p:nvSpPr>
        <p:spPr>
          <a:xfrm>
            <a:off x="6558605" y="25375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955280" y="2589460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188675" y="2854950"/>
            <a:ext cx="1868700" cy="63600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983289" y="2905760"/>
            <a:ext cx="126900" cy="13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2255504" y="3077210"/>
            <a:ext cx="36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 rot="-5400000">
            <a:off x="3980673" y="2013408"/>
            <a:ext cx="165100" cy="165100"/>
          </a:xfrm>
          <a:prstGeom prst="flowChartMerge">
            <a:avLst/>
          </a:prstGeom>
          <a:solidFill>
            <a:schemeClr val="dk1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3989775" y="1574925"/>
            <a:ext cx="131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Módulo de Gestión de los Cursos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 rot="-5400000">
            <a:off x="5390518" y="1927097"/>
            <a:ext cx="165100" cy="165100"/>
          </a:xfrm>
          <a:prstGeom prst="flowChartMerge">
            <a:avLst/>
          </a:prstGeom>
          <a:solidFill>
            <a:srgbClr val="F79646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5619126" y="1852300"/>
            <a:ext cx="1256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Módulo de Gestión de evaluaciones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 rot="-5400000">
            <a:off x="2898549" y="1450086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898550" y="994275"/>
            <a:ext cx="1038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Módulo de Perfil del Estudiante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 rot="-5400000">
            <a:off x="1784192" y="2013408"/>
            <a:ext cx="165100" cy="165100"/>
          </a:xfrm>
          <a:prstGeom prst="flowChartMerge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765750" y="1252800"/>
            <a:ext cx="1038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y Planificación de proyecto - Diseño de la interfaz de Usuario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03200" y="3527300"/>
            <a:ext cx="482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0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2682024" y="3534925"/>
            <a:ext cx="841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8 - Ene 22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631797" y="3500050"/>
            <a:ext cx="1089000" cy="203100"/>
          </a:xfrm>
          <a:prstGeom prst="rect">
            <a:avLst/>
          </a:prstGeom>
          <a:solidFill>
            <a:srgbClr val="A162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03200" y="3857500"/>
            <a:ext cx="482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3200" y="4187700"/>
            <a:ext cx="482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203200" y="4517900"/>
            <a:ext cx="482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203200" y="4848100"/>
            <a:ext cx="482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203200" y="5178300"/>
            <a:ext cx="482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5427256" y="5186251"/>
            <a:ext cx="90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20 - Feb 26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728350" y="4483375"/>
            <a:ext cx="525000" cy="203100"/>
          </a:xfrm>
          <a:prstGeom prst="rect">
            <a:avLst/>
          </a:prstGeom>
          <a:solidFill>
            <a:srgbClr val="1F497D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253350" y="4809700"/>
            <a:ext cx="525000" cy="203100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3215424" y="3860350"/>
            <a:ext cx="841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 23 - Ene 29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3701224" y="4184538"/>
            <a:ext cx="841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 30 - Feb 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"/>
          <p:cNvCxnSpPr>
            <a:stCxn id="122" idx="3"/>
            <a:endCxn id="126" idx="1"/>
          </p:cNvCxnSpPr>
          <p:nvPr/>
        </p:nvCxnSpPr>
        <p:spPr>
          <a:xfrm flipH="1" rot="10800000">
            <a:off x="685300" y="4584800"/>
            <a:ext cx="3043200" cy="1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"/>
          <p:cNvSpPr txBox="1"/>
          <p:nvPr/>
        </p:nvSpPr>
        <p:spPr>
          <a:xfrm>
            <a:off x="4219624" y="4508738"/>
            <a:ext cx="841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6 - Feb 12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4778349" y="4835050"/>
            <a:ext cx="841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13 - Feb 19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440c424ae_0_0"/>
          <p:cNvSpPr txBox="1"/>
          <p:nvPr>
            <p:ph idx="1" type="body"/>
          </p:nvPr>
        </p:nvSpPr>
        <p:spPr>
          <a:xfrm>
            <a:off x="5243750" y="1825625"/>
            <a:ext cx="3271500" cy="310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https://drive.google.com/file/d/1cKaL7lOWb2TOC9Fjs2kuiYeym8yqK7D6/view?usp=sharing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b440c424ae_0_0"/>
          <p:cNvSpPr txBox="1"/>
          <p:nvPr>
            <p:ph type="title"/>
          </p:nvPr>
        </p:nvSpPr>
        <p:spPr>
          <a:xfrm>
            <a:off x="628650" y="365125"/>
            <a:ext cx="7607100" cy="96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CRONOGRAMA DETALLADO</a:t>
            </a:r>
            <a:endParaRPr/>
          </a:p>
        </p:txBody>
      </p:sp>
      <p:sp>
        <p:nvSpPr>
          <p:cNvPr id="138" name="Google Shape;138;g2b440c424ae_0_0"/>
          <p:cNvSpPr txBox="1"/>
          <p:nvPr>
            <p:ph idx="1" type="body"/>
          </p:nvPr>
        </p:nvSpPr>
        <p:spPr>
          <a:xfrm>
            <a:off x="5346575" y="4061325"/>
            <a:ext cx="3168900" cy="211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https://drive.google.com/file/d/19U30kkgj-UTob8mrKrCCZ-nVgvn4sOrf/view?usp=sharing</a:t>
            </a:r>
            <a:endParaRPr/>
          </a:p>
        </p:txBody>
      </p:sp>
      <p:pic>
        <p:nvPicPr>
          <p:cNvPr id="139" name="Google Shape;139;g2b440c424a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3425" y="1326325"/>
            <a:ext cx="2807404" cy="52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2014-05-08T21:53:54Z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