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jEGz688HK/h28IEfI6/4Ypg2U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3b74d3263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b3b74d3263_2_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b3b74d3263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" name="Google Shape;88;p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9" name="Google Shape;89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4" name="Google Shape;94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5" name="Google Shape;95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" name="Google Shape;99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00" name="Google Shape;100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5" name="Google Shape;105;p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6" name="Google Shape;106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1" name="Google Shape;111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12" name="Google Shape;112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" name="Google Shape;114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" name="Google Shape;115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7" name="Google Shape;117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84" name="Google Shape;28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3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90" name="Google Shape;2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28" name="Google Shape;128;p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29" name="Google Shape;129;p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5" name="Google Shape;145;p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6" name="Google Shape;146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1" name="Google Shape;151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2" name="Google Shape;152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7" name="Google Shape;157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2" name="Google Shape;162;p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8" name="Google Shape;168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69" name="Google Shape;169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" name="Google Shape;170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4" name="Google Shape;174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79" name="Google Shape;179;p4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83" name="Google Shape;18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" name="Google Shape;18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92" name="Google Shape;192;p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93" name="Google Shape;193;p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9" name="Google Shape;209;p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10" name="Google Shape;210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15" name="Google Shape;215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6" name="Google Shape;216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7" name="Google Shape;217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8" name="Google Shape;218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0" name="Google Shape;220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21" name="Google Shape;221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6" name="Google Shape;226;p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27" name="Google Shape;227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32" name="Google Shape;232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33" name="Google Shape;233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4" name="Google Shape;234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5" name="Google Shape;235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6" name="Google Shape;236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7" name="Google Shape;237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8" name="Google Shape;238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43" name="Google Shape;243;p6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7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7" name="Google Shape;247;p7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8" name="Google Shape;2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500418" y="6209302"/>
            <a:ext cx="4653886" cy="342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SCRUM Práctico en Proyectos de Desarrollo de Software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9598925" y="6227005"/>
            <a:ext cx="2156346" cy="306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Udemy – Héctor Bravo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5" name="Google Shape;255;p8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6" name="Google Shape;256;p8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8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8" name="Google Shape;2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1" name="Google Shape;261;p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6" name="Google Shape;266;p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270" name="Google Shape;270;p10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1" name="Google Shape;2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1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8" name="Google Shape;27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" name="Google Shape;32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" name="Google Shape;33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" name="Google Shape;38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oogle Shape;39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4" name="Google Shape;44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9" name="Google Shape;49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0" name="Google Shape;50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5" name="Google Shape;55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Google Shape;56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1" name="Google Shape;61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66" name="Google Shape;66;p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drive.google.com/file/d/1BBhZpJ7SnYN3NTuWZHUfgABaKR_gGa0O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g2b3b74d3263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75" y="890050"/>
            <a:ext cx="12001383" cy="25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2b3b74d3263_2_0"/>
          <p:cNvSpPr txBox="1"/>
          <p:nvPr/>
        </p:nvSpPr>
        <p:spPr>
          <a:xfrm>
            <a:off x="233075" y="39534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u="sng">
                <a:solidFill>
                  <a:schemeClr val="hlink"/>
                </a:solidFill>
                <a:hlinkClick r:id="rId4"/>
              </a:rPr>
              <a:t>https://drive.google.com/file/d/1BBhZpJ7SnYN3NTuWZHUfgABaKR_gGa0O/view?usp=sharing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2018-09-14T20:39:04Z</dcterms:created>
  <dc:creator>Hector Bravo Consultor GE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