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4" r:id="rId3"/>
    <p:sldId id="263" r:id="rId4"/>
    <p:sldId id="266" r:id="rId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759" autoAdjust="0"/>
  </p:normalViewPr>
  <p:slideViewPr>
    <p:cSldViewPr>
      <p:cViewPr varScale="1">
        <p:scale>
          <a:sx n="116" d="100"/>
          <a:sy n="116" d="100"/>
        </p:scale>
        <p:origin x="23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DC226-185E-3449-929A-0C4118745580}" type="datetime1">
              <a:rPr lang="en-ZA" smtClean="0"/>
              <a:t>2019/07/04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BD3B-75B1-9B40-9837-7D9B0664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68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A89B3-47D9-E143-A936-899279EB76F0}" type="datetime1">
              <a:rPr lang="en-ZA" smtClean="0"/>
              <a:t>2019/07/04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69871-9777-4D61-8520-ADE66A91A95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60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033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A2DE-0061-744F-B8BC-49E84F10F64F}" type="datetime1">
              <a:rPr lang="en-ZA" smtClean="0"/>
              <a:t>2019/07/04</a:t>
            </a:fld>
            <a:endParaRPr lang="en-Z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1647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03A7-1C0D-5B4E-A9DB-1FAC3F46889E}" type="datetime1">
              <a:rPr lang="en-ZA" smtClean="0"/>
              <a:t>2019/07/04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96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AC05-D3EB-E045-844D-839D89557B59}" type="datetime1">
              <a:rPr lang="en-ZA" smtClean="0"/>
              <a:t>2019/07/04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203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40C-C0E2-7943-B281-34616738CC1C}" type="datetime1">
              <a:rPr lang="en-ZA" smtClean="0"/>
              <a:t>2019/07/04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876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EED9-3923-7D40-8222-68FCD40F8D20}" type="datetime1">
              <a:rPr lang="en-ZA" smtClean="0"/>
              <a:t>2019/07/04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79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F1B-D3A4-BF47-9502-102DC1854CAE}" type="datetime1">
              <a:rPr lang="en-ZA" smtClean="0"/>
              <a:t>2019/07/04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7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3191-AD03-8A4C-B641-C6AC5D5694AC}" type="datetime1">
              <a:rPr lang="en-ZA" smtClean="0"/>
              <a:t>2019/07/04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00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7E1E-FEB6-9848-BE06-D26B2A52EC30}" type="datetime1">
              <a:rPr lang="en-ZA" smtClean="0"/>
              <a:t>2019/07/04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Module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214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0F5E-DBC7-3C46-B676-613C407CB684}" type="datetime1">
              <a:rPr lang="en-ZA" smtClean="0"/>
              <a:t>2019/07/04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570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BB5-B3BC-6748-80CE-82AFC29D2711}" type="datetime1">
              <a:rPr lang="en-ZA" smtClean="0"/>
              <a:t>2019/07/04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841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05-CAFD-9F4F-BEBF-CC76C06C4D5C}" type="datetime1">
              <a:rPr lang="en-ZA" smtClean="0"/>
              <a:t>2019/07/04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60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9000"/>
            <a:lum/>
          </a:blip>
          <a:srcRect/>
          <a:stretch>
            <a:fillRect l="-2000" t="90000" r="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46D5-EFDC-2544-91B7-C29C2585096D}" type="datetime1">
              <a:rPr lang="en-ZA" smtClean="0"/>
              <a:t>2019/07/04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91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rpentry.org/R-ecology-lesson/00-before-we-start.html#knowing_your_way_around_rstudio" TargetMode="External"/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rstudio.com/wistia-rstudio-essentials-2/rstudioessentialsprogrammingpart2-2" TargetMode="External"/><Relationship Id="rId2" Type="http://schemas.openxmlformats.org/officeDocument/2006/relationships/hyperlink" Target="https://datacarpentry.org/R-ecology-lesson/00-before-we-start.html#knowing_your_way_around_rstud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429000"/>
            <a:ext cx="7632848" cy="2304256"/>
          </a:xfrm>
        </p:spPr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Using RStudio</a:t>
            </a:r>
          </a:p>
        </p:txBody>
      </p:sp>
      <p:pic>
        <p:nvPicPr>
          <p:cNvPr id="1026" name="Picture 2" descr="C:\Users\user\Desktop\Sumir_H3Bionet_docs_recieved\logos\logo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6921327" cy="1670047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92080" y="6273049"/>
            <a:ext cx="3744416" cy="396311"/>
          </a:xfrm>
        </p:spPr>
        <p:txBody>
          <a:bodyPr/>
          <a:lstStyle/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16SrRNA Intermediate Bioinformatics Online Course: Int_BT_2019</a:t>
            </a: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Katie Lennard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496" y="2348880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>
                <a:solidFill>
                  <a:schemeClr val="tx1"/>
                </a:solidFill>
              </a:rPr>
              <a:t>16SrRNA Intermediate Bioinformatics Online Course: Int_BT_2019</a:t>
            </a:r>
          </a:p>
        </p:txBody>
      </p:sp>
      <p:pic>
        <p:nvPicPr>
          <p:cNvPr id="2" name="Picture 1" descr="cc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72" y="6165303"/>
            <a:ext cx="1866900" cy="6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7EEB-127D-264D-B35F-18727E90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5116-66B8-A74F-B47E-C0AF622D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RStudio is an </a:t>
            </a:r>
            <a:r>
              <a:rPr lang="en-ZA" dirty="0"/>
              <a:t>Integrated Development Environment (IDE) for working with R</a:t>
            </a:r>
          </a:p>
          <a:p>
            <a:r>
              <a:rPr lang="en-ZA" dirty="0"/>
              <a:t>Open-source</a:t>
            </a:r>
          </a:p>
          <a:p>
            <a:r>
              <a:rPr lang="en-ZA" dirty="0">
                <a:hlinkClick r:id="rId2"/>
              </a:rPr>
              <a:t>https://www.rstudio.com</a:t>
            </a:r>
            <a:endParaRPr lang="en-ZA" dirty="0"/>
          </a:p>
          <a:p>
            <a:r>
              <a:rPr lang="en-ZA" dirty="0">
                <a:hlinkClick r:id="rId3"/>
              </a:rPr>
              <a:t>RStudio course material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46211-9D03-5143-96B8-AA126D98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163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CC12-3451-A24A-BA9E-A66002FD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RStudio: useful shortcut keys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6303EB5-9AAC-3E47-B8A3-AAE84D2B7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119206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0331493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9493711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77432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27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Comment/uncomment current line/selection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Ctrl+Shift+C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Command+Shift+C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2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current line/selection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Ctrl+Enter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Command+Enter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14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code section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Ctrl+Shift+R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Command+Shift+R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37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assignment operator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Alt+-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Option+-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34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 to console pane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7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 to script pane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867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FCD2A-C12C-094C-B601-101530F0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2134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5A78-AA26-EA4D-B797-4A839092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RStudio 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075E-C7F3-4A45-A25A-2668F485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Knowing your way around RStudio</a:t>
            </a:r>
          </a:p>
          <a:p>
            <a:r>
              <a:rPr lang="en-US" dirty="0">
                <a:hlinkClick r:id="rId2"/>
              </a:rPr>
              <a:t>Writing code in RStudio</a:t>
            </a:r>
            <a:endParaRPr lang="en-US" dirty="0"/>
          </a:p>
          <a:p>
            <a:r>
              <a:rPr lang="en-US" dirty="0">
                <a:hlinkClick r:id="rId3"/>
              </a:rPr>
              <a:t>Debugging code in RStudio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A5132-D197-ED4A-BA2A-CD9429D2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5144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30226</TotalTime>
  <Words>164</Words>
  <Application>Microsoft Macintosh PowerPoint</Application>
  <PresentationFormat>On-screen Show (4:3)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RStudio</vt:lpstr>
      <vt:lpstr>RStudio: useful shortcut keys</vt:lpstr>
      <vt:lpstr>RStudio useful links</vt:lpstr>
    </vt:vector>
  </TitlesOfParts>
  <Company>University of Cape Town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Luke Pedersen</cp:lastModifiedBy>
  <cp:revision>73</cp:revision>
  <cp:lastPrinted>2014-10-02T10:59:47Z</cp:lastPrinted>
  <dcterms:created xsi:type="dcterms:W3CDTF">2013-05-08T12:09:35Z</dcterms:created>
  <dcterms:modified xsi:type="dcterms:W3CDTF">2019-07-09T14:10:18Z</dcterms:modified>
</cp:coreProperties>
</file>