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0" r:id="rId4"/>
    <p:sldId id="264" r:id="rId5"/>
    <p:sldId id="266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59" autoAdjust="0"/>
  </p:normalViewPr>
  <p:slideViewPr>
    <p:cSldViewPr>
      <p:cViewPr varScale="1">
        <p:scale>
          <a:sx n="116" d="100"/>
          <a:sy n="116" d="100"/>
        </p:scale>
        <p:origin x="1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2019/07/04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2019/07/04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2019/07/04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2019/07/04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2019/07/04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00-before-we-start.html#knowing_your_way_around_r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r-novice-inflammation/13-supp-data-struc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importing data, data frames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what is a data frame?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2823F-F3B3-3140-B573-B50A923D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58" t="20416" r="34283" b="50025"/>
          <a:stretch/>
        </p:blipFill>
        <p:spPr>
          <a:xfrm>
            <a:off x="472520" y="1700808"/>
            <a:ext cx="4459520" cy="36359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AC649-8936-D345-9541-AFBB41ACA69E}"/>
              </a:ext>
            </a:extLst>
          </p:cNvPr>
          <p:cNvSpPr/>
          <p:nvPr/>
        </p:nvSpPr>
        <p:spPr>
          <a:xfrm>
            <a:off x="4932040" y="1700809"/>
            <a:ext cx="38884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A list of vectors of equal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Clinical data: sample = rows and variables of interest =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Functions to examine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str</a:t>
            </a:r>
            <a:r>
              <a:rPr lang="en-ZA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head()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dim()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rownames</a:t>
            </a:r>
            <a:r>
              <a:rPr lang="en-ZA" sz="2400" dirty="0"/>
              <a:t>() </a:t>
            </a:r>
            <a:r>
              <a:rPr lang="en-ZA" sz="2400" dirty="0" err="1"/>
              <a:t>colnames</a:t>
            </a:r>
            <a:r>
              <a:rPr lang="en-Z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E99-0E96-0A4B-AE43-723976C7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Working with 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D433-D120-DC41-9B56-4E1525E7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Load external data from a .csv file into a data frame</a:t>
            </a:r>
          </a:p>
          <a:p>
            <a:pPr lvl="1"/>
            <a:r>
              <a:rPr lang="en-ZA" dirty="0" err="1"/>
              <a:t>read.csv</a:t>
            </a:r>
            <a:r>
              <a:rPr lang="en-ZA" dirty="0"/>
              <a:t>() </a:t>
            </a:r>
            <a:r>
              <a:rPr lang="en-ZA" dirty="0" err="1"/>
              <a:t>read.table</a:t>
            </a:r>
            <a:r>
              <a:rPr lang="en-ZA" dirty="0"/>
              <a:t>()</a:t>
            </a:r>
          </a:p>
          <a:p>
            <a:r>
              <a:rPr lang="en-ZA" dirty="0" err="1"/>
              <a:t>Subsetting</a:t>
            </a:r>
            <a:r>
              <a:rPr lang="en-ZA" dirty="0"/>
              <a:t> </a:t>
            </a:r>
          </a:p>
          <a:p>
            <a:pPr lvl="1"/>
            <a:r>
              <a:rPr lang="en-ZA" dirty="0"/>
              <a:t>[rows , columns] </a:t>
            </a:r>
            <a:r>
              <a:rPr lang="en-ZA" b="1" dirty="0"/>
              <a:t>‘comma-first-for-columns’ [,1]</a:t>
            </a:r>
          </a:p>
          <a:p>
            <a:pPr lvl="1"/>
            <a:r>
              <a:rPr lang="en-ZA" dirty="0"/>
              <a:t>Select a range: [,1</a:t>
            </a:r>
            <a:r>
              <a:rPr lang="en-ZA" b="1" dirty="0"/>
              <a:t>:</a:t>
            </a:r>
            <a:r>
              <a:rPr lang="en-ZA" dirty="0"/>
              <a:t>10] </a:t>
            </a:r>
          </a:p>
          <a:p>
            <a:pPr lvl="1"/>
            <a:r>
              <a:rPr lang="en-ZA" dirty="0"/>
              <a:t>Exclusion: [,-1]</a:t>
            </a:r>
          </a:p>
          <a:p>
            <a:pPr lvl="1"/>
            <a:r>
              <a:rPr lang="en-ZA" dirty="0"/>
              <a:t>Many ways to select a column: e.g. surveys[,2] == surveys[,"month”] == </a:t>
            </a:r>
            <a:r>
              <a:rPr lang="en-ZA" dirty="0" err="1"/>
              <a:t>surveys$month</a:t>
            </a:r>
            <a:endParaRPr lang="en-Z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1805D-7295-134D-B03C-8CBA601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01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factors, data types,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data types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data types and structures: additional hands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4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32983</TotalTime>
  <Words>203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 to R: what is a data frame?</vt:lpstr>
      <vt:lpstr>Working with data frames</vt:lpstr>
      <vt:lpstr>R factors, data types, data frames</vt:lpstr>
      <vt:lpstr>R data types useful links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89</cp:revision>
  <cp:lastPrinted>2014-10-02T10:59:47Z</cp:lastPrinted>
  <dcterms:created xsi:type="dcterms:W3CDTF">2013-05-08T12:09:35Z</dcterms:created>
  <dcterms:modified xsi:type="dcterms:W3CDTF">2019-07-11T12:06:53Z</dcterms:modified>
</cp:coreProperties>
</file>