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71" r:id="rId4"/>
    <p:sldId id="272" r:id="rId5"/>
    <p:sldId id="273" r:id="rId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3" autoAdjust="0"/>
    <p:restoredTop sz="94771" autoAdjust="0"/>
  </p:normalViewPr>
  <p:slideViewPr>
    <p:cSldViewPr>
      <p:cViewPr varScale="1">
        <p:scale>
          <a:sx n="116" d="100"/>
          <a:sy n="116" d="100"/>
        </p:scale>
        <p:origin x="11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C226-185E-3449-929A-0C4118745580}" type="datetime1">
              <a:rPr lang="en-ZA" smtClean="0"/>
              <a:t>2019/07/04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BD3B-75B1-9B40-9837-7D9B0664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8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89B3-47D9-E143-A936-899279EB76F0}" type="datetime1">
              <a:rPr lang="en-ZA" smtClean="0"/>
              <a:t>2019/07/04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9871-9777-4D61-8520-ADE66A91A9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033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A2DE-0061-744F-B8BC-49E84F10F64F}" type="datetime1">
              <a:rPr lang="en-ZA" smtClean="0"/>
              <a:t>2019/07/04</a:t>
            </a:fld>
            <a:endParaRPr lang="en-Z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4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03A7-1C0D-5B4E-A9DB-1FAC3F46889E}" type="datetime1">
              <a:rPr lang="en-ZA" smtClean="0"/>
              <a:t>2019/07/04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9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AC05-D3EB-E045-844D-839D89557B59}" type="datetime1">
              <a:rPr lang="en-ZA" smtClean="0"/>
              <a:t>2019/07/04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20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40C-C0E2-7943-B281-34616738CC1C}" type="datetime1">
              <a:rPr lang="en-ZA" smtClean="0"/>
              <a:t>2019/07/04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87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EED9-3923-7D40-8222-68FCD40F8D20}" type="datetime1">
              <a:rPr lang="en-ZA" smtClean="0"/>
              <a:t>2019/07/04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9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F1B-D3A4-BF47-9502-102DC1854CAE}" type="datetime1">
              <a:rPr lang="en-ZA" smtClean="0"/>
              <a:t>2019/07/04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3191-AD03-8A4C-B641-C6AC5D5694AC}" type="datetime1">
              <a:rPr lang="en-ZA" smtClean="0"/>
              <a:t>2019/07/04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00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7E1E-FEB6-9848-BE06-D26B2A52EC30}" type="datetime1">
              <a:rPr lang="en-ZA" smtClean="0"/>
              <a:t>2019/07/04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21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0F5E-DBC7-3C46-B676-613C407CB684}" type="datetime1">
              <a:rPr lang="en-ZA" smtClean="0"/>
              <a:t>2019/07/04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57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BB5-B3BC-6748-80CE-82AFC29D2711}" type="datetime1">
              <a:rPr lang="en-ZA" smtClean="0"/>
              <a:t>2019/07/04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84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05-CAFD-9F4F-BEBF-CC76C06C4D5C}" type="datetime1">
              <a:rPr lang="en-ZA" smtClean="0"/>
              <a:t>2019/07/04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6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 l="-2000" t="90000" r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46D5-EFDC-2544-91B7-C29C2585096D}" type="datetime1">
              <a:rPr lang="en-ZA" smtClean="0"/>
              <a:t>2019/07/04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91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kviljoen/97d36c689c5c9b9c39939c7a100720b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e.tidyverse.org/index.html" TargetMode="External"/><Relationship Id="rId2" Type="http://schemas.openxmlformats.org/officeDocument/2006/relationships/hyperlink" Target="https://journals.plos.org/ploscompbiol/article?id=10.1371/journal.pcbi.10055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7632848" cy="2304256"/>
          </a:xfrm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Introduction to R: best practices for coding</a:t>
            </a:r>
          </a:p>
          <a:p>
            <a:endParaRPr lang="en-ZA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Sumir_H3Bionet_docs_recieved\logos\log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921327" cy="167004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2080" y="6273049"/>
            <a:ext cx="3744416" cy="396311"/>
          </a:xfrm>
        </p:spPr>
        <p:txBody>
          <a:bodyPr/>
          <a:lstStyle/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16SrRNA Intermediate Bioinformatics Online Course: Int_BT_2019</a:t>
            </a: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Katie Lennard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schemeClr val="tx1"/>
                </a:solidFill>
              </a:rPr>
              <a:t>16SrRNA Intermediate Bioinformatics Online Course: Int_BT_2019</a:t>
            </a:r>
          </a:p>
        </p:txBody>
      </p:sp>
      <p:pic>
        <p:nvPicPr>
          <p:cNvPr id="2" name="Picture 1" descr="c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72" y="6165303"/>
            <a:ext cx="1866900" cy="6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D65E-4767-F741-A8E1-F2F6832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06" y="30644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Intro to R: good coding practices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750F0-6ECA-9F48-B95C-382FAEFD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33644F-D951-9045-B006-BF1E9A3F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06" y="161640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ZA" dirty="0"/>
              <a:t>Start each program with a description of what it does.</a:t>
            </a:r>
          </a:p>
          <a:p>
            <a:r>
              <a:rPr lang="en-ZA" dirty="0"/>
              <a:t>Then load all required packages.</a:t>
            </a:r>
          </a:p>
          <a:p>
            <a:r>
              <a:rPr lang="en-US" dirty="0"/>
              <a:t>Improve reproducibility/usability by limiting ‘hard-coding’</a:t>
            </a:r>
          </a:p>
          <a:p>
            <a:pPr lvl="1"/>
            <a:r>
              <a:rPr lang="en-ZA" dirty="0"/>
              <a:t>Keep all of the source files for a project in one directory and use relative paths to access them</a:t>
            </a:r>
          </a:p>
          <a:p>
            <a:pPr lvl="1"/>
            <a:r>
              <a:rPr lang="en-ZA" dirty="0"/>
              <a:t>Define all user-specific code and functions at the start of your script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6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D65E-4767-F741-A8E1-F2F6832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06" y="30644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Intro to R: good coding practices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750F0-6ECA-9F48-B95C-382FAEFD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33644F-D951-9045-B006-BF1E9A3F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06" y="1616403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3DAC7-A409-6E4D-9572-569B5EAA6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6" t="13601" r="50787" b="66799"/>
          <a:stretch/>
        </p:blipFill>
        <p:spPr>
          <a:xfrm>
            <a:off x="1151082" y="3854362"/>
            <a:ext cx="6851047" cy="25922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6AFA4F-5900-954A-B9CE-BBD4E96299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4" t="21018" r="54327" b="58110"/>
          <a:stretch/>
        </p:blipFill>
        <p:spPr>
          <a:xfrm>
            <a:off x="395536" y="1272757"/>
            <a:ext cx="618229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3654-D188-3448-9474-6D6323B4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R: good coding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65DE-C4AA-8B4A-93D0-45ECA03E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Break code into logical sections with comments to inform script</a:t>
            </a:r>
          </a:p>
          <a:p>
            <a:pPr lvl="1"/>
            <a:r>
              <a:rPr lang="en-US" dirty="0" err="1"/>
              <a:t>Ctr</a:t>
            </a:r>
            <a:r>
              <a:rPr lang="en-US" dirty="0"/>
              <a:t>/</a:t>
            </a:r>
            <a:r>
              <a:rPr lang="en-US" dirty="0" err="1"/>
              <a:t>Cmd</a:t>
            </a:r>
            <a:r>
              <a:rPr lang="en-US" dirty="0"/>
              <a:t> + shift + R</a:t>
            </a:r>
          </a:p>
          <a:p>
            <a:r>
              <a:rPr lang="en-US" dirty="0"/>
              <a:t>Create functions for repeated code rather than copy-paste over and over – makes script long and error-prone</a:t>
            </a:r>
          </a:p>
          <a:p>
            <a:r>
              <a:rPr lang="en-US" dirty="0"/>
              <a:t>Record </a:t>
            </a:r>
            <a:r>
              <a:rPr lang="en-US" dirty="0" err="1"/>
              <a:t>sessionInfo</a:t>
            </a:r>
            <a:r>
              <a:rPr lang="en-US" dirty="0"/>
              <a:t>()</a:t>
            </a:r>
          </a:p>
          <a:p>
            <a:r>
              <a:rPr lang="en-US" dirty="0"/>
              <a:t>Get someone else to review your code</a:t>
            </a:r>
          </a:p>
          <a:p>
            <a:r>
              <a:rPr lang="en-US" dirty="0"/>
              <a:t>Use version control, or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gists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9A288-C8C5-F24C-97F6-A6EE365B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89816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DC9D-AC11-9C49-8D46-18813941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coding practices – 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835A-B6A5-1544-B0A6-603DB888A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Good enough practices in scientific computing</a:t>
            </a:r>
            <a:endParaRPr lang="en-US" dirty="0"/>
          </a:p>
          <a:p>
            <a:r>
              <a:rPr lang="en-US" dirty="0">
                <a:hlinkClick r:id="rId3"/>
              </a:rPr>
              <a:t>The </a:t>
            </a:r>
            <a:r>
              <a:rPr lang="en-US" dirty="0" err="1">
                <a:hlinkClick r:id="rId3"/>
              </a:rPr>
              <a:t>tidyverse</a:t>
            </a:r>
            <a:r>
              <a:rPr lang="en-US" dirty="0">
                <a:hlinkClick r:id="rId3"/>
              </a:rPr>
              <a:t> R style guide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0F284-1A7C-C344-A09B-0B023ADD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962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40375</TotalTime>
  <Words>211</Words>
  <Application>Microsoft Macintosh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Intro to R: good coding practices</vt:lpstr>
      <vt:lpstr>Intro to R: good coding practices</vt:lpstr>
      <vt:lpstr>Intro to R: good coding practices</vt:lpstr>
      <vt:lpstr>Good coding practices – useful links</vt:lpstr>
    </vt:vector>
  </TitlesOfParts>
  <Company>University of Cape Town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KSL</cp:lastModifiedBy>
  <cp:revision>97</cp:revision>
  <cp:lastPrinted>2014-10-02T10:59:47Z</cp:lastPrinted>
  <dcterms:created xsi:type="dcterms:W3CDTF">2013-05-08T12:09:35Z</dcterms:created>
  <dcterms:modified xsi:type="dcterms:W3CDTF">2019-07-16T15:18:37Z</dcterms:modified>
</cp:coreProperties>
</file>