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4DC-B42C-47BA-8CAC-6C082902E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A806E-360D-4DBE-A34D-5B3376E09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4514-E4D1-4E86-AFE0-82B6F0E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26C0-8705-4A77-AB41-239A56C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4D68-274B-48DA-B363-4248D78E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E0E0-5364-417D-AF8F-2658900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B0F9-F32B-4DC4-8E89-E8396C66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B853-F964-40B6-8A51-B8D09B01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D94F-38D8-4741-9AC7-A22C4841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2484-7ABA-4F76-9B03-FF269A1F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4871-D2FE-4074-ADD9-AF157BFEB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D7D66-E58B-450D-8A65-18B81733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D690-AE55-4038-AB14-61368D3E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C826-B52A-4F30-B6F6-176FC608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7A95-2C9F-4C38-8C85-F3AA8D0B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3C2-F42B-48C9-8AFD-A905B4A3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C206-4C72-442A-9109-F6E89412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C5BB-2983-4EC0-94DF-43B946C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550A-E36B-42D1-B22C-E7B520D9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F1CD-FB5F-4AA4-9992-4CAB2C4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7EC-7D28-4BA8-9FC6-6C866D35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6CA2-E79D-415A-96EB-7AD047D6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B485-70CE-4AA6-943C-1C1C99B5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8B36-5B22-49F6-9AA1-5AABA6E6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5452-A527-4FF7-A4C9-18348FCD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046-66C8-4143-8E15-3F81547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DDE-4B79-4883-92AB-3B4F7170C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FC0F-2947-4F62-BF15-EC7668AC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034B-7F94-49D2-8677-B876B10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CE3E-0360-4056-8C54-B82E70CC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EC8C-FC6A-4B08-8F20-6C35DF2A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E92-4A32-4421-B4BE-B8D08648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780F9-0E2E-4C8E-9B7C-69FEF3AA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213B-E0E0-40B7-94A7-29013E85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14C46-5CC8-4F17-AA6D-5A68804E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DF110-60C2-4578-81CA-1D024ACB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2ABA-C675-4B57-AFF1-E9D17973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FB5E4-7C5D-4373-9BD9-AC06BB54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7B06-3770-4039-8BA0-73F69F46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E17B-C937-49BB-816C-2AA72360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D034F-C63C-4361-A62E-EC8F14C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1B86D-0602-4038-9B36-1C39283F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238F1-A2AA-4A81-85FB-04E76BDF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E4360-BE56-42DF-953B-9A5A009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FF186-2E09-41D7-8DAA-0644EA99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6AC58-7BC4-4333-8F69-F64B42B9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16F0-7480-4641-97B6-41DB25F3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01C8-CE7D-43AC-BDD4-DFD4DD9C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104C-4BE1-4395-9EA8-2464275A9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AB7F-54FC-4695-9E6B-54B34D2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CD2CB-8295-4E68-A5E4-3E148D17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43F0-39CF-4912-9C7E-21AFE65A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4A0-4533-44BB-9492-622BEB60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AA59A-6FE2-47D3-A303-40697D68B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B17B-D72A-4932-B5FD-C6748863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5BF5F-470F-48EC-A0EB-E09D3E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5E73-095D-4C7B-A8A2-FD4F885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8BA01-FDFA-4E64-8930-740B13F8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C91A9-C48E-4EAE-9459-085B7422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7A6C-571C-4AE2-8881-9F3F188F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CDF4-706B-43C7-AF59-465048779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0BA2-0789-4ADD-B2F6-41237D16CAA5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F4E0-5C84-4E12-AA31-54057B96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14FE-3EA4-4B38-ACE0-CDDA7C95D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FF72-FA45-4403-A505-159D33BC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E3F-EDB8-43BA-B115-A2B8911B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Fast Food Industry</a:t>
            </a:r>
            <a:br>
              <a:rPr lang="en-US" dirty="0"/>
            </a:br>
            <a:r>
              <a:rPr lang="en-US" dirty="0"/>
              <a:t>McDonalds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444E3-0CF7-4F76-90DE-195D0603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49856"/>
          </a:xfrm>
        </p:spPr>
        <p:txBody>
          <a:bodyPr>
            <a:normAutofit/>
          </a:bodyPr>
          <a:lstStyle/>
          <a:p>
            <a:r>
              <a:rPr lang="en-US" dirty="0"/>
              <a:t>Sam Gregoryk</a:t>
            </a:r>
          </a:p>
          <a:p>
            <a:r>
              <a:rPr lang="en-US" dirty="0"/>
              <a:t>Jeffrey David Anderson</a:t>
            </a:r>
          </a:p>
          <a:p>
            <a:r>
              <a:rPr lang="en-US" dirty="0" err="1"/>
              <a:t>Lingbin</a:t>
            </a:r>
            <a:r>
              <a:rPr lang="en-US" dirty="0"/>
              <a:t> Li</a:t>
            </a:r>
          </a:p>
          <a:p>
            <a:r>
              <a:rPr lang="en-US" dirty="0" err="1"/>
              <a:t>Yiran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03558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BEE2-9B99-4CBF-AFB1-9612730D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D2C9-2C8F-43AD-A74C-646E4FC1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784-32FF-4324-B03A-4B560861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E376-5933-42FF-9498-1CEDEEFA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230D-A4DA-47C6-B537-9B1B3313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8E7B-CB53-4988-870C-DDF92F8A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6D92-607C-4884-B4C0-642C736B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7466-BBF5-48FD-8BE7-BB980431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D7-4835-4918-BC76-9B8E8BE4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9B8E-5FD8-4C55-84B5-4DFF51C1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5FD-1E45-4FA1-A2BB-53C9F99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F3FA-EF88-427E-B5E6-F26168A5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31B7-BE5E-41F5-9D26-64108178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and Secondary Research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113A-4E11-4208-9BE9-12CA5B71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D90F-5F7E-4CBC-BABA-2E4E2D8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BB20-FA54-424D-A646-4546359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9121-F172-4D19-830A-427EB394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69EB-ABE4-48BC-882D-E8BFFF43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192-1F57-4B5B-A94B-D7597493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6AF9-46B6-44E1-8F0A-53B64F88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Fast Food Industry McDonalds</vt:lpstr>
      <vt:lpstr>Table of Contents</vt:lpstr>
      <vt:lpstr>Executive Summary</vt:lpstr>
      <vt:lpstr>Overview</vt:lpstr>
      <vt:lpstr>Background Research</vt:lpstr>
      <vt:lpstr>Qualitative and Secondary Research (Optional)</vt:lpstr>
      <vt:lpstr>Survey Research</vt:lpstr>
      <vt:lpstr>Conclusion and Recommendations</vt:lpstr>
      <vt:lpstr>Thank You</vt:lpstr>
      <vt:lpstr>References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Fast Food Industry McDonalds</dc:title>
  <dc:creator>Sam Gregoryk</dc:creator>
  <cp:lastModifiedBy>Sam Gregoryk</cp:lastModifiedBy>
  <cp:revision>2</cp:revision>
  <dcterms:created xsi:type="dcterms:W3CDTF">2020-05-28T17:59:29Z</dcterms:created>
  <dcterms:modified xsi:type="dcterms:W3CDTF">2020-05-28T18:12:47Z</dcterms:modified>
</cp:coreProperties>
</file>