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3717-0712-4F29-BDC7-A6E356C7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Aqua </a:t>
            </a:r>
            <a:r>
              <a:rPr lang="en-GB" dirty="0" err="1"/>
              <a:t>ShotLogger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421E-2F15-44F6-B051-03B57B744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2008-2014</a:t>
            </a:r>
          </a:p>
        </p:txBody>
      </p:sp>
    </p:spTree>
    <p:extLst>
      <p:ext uri="{BB962C8B-B14F-4D97-AF65-F5344CB8AC3E}">
        <p14:creationId xmlns:p14="http://schemas.microsoft.com/office/powerpoint/2010/main" val="5199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8459-E6AC-4654-B955-1E2EFAF2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C88D6-368A-4813-968A-6AEEC8658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249864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0709-99BF-4DE3-9764-CD45A9B3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–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EC3D-DB25-4457-A68B-E386FD2D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structure designed by customers</a:t>
            </a:r>
          </a:p>
          <a:p>
            <a:endParaRPr lang="en-GB" dirty="0"/>
          </a:p>
          <a:p>
            <a:r>
              <a:rPr lang="en-GB" dirty="0"/>
              <a:t>Interface designed by customers</a:t>
            </a:r>
          </a:p>
          <a:p>
            <a:endParaRPr lang="en-GB" dirty="0"/>
          </a:p>
          <a:p>
            <a:r>
              <a:rPr lang="en-GB" dirty="0"/>
              <a:t>User rights had to be considered</a:t>
            </a:r>
          </a:p>
          <a:p>
            <a:endParaRPr lang="en-GB" dirty="0"/>
          </a:p>
          <a:p>
            <a:r>
              <a:rPr lang="en-GB" dirty="0"/>
              <a:t>Auditing had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329471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FE6E-68BA-41FF-980C-57CBF32C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07C-35F4-4D32-9505-2D5D1BE2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Templates</a:t>
            </a:r>
          </a:p>
          <a:p>
            <a:pPr lvl="1"/>
            <a:r>
              <a:rPr lang="en-GB" dirty="0"/>
              <a:t>Describe structure not content</a:t>
            </a:r>
          </a:p>
          <a:p>
            <a:pPr lvl="1"/>
            <a:r>
              <a:rPr lang="en-GB" dirty="0"/>
              <a:t>Designed through a separate interface</a:t>
            </a:r>
          </a:p>
          <a:p>
            <a:pPr lvl="1"/>
            <a:r>
              <a:rPr lang="en-GB" dirty="0"/>
              <a:t>Consider user rights</a:t>
            </a:r>
          </a:p>
          <a:p>
            <a:pPr lvl="1"/>
            <a:endParaRPr lang="en-GB" dirty="0"/>
          </a:p>
          <a:p>
            <a:r>
              <a:rPr lang="en-GB" dirty="0"/>
              <a:t>Dynamic Forms</a:t>
            </a:r>
          </a:p>
          <a:p>
            <a:pPr lvl="1"/>
            <a:r>
              <a:rPr lang="en-GB" dirty="0"/>
              <a:t>Describe a piece of a user interface</a:t>
            </a:r>
          </a:p>
          <a:p>
            <a:pPr lvl="1"/>
            <a:r>
              <a:rPr lang="en-GB" dirty="0"/>
              <a:t>Loaded from file or via SOAP</a:t>
            </a:r>
          </a:p>
          <a:p>
            <a:pPr lvl="1"/>
            <a:r>
              <a:rPr lang="en-GB" dirty="0"/>
              <a:t>Contain references to the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4B67A-0ECD-455B-8861-13680297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70" y="1889802"/>
            <a:ext cx="5470499" cy="42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0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0416-7745-489E-8CA6-89E4D401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55FB-6696-4FDD-BB7E-4022F320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Metadata Library</a:t>
            </a:r>
          </a:p>
          <a:p>
            <a:pPr lvl="1"/>
            <a:r>
              <a:rPr lang="en-GB" dirty="0"/>
              <a:t>Load template instructions into dynamic forms</a:t>
            </a:r>
          </a:p>
          <a:p>
            <a:pPr lvl="1"/>
            <a:r>
              <a:rPr lang="en-GB" dirty="0"/>
              <a:t>Load metadata into dynamic forms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Database</a:t>
            </a:r>
          </a:p>
          <a:p>
            <a:pPr lvl="1"/>
            <a:r>
              <a:rPr lang="en-GB" dirty="0"/>
              <a:t>Normalised table structure for efficiency and flexibility</a:t>
            </a:r>
          </a:p>
          <a:p>
            <a:pPr lvl="1"/>
            <a:r>
              <a:rPr lang="en-GB" dirty="0"/>
              <a:t>Template tables</a:t>
            </a:r>
          </a:p>
          <a:p>
            <a:pPr lvl="1"/>
            <a:r>
              <a:rPr lang="en-GB" dirty="0"/>
              <a:t>Metadata storage tables linked to media records and templates</a:t>
            </a:r>
          </a:p>
          <a:p>
            <a:pPr lvl="1"/>
            <a:r>
              <a:rPr lang="en-GB" dirty="0"/>
              <a:t>Auditing history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16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F952-BDA5-4720-9CB0-BFB05095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Teething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FF28-176E-457D-99CD-6B9C36AC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Template complexity</a:t>
            </a:r>
          </a:p>
          <a:p>
            <a:r>
              <a:rPr lang="en-GB" dirty="0"/>
              <a:t>Congested IP networks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Resolved through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Indexing components</a:t>
            </a:r>
          </a:p>
          <a:p>
            <a:r>
              <a:rPr lang="en-GB" dirty="0"/>
              <a:t>Asynchronous communication to server</a:t>
            </a:r>
          </a:p>
        </p:txBody>
      </p:sp>
    </p:spTree>
    <p:extLst>
      <p:ext uri="{BB962C8B-B14F-4D97-AF65-F5344CB8AC3E}">
        <p14:creationId xmlns:p14="http://schemas.microsoft.com/office/powerpoint/2010/main" val="137868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22C1-5307-4179-8E85-B4C89718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9A00-174E-426B-AF28-49F85131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Negative editing with metadata</a:t>
            </a:r>
          </a:p>
          <a:p>
            <a:endParaRPr lang="en-GB" dirty="0"/>
          </a:p>
          <a:p>
            <a:r>
              <a:rPr lang="en-GB" dirty="0"/>
              <a:t>Special effects &amp; multi track editing</a:t>
            </a:r>
          </a:p>
          <a:p>
            <a:endParaRPr lang="en-GB" dirty="0"/>
          </a:p>
          <a:p>
            <a:r>
              <a:rPr lang="en-GB" dirty="0"/>
              <a:t>Live editing experiment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06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58FD-BE1B-4B31-86FB-FE8ADB0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Spin 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81AE-EA42-4F2A-B05A-D674918C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MetaGenus</a:t>
            </a:r>
            <a:r>
              <a:rPr lang="en-GB" dirty="0"/>
              <a:t> – pre-media metadata editing</a:t>
            </a:r>
          </a:p>
          <a:p>
            <a:endParaRPr lang="en-GB" dirty="0"/>
          </a:p>
          <a:p>
            <a:r>
              <a:rPr lang="en-GB" dirty="0"/>
              <a:t>Clipper – standalone clip extraction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2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301D-1EFE-49F3-8DD2-58C207F7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3490D-045A-4F3E-ACA3-8EA89271D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389" y="2388814"/>
            <a:ext cx="5313675" cy="4147158"/>
          </a:xfrm>
        </p:spPr>
      </p:pic>
    </p:spTree>
    <p:extLst>
      <p:ext uri="{BB962C8B-B14F-4D97-AF65-F5344CB8AC3E}">
        <p14:creationId xmlns:p14="http://schemas.microsoft.com/office/powerpoint/2010/main" val="62076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</TotalTime>
  <Words>140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Aqua ShotLogger</vt:lpstr>
      <vt:lpstr>Overview</vt:lpstr>
      <vt:lpstr>Challenge – Flexibility</vt:lpstr>
      <vt:lpstr>Solutions</vt:lpstr>
      <vt:lpstr>Solutions</vt:lpstr>
      <vt:lpstr>Teething Issues</vt:lpstr>
      <vt:lpstr>Product Evolution</vt:lpstr>
      <vt:lpstr>Product Spin Offs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ShotLogger</dc:title>
  <dc:creator>Tasha</dc:creator>
  <cp:lastModifiedBy>Tasha</cp:lastModifiedBy>
  <cp:revision>12</cp:revision>
  <dcterms:created xsi:type="dcterms:W3CDTF">2017-10-10T15:04:32Z</dcterms:created>
  <dcterms:modified xsi:type="dcterms:W3CDTF">2017-10-11T20:05:26Z</dcterms:modified>
</cp:coreProperties>
</file>