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62" r:id="rId4"/>
    <p:sldMasterId id="2147483664" r:id="rId5"/>
  </p:sldMasterIdLst>
  <p:notesMasterIdLst>
    <p:notesMasterId r:id="rId7"/>
  </p:notesMasterIdLst>
  <p:sldIdLst>
    <p:sldId id="257" r:id="rId6"/>
    <p:sldId id="258" r:id="rId8"/>
    <p:sldId id="259" r:id="rId9"/>
    <p:sldId id="280" r:id="rId10"/>
    <p:sldId id="277" r:id="rId11"/>
    <p:sldId id="278" r:id="rId12"/>
    <p:sldId id="279" r:id="rId13"/>
    <p:sldId id="281" r:id="rId14"/>
    <p:sldId id="262" r:id="rId15"/>
    <p:sldId id="263" r:id="rId16"/>
    <p:sldId id="264" r:id="rId17"/>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5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4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en-US" dirty="0"/>
              <a:t>good evening everyone, i am samantha and i’ll be presenting the system architecture for a virtual payment platform designed for company xyz</a:t>
            </a:r>
            <a:endParaRPr lang="en-GB" altLang="en-US" dirty="0"/>
          </a:p>
        </p:txBody>
      </p:sp>
      <p:sp>
        <p:nvSpPr>
          <p:cNvPr id="4" name="灯片编号占位符 3"/>
          <p:cNvSpPr>
            <a:spLocks noGrp="1"/>
          </p:cNvSpPr>
          <p:nvPr>
            <p:ph type="sldNum" sz="quarter" idx="5"/>
          </p:nvPr>
        </p:nvSpPr>
        <p:spPr/>
        <p:txBody>
          <a:bodyPr/>
          <a:lstStyle/>
          <a:p>
            <a:fld id="{39A5F825-9C29-43CC-BB96-80A60E9689F0}"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First </a:t>
            </a:r>
            <a:r>
              <a:rPr lang="en-GB" altLang="en-US" dirty="0">
                <a:sym typeface="+mn-ea"/>
              </a:rPr>
              <a:t>I’ll  introduce you the platform and the features it has, then i will walk you through how the client server architecture works, how i use redis for fast caching, the complete system architecture and also the tech stack and thre reason i decided to go with it</a:t>
            </a:r>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en-US">
                <a:sym typeface="+mn-ea"/>
              </a:rPr>
              <a:t>Before I dive into the details let me give you a summary of what the platform is and the features it has. This platform is a payment system that allows users to create virtual cards, process transactions securely and manage their digital wallets through a mobile app.</a:t>
            </a:r>
            <a:endParaRPr lang="en-GB" altLang="en-US">
              <a:sym typeface="+mn-ea"/>
            </a:endParaRPr>
          </a:p>
          <a:p>
            <a:endParaRPr lang="en-GB" altLang="en-US" dirty="0"/>
          </a:p>
          <a:p>
            <a:r>
              <a:rPr lang="en-GB" altLang="en-US" dirty="0"/>
              <a:t>the system is builts around four core modeules that is authentication and user management, virtual card issuing via third party apis like stripe, marqueta etc, transaction processing system using redis for high speed caching, and lastly wallet service via a third party service like paystack or flutterwave</a:t>
            </a:r>
            <a:endParaRPr lang="en-GB" alt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Now I will dive into the technical details, starting with the client server architecture</a:t>
            </a:r>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Here we have the client side and the server side. this is where the user interacts with the system through a mobile ap or web browser.</a:t>
            </a:r>
            <a:endParaRPr lang="en-GB" altLang="en-US"/>
          </a:p>
          <a:p>
            <a:endParaRPr lang="en-GB" altLang="en-US"/>
          </a:p>
          <a:p>
            <a:r>
              <a:rPr lang="en-GB" altLang="en-US"/>
              <a:t>when a user wants to do something for example create a new virtual card this is what happens</a:t>
            </a:r>
            <a:endParaRPr lang="en-GB" altLang="en-US"/>
          </a:p>
          <a:p>
            <a:r>
              <a:rPr lang="en-GB" altLang="en-US"/>
              <a:t>- the app send a request over the internet (https means its encrypted and secure)</a:t>
            </a:r>
            <a:endParaRPr lang="en-GB" altLang="en-US"/>
          </a:p>
          <a:p>
            <a:r>
              <a:rPr lang="en-GB" altLang="en-US"/>
              <a:t>-the request arrives at the api gateway which checks 3 things (is the user logged in? validates their authentication token. are they making too many requests? prevents spamming. which service handles this request? routes it to the correct place.)</a:t>
            </a:r>
            <a:endParaRPr lang="en-GB" altLang="en-US"/>
          </a:p>
          <a:p>
            <a:r>
              <a:rPr lang="en-GB" altLang="en-US"/>
              <a:t>- the request reaches the application server layer where there are microservices</a:t>
            </a:r>
            <a:endParaRPr lang="en-GB" altLang="en-US"/>
          </a:p>
          <a:p>
            <a:r>
              <a:rPr lang="en-GB" altLang="en-US"/>
              <a:t>-these services need to save an retrieve data so they talk to the database layer(main database stores all the data(user info, cards, transactions etc) , redis is our fast cache that stores frequently accesses data for quick retrieval)</a:t>
            </a:r>
            <a:endParaRPr lang="en-GB" altLang="en-US"/>
          </a:p>
          <a:p>
            <a:r>
              <a:rPr lang="en-GB" altLang="en-US"/>
              <a:t>-finally the response travels back up to the gateway and then the the users device and they see their new virtual card on the screen </a:t>
            </a:r>
            <a:endParaRPr lang="en-GB" altLang="en-US"/>
          </a:p>
          <a:p>
            <a:r>
              <a:rPr lang="en-GB" altLang="en-US"/>
              <a:t>- this architecture is scalable means we can just add more servers to handle the load if we get more users</a:t>
            </a:r>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Databases are relatively slow especially if there a re multiple requests at the same time, redis solves that problem</a:t>
            </a:r>
            <a:endParaRPr lang="en-GB" altLang="en-US"/>
          </a:p>
          <a:p>
            <a:endParaRPr lang="en-GB" altLang="en-US"/>
          </a:p>
          <a:p>
            <a:r>
              <a:rPr lang="en-GB" altLang="en-US"/>
              <a:t>imagine a user oppens the platform and wants to check their card details</a:t>
            </a:r>
            <a:endParaRPr lang="en-GB" altLang="en-US"/>
          </a:p>
          <a:p>
            <a:r>
              <a:rPr lang="en-GB" altLang="en-US"/>
              <a:t>-user requests to see card details</a:t>
            </a:r>
            <a:endParaRPr lang="en-GB" altLang="en-US"/>
          </a:p>
          <a:p>
            <a:r>
              <a:rPr lang="en-GB" altLang="en-US"/>
              <a:t>-before going into the database, the system checks redis first to see if we already have this in our fast memory</a:t>
            </a:r>
            <a:endParaRPr lang="en-GB" altLang="en-US"/>
          </a:p>
          <a:p>
            <a:r>
              <a:rPr lang="en-GB" altLang="en-US"/>
              <a:t>-if the data is in redis it is called a cache hit and the data response is returned immediately</a:t>
            </a:r>
            <a:endParaRPr lang="en-GB" altLang="en-US"/>
          </a:p>
          <a:p>
            <a:r>
              <a:rPr lang="en-GB" altLang="en-US"/>
              <a:t>-if the data is not in redis it is called a cache miss then it queries the databse, gets the data and saves it to redis before returning this data so that next time it is requested it will be a cache hit</a:t>
            </a:r>
            <a:endParaRPr lang="en-GB" altLang="en-US"/>
          </a:p>
          <a:p>
            <a:endParaRPr lang="en-GB" altLang="en-US"/>
          </a:p>
          <a:p>
            <a:r>
              <a:rPr lang="en-GB" altLang="en-US"/>
              <a:t>redis is used in the system for session management, card data cache, rate limiting (track how many request are made per minute to prevent abuse of the sytem), transaction queue when a payment is made it goes to redis for processing </a:t>
            </a:r>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Now this is the complete picture of the systems working together</a:t>
            </a:r>
            <a:endParaRPr lang="en-GB" altLang="en-US"/>
          </a:p>
          <a:p>
            <a:endParaRPr lang="en-GB" altLang="en-US"/>
          </a:p>
          <a:p>
            <a:r>
              <a:rPr lang="en-GB" altLang="en-US"/>
              <a:t>- client layer as mentioned before is for the users. accesed trough mobile apps and web browsers</a:t>
            </a:r>
            <a:endParaRPr lang="en-GB" altLang="en-US"/>
          </a:p>
          <a:p>
            <a:r>
              <a:rPr lang="en-GB" altLang="en-US"/>
              <a:t>- api gateway is the single entry point where all request must pass through</a:t>
            </a:r>
            <a:endParaRPr lang="en-GB" altLang="en-US"/>
          </a:p>
          <a:p>
            <a:r>
              <a:rPr lang="en-GB" altLang="en-US"/>
              <a:t>-microservice layer where we have 4 independent services</a:t>
            </a:r>
            <a:endParaRPr lang="en-GB" altLang="en-US"/>
          </a:p>
          <a:p>
            <a:r>
              <a:rPr lang="en-GB" altLang="en-US"/>
              <a:t>authentication service which handles everything related to user accounts</a:t>
            </a:r>
            <a:endParaRPr lang="en-GB" altLang="en-US"/>
          </a:p>
          <a:p>
            <a:r>
              <a:rPr lang="en-GB" altLang="en-US"/>
              <a:t>card service this service handles virtaul card request so it calls third party apis like stripe or marqueta tp provide a real virtual card, also handles card management</a:t>
            </a:r>
            <a:endParaRPr lang="en-GB" altLang="en-US"/>
          </a:p>
          <a:p>
            <a:r>
              <a:rPr lang="en-GB" altLang="en-US"/>
              <a:t>transaction service handles all transactions and records them in the database</a:t>
            </a:r>
            <a:endParaRPr lang="en-GB" altLang="en-US"/>
          </a:p>
          <a:p>
            <a:r>
              <a:rPr lang="en-GB" altLang="en-US"/>
              <a:t>wallet service manages your didgital wallet and integrating thrd party gatways like flutterwave or paystack</a:t>
            </a:r>
            <a:endParaRPr lang="en-GB" altLang="en-US"/>
          </a:p>
          <a:p>
            <a:r>
              <a:rPr lang="en-US" altLang="en-US"/>
              <a:t> Each service can be updated, scaled, and deployed independently</a:t>
            </a:r>
            <a:endParaRPr lang="en-US" altLang="en-US"/>
          </a:p>
          <a:p>
            <a:endParaRPr lang="en-US" altLang="en-US"/>
          </a:p>
          <a:p>
            <a:r>
              <a:rPr lang="en-GB" altLang="en-US"/>
              <a:t>-the data storage layer </a:t>
            </a:r>
            <a:endParaRPr lang="en-GB" altLang="en-US"/>
          </a:p>
          <a:p>
            <a:r>
              <a:rPr lang="en-GB" altLang="en-US"/>
              <a:t>main database stored all permanent data</a:t>
            </a:r>
            <a:endParaRPr lang="en-GB" altLang="en-US"/>
          </a:p>
          <a:p>
            <a:r>
              <a:rPr lang="en-GB" altLang="en-US"/>
              <a:t>redis is the cache and queue system as i explained earlier</a:t>
            </a:r>
            <a:endParaRPr lang="en-GB" altLang="en-US"/>
          </a:p>
          <a:p>
            <a:endParaRPr lang="en-GB" altLang="en-US"/>
          </a:p>
          <a:p>
            <a:r>
              <a:rPr lang="en-GB" altLang="en-US"/>
              <a:t>there are also external integrations</a:t>
            </a:r>
            <a:endParaRPr lang="en-GB" altLang="en-US"/>
          </a:p>
          <a:p>
            <a:r>
              <a:rPr lang="en-GB" altLang="en-US"/>
              <a:t>-card apis to provie actual virtual cards</a:t>
            </a:r>
            <a:endParaRPr lang="en-GB" altLang="en-US"/>
          </a:p>
          <a:p>
            <a:r>
              <a:rPr lang="en-GB" altLang="en-US"/>
              <a:t>-wallet third party services for payment processing</a:t>
            </a:r>
            <a:endParaRPr lang="en-GB" altLang="en-US"/>
          </a:p>
          <a:p>
            <a:endParaRPr lang="en-GB" altLang="en-US"/>
          </a:p>
          <a:p>
            <a:r>
              <a:rPr lang="en-US" altLang="en-US"/>
              <a:t>All these layers communicate through secure APIs</a:t>
            </a:r>
            <a:r>
              <a:rPr lang="en-GB" altLang="en-US"/>
              <a:t>. data flows down when making request and back up with responses and each layer intereacts with the layes next to it. makes it easier to maintain and debug</a:t>
            </a:r>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GB" altLang="en-US"/>
              <a:t>Now i will talk about which programming language and databse sytem is best for this program in my opinion</a:t>
            </a:r>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en-US" dirty="0"/>
              <a:t>I think Java with Spring boot framework is best for this system because</a:t>
            </a:r>
            <a:endParaRPr lang="en-US" altLang="en-US" dirty="0"/>
          </a:p>
          <a:p>
            <a:r>
              <a:rPr lang="en-US" altLang="en-US" dirty="0"/>
              <a:t>Java has extensive libraries and frameworks like Spring Boot that are specifically</a:t>
            </a:r>
            <a:endParaRPr lang="en-US" altLang="en-US" dirty="0"/>
          </a:p>
          <a:p>
            <a:r>
              <a:rPr lang="en-US" altLang="en-US" dirty="0"/>
              <a:t>designed for building secure, scalable financial applications. </a:t>
            </a:r>
            <a:endParaRPr lang="en-US" altLang="en-US" dirty="0"/>
          </a:p>
          <a:p>
            <a:r>
              <a:rPr lang="en-US" altLang="en-US" dirty="0"/>
              <a:t>Built-in security APIs, strong typing, and established security practices make</a:t>
            </a:r>
            <a:endParaRPr lang="en-US" altLang="en-US" dirty="0"/>
          </a:p>
          <a:p>
            <a:r>
              <a:rPr lang="en-US" altLang="en-US" dirty="0"/>
              <a:t>Java ideal for handling sensitive financial data.  </a:t>
            </a:r>
            <a:endParaRPr lang="en-US" altLang="en-US" dirty="0"/>
          </a:p>
          <a:p>
            <a:r>
              <a:rPr lang="en-US" altLang="en-US" dirty="0"/>
              <a:t>Ensure high-performance transaction processing. </a:t>
            </a:r>
            <a:endParaRPr lang="en-US" altLang="en-US" dirty="0"/>
          </a:p>
          <a:p>
            <a:r>
              <a:rPr lang="en-US" altLang="en-US" dirty="0"/>
              <a:t>Widely used in fintech and banking sectors</a:t>
            </a:r>
            <a:r>
              <a:rPr lang="en-GB" altLang="en-US" dirty="0"/>
              <a:t> for example even paypal</a:t>
            </a:r>
            <a:r>
              <a:rPr lang="en-US" altLang="en-US" dirty="0"/>
              <a:t>, ensuring availability of experienced</a:t>
            </a:r>
            <a:r>
              <a:rPr lang="en-GB" altLang="en-US" dirty="0"/>
              <a:t> </a:t>
            </a:r>
            <a:r>
              <a:rPr lang="en-US" altLang="en-US" dirty="0"/>
              <a:t>developers and community support.</a:t>
            </a:r>
            <a:endParaRPr lang="en-US" altLang="en-US" dirty="0"/>
          </a:p>
          <a:p>
            <a:endParaRPr lang="en-US" altLang="en-US" dirty="0"/>
          </a:p>
          <a:p>
            <a:r>
              <a:rPr lang="en-US" altLang="en-US" dirty="0"/>
              <a:t>PostgreSQL is chosen as the relational database management system because:</a:t>
            </a:r>
            <a:endParaRPr lang="en-US" altLang="en-US" dirty="0"/>
          </a:p>
          <a:p>
            <a:r>
              <a:rPr lang="en-GB" altLang="en-US" dirty="0"/>
              <a:t>ACID compliance</a:t>
            </a:r>
            <a:endParaRPr lang="en-GB" altLang="en-US" dirty="0"/>
          </a:p>
          <a:p>
            <a:r>
              <a:rPr lang="en-US" altLang="en-US" dirty="0"/>
              <a:t>Atomicity: Transactions either complete fully or not at all</a:t>
            </a:r>
            <a:endParaRPr lang="en-US" altLang="en-US" dirty="0"/>
          </a:p>
          <a:p>
            <a:r>
              <a:rPr lang="en-US" altLang="en-US" dirty="0"/>
              <a:t>Consistency: </a:t>
            </a:r>
            <a:r>
              <a:rPr lang="en-GB" altLang="en-US" dirty="0"/>
              <a:t>maintains data integrity and follows all rules like data types, constraints</a:t>
            </a:r>
            <a:endParaRPr lang="en-GB" altLang="en-US" dirty="0"/>
          </a:p>
          <a:p>
            <a:r>
              <a:rPr lang="en-US" altLang="en-US" dirty="0"/>
              <a:t>Isolation: </a:t>
            </a:r>
            <a:r>
              <a:rPr lang="en-GB" altLang="en-US" dirty="0"/>
              <a:t>transactions are processed independently</a:t>
            </a:r>
            <a:endParaRPr lang="en-US" altLang="en-US" dirty="0"/>
          </a:p>
          <a:p>
            <a:r>
              <a:rPr lang="en-US" altLang="en-US" dirty="0"/>
              <a:t>Durability: Committed data is never lost</a:t>
            </a:r>
            <a:endParaRPr lang="en-US" altLang="en-US" dirty="0"/>
          </a:p>
          <a:p>
            <a:r>
              <a:rPr lang="en-US" altLang="en-US" dirty="0"/>
              <a:t>Strong constraint enforcement and foreign key relationships ensure data</a:t>
            </a:r>
            <a:r>
              <a:rPr lang="en-GB" altLang="en-US" dirty="0"/>
              <a:t> </a:t>
            </a:r>
            <a:r>
              <a:rPr lang="en-US" altLang="en-US" dirty="0"/>
              <a:t>consistency across tables.</a:t>
            </a:r>
            <a:endParaRPr lang="en-US" altLang="en-US" dirty="0"/>
          </a:p>
          <a:p>
            <a:r>
              <a:rPr lang="en-US" altLang="en-US" dirty="0"/>
              <a:t>Open Source: No licensing costs with strong community support and extensive</a:t>
            </a:r>
            <a:r>
              <a:rPr lang="en-GB" altLang="en-US" dirty="0"/>
              <a:t> </a:t>
            </a:r>
            <a:r>
              <a:rPr lang="en-US" altLang="en-US" dirty="0"/>
              <a:t>documentation. </a:t>
            </a:r>
            <a:endParaRPr lang="en-US" altLang="en-US" dirty="0"/>
          </a:p>
          <a:p>
            <a:endParaRPr lang="en-US" altLang="en-US" dirty="0"/>
          </a:p>
        </p:txBody>
      </p:sp>
      <p:sp>
        <p:nvSpPr>
          <p:cNvPr id="4" name="灯片编号占位符 3"/>
          <p:cNvSpPr>
            <a:spLocks noGrp="1"/>
          </p:cNvSpPr>
          <p:nvPr>
            <p:ph type="sldNum" sz="quarter" idx="5"/>
          </p:nvPr>
        </p:nvSpPr>
        <p:spPr/>
        <p:txBody>
          <a:bodyPr/>
          <a:lstStyle/>
          <a:p>
            <a:fld id="{85D0DACE-38E0-42D2-9336-2B707D34BC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0" Type="http://schemas.openxmlformats.org/officeDocument/2006/relationships/tags" Target="../tags/tag37.xml"/><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6" Type="http://schemas.openxmlformats.org/officeDocument/2006/relationships/tags" Target="../tags/tag42.xml"/><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48.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56.xml"/><Relationship Id="rId8" Type="http://schemas.openxmlformats.org/officeDocument/2006/relationships/tags" Target="../tags/tag55.xml"/><Relationship Id="rId7" Type="http://schemas.openxmlformats.org/officeDocument/2006/relationships/tags" Target="../tags/tag54.xml"/><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9" Type="http://schemas.openxmlformats.org/officeDocument/2006/relationships/tags" Target="../tags/tag70.xml"/><Relationship Id="rId8" Type="http://schemas.openxmlformats.org/officeDocument/2006/relationships/tags" Target="../tags/tag69.xml"/><Relationship Id="rId7" Type="http://schemas.openxmlformats.org/officeDocument/2006/relationships/tags" Target="../tags/tag68.xml"/><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6" Type="http://schemas.openxmlformats.org/officeDocument/2006/relationships/tags" Target="../tags/tag86.xml"/><Relationship Id="rId5" Type="http://schemas.openxmlformats.org/officeDocument/2006/relationships/tags" Target="../tags/tag85.xml"/><Relationship Id="rId4" Type="http://schemas.openxmlformats.org/officeDocument/2006/relationships/tags" Target="../tags/tag84.xml"/><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9" Type="http://schemas.openxmlformats.org/officeDocument/2006/relationships/tags" Target="../tags/tag94.xml"/><Relationship Id="rId8" Type="http://schemas.openxmlformats.org/officeDocument/2006/relationships/tags" Target="../tags/tag93.xml"/><Relationship Id="rId7" Type="http://schemas.openxmlformats.org/officeDocument/2006/relationships/tags" Target="../tags/tag92.xml"/><Relationship Id="rId6" Type="http://schemas.openxmlformats.org/officeDocument/2006/relationships/tags" Target="../tags/tag91.xml"/><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0" Type="http://schemas.openxmlformats.org/officeDocument/2006/relationships/tags" Target="../tags/tag95.xml"/><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4405"/>
            <a:ext cx="10800000" cy="792000"/>
          </a:xfrm>
        </p:spPr>
        <p:txBody>
          <a:bodyPr lIns="0" tIns="0" rIns="0" bIns="0"/>
          <a:lstStyle>
            <a:lvl1pPr algn="ctr" fontAlgn="base">
              <a:defRPr sz="32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mn-lt"/>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mn-lt"/>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mn-lt"/>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392965"/>
            <a:ext cx="10800000" cy="705600"/>
          </a:xfrm>
        </p:spPr>
        <p:txBody>
          <a:bodyPr wrap="square">
            <a:normAutofit/>
          </a:bodyPr>
          <a:lstStyle>
            <a:lvl1pPr algn="ctr">
              <a:defRPr sz="3200">
                <a:solidFill>
                  <a:schemeClr val="tx1"/>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dirty="0"/>
          </a:p>
        </p:txBody>
      </p:sp>
      <p:sp>
        <p:nvSpPr>
          <p:cNvPr id="5" name="灯片编号占位符 4"/>
          <p:cNvSpPr>
            <a:spLocks noGrp="1"/>
          </p:cNvSpPr>
          <p:nvPr>
            <p:ph type="sldNum" sz="quarter" idx="12"/>
            <p:custDataLst>
              <p:tags r:id="rId5"/>
            </p:custDataLst>
          </p:nvPr>
        </p:nvSpPr>
        <p:spPr/>
        <p:txBody>
          <a:bodyPr wrap="square">
            <a:normAutofit/>
          </a:bodyPr>
          <a:lstStyle/>
          <a:p>
            <a:fld id="{49AE70B2-8BF9-45C0-BB95-33D1B9D3A854}"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Title Slide">
    <p:spTree>
      <p:nvGrpSpPr>
        <p:cNvPr id="1" name=""/>
        <p:cNvGrpSpPr/>
        <p:nvPr/>
      </p:nvGrpSpPr>
      <p:grpSpPr>
        <a:xfrm>
          <a:off x="0" y="0"/>
          <a:ext cx="0" cy="0"/>
          <a:chOff x="0" y="0"/>
          <a:chExt cx="0" cy="0"/>
        </a:xfrm>
      </p:grpSpPr>
      <p:sp>
        <p:nvSpPr>
          <p:cNvPr id="7" name="Ellipse 36-2083&amp;10099"/>
          <p:cNvSpPr/>
          <p:nvPr userDrawn="1">
            <p:custDataLst>
              <p:tags r:id="rId2"/>
            </p:custDataLst>
          </p:nvPr>
        </p:nvSpPr>
        <p:spPr>
          <a:xfrm>
            <a:off x="0" y="2377440"/>
            <a:ext cx="5193792" cy="4480560"/>
          </a:xfrm>
          <a:custGeom>
            <a:avLst/>
            <a:gdLst/>
            <a:ahLst/>
            <a:cxnLst/>
            <a:rect l="l" t="t" r="r" b="b"/>
            <a:pathLst>
              <a:path w="5193792" h="4480560">
                <a:moveTo>
                  <a:pt x="4828032" y="4480560"/>
                </a:moveTo>
                <a:lnTo>
                  <a:pt x="0" y="4480560"/>
                </a:lnTo>
                <a:lnTo>
                  <a:pt x="0" y="896112"/>
                </a:lnTo>
                <a:cubicBezTo>
                  <a:pt x="548640" y="338328"/>
                  <a:pt x="1307592" y="0"/>
                  <a:pt x="2148840" y="0"/>
                </a:cubicBezTo>
                <a:cubicBezTo>
                  <a:pt x="3831336" y="0"/>
                  <a:pt x="5193792" y="1362456"/>
                  <a:pt x="5193792" y="3044952"/>
                </a:cubicBezTo>
                <a:cubicBezTo>
                  <a:pt x="5193792" y="3566160"/>
                  <a:pt x="5065776" y="4050792"/>
                  <a:pt x="4828032" y="4480560"/>
                </a:cubicBezTo>
              </a:path>
            </a:pathLst>
          </a:custGeom>
          <a:solidFill>
            <a:schemeClr val="tx2">
              <a:alpha val="5000"/>
            </a:schemeClr>
          </a:solidFill>
        </p:spPr>
        <p:txBody>
          <a:bodyPr/>
          <a:lstStyle/>
          <a:p>
            <a:endParaRPr lang="zh-CN" altLang="en-US"/>
          </a:p>
        </p:txBody>
      </p:sp>
      <p:sp>
        <p:nvSpPr>
          <p:cNvPr id="8" name="Ellipse 37 (Stroke)_#color-2083&amp;10102"/>
          <p:cNvSpPr/>
          <p:nvPr userDrawn="1">
            <p:custDataLst>
              <p:tags r:id="rId3"/>
            </p:custDataLst>
          </p:nvPr>
        </p:nvSpPr>
        <p:spPr>
          <a:xfrm>
            <a:off x="0" y="0"/>
            <a:ext cx="2505456" cy="3108960"/>
          </a:xfrm>
          <a:custGeom>
            <a:avLst/>
            <a:gdLst/>
            <a:ahLst/>
            <a:cxnLst/>
            <a:rect l="l" t="t" r="r" b="b"/>
            <a:pathLst>
              <a:path w="2505456" h="3108960">
                <a:moveTo>
                  <a:pt x="0" y="2505456"/>
                </a:moveTo>
                <a:cubicBezTo>
                  <a:pt x="100584" y="2523744"/>
                  <a:pt x="201168" y="2532888"/>
                  <a:pt x="301752" y="2532888"/>
                </a:cubicBezTo>
                <a:cubicBezTo>
                  <a:pt x="1207008" y="2532888"/>
                  <a:pt x="1938528" y="1801368"/>
                  <a:pt x="1938528" y="905256"/>
                </a:cubicBezTo>
                <a:cubicBezTo>
                  <a:pt x="1938528" y="566928"/>
                  <a:pt x="1837944" y="256032"/>
                  <a:pt x="1664208" y="0"/>
                </a:cubicBezTo>
                <a:lnTo>
                  <a:pt x="2313432" y="0"/>
                </a:lnTo>
                <a:cubicBezTo>
                  <a:pt x="2441448" y="274320"/>
                  <a:pt x="2505456" y="576072"/>
                  <a:pt x="2505456" y="905256"/>
                </a:cubicBezTo>
                <a:cubicBezTo>
                  <a:pt x="2505456" y="2121408"/>
                  <a:pt x="1517904" y="3108960"/>
                  <a:pt x="301752" y="3108960"/>
                </a:cubicBezTo>
                <a:cubicBezTo>
                  <a:pt x="201168" y="3108960"/>
                  <a:pt x="100584" y="3099816"/>
                  <a:pt x="0" y="3081528"/>
                </a:cubicBezTo>
                <a:lnTo>
                  <a:pt x="0" y="2505456"/>
                </a:lnTo>
              </a:path>
            </a:pathLst>
          </a:custGeom>
          <a:solidFill>
            <a:schemeClr val="accent1"/>
          </a:solidFill>
        </p:spPr>
      </p:sp>
      <p:sp>
        <p:nvSpPr>
          <p:cNvPr id="9" name="Ellipse 38_#color-2082&amp;9905"/>
          <p:cNvSpPr/>
          <p:nvPr userDrawn="1">
            <p:custDataLst>
              <p:tags r:id="rId4"/>
            </p:custDataLst>
          </p:nvPr>
        </p:nvSpPr>
        <p:spPr>
          <a:xfrm>
            <a:off x="9464040" y="4379976"/>
            <a:ext cx="1609344" cy="1609344"/>
          </a:xfrm>
          <a:prstGeom prst="ellipse">
            <a:avLst/>
          </a:prstGeom>
          <a:solidFill>
            <a:schemeClr val="accent1"/>
          </a:solidFill>
        </p:spPr>
      </p:sp>
      <p:sp>
        <p:nvSpPr>
          <p:cNvPr id="11" name="Ellipse 39-2082&amp;9906"/>
          <p:cNvSpPr/>
          <p:nvPr userDrawn="1">
            <p:custDataLst>
              <p:tags r:id="rId5"/>
            </p:custDataLst>
          </p:nvPr>
        </p:nvSpPr>
        <p:spPr>
          <a:xfrm>
            <a:off x="11338560" y="3617849"/>
            <a:ext cx="530352" cy="530352"/>
          </a:xfrm>
          <a:prstGeom prst="ellipse">
            <a:avLst/>
          </a:prstGeom>
          <a:solidFill>
            <a:schemeClr val="tx2">
              <a:alpha val="43000"/>
            </a:schemeClr>
          </a:solidFill>
        </p:spPr>
      </p:sp>
      <p:sp>
        <p:nvSpPr>
          <p:cNvPr id="2" name="标题 1"/>
          <p:cNvSpPr>
            <a:spLocks noGrp="1"/>
          </p:cNvSpPr>
          <p:nvPr>
            <p:ph type="ctrTitle" hasCustomPrompt="1"/>
            <p:custDataLst>
              <p:tags r:id="rId6"/>
            </p:custDataLst>
          </p:nvPr>
        </p:nvSpPr>
        <p:spPr>
          <a:xfrm>
            <a:off x="1870709" y="1862454"/>
            <a:ext cx="9467850" cy="2628901"/>
          </a:xfrm>
        </p:spPr>
        <p:txBody>
          <a:bodyPr wrap="square" anchor="b" anchorCtr="0">
            <a:normAutofit/>
          </a:bodyPr>
          <a:lstStyle>
            <a:lvl1pPr algn="l">
              <a:lnSpc>
                <a:spcPct val="100000"/>
              </a:lnSpc>
              <a:defRPr sz="5800">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7"/>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8"/>
            </p:custDataLst>
          </p:nvPr>
        </p:nvSpPr>
        <p:spPr/>
        <p:txBody>
          <a:bodyPr>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10"/>
            </p:custDataLst>
          </p:nvPr>
        </p:nvSpPr>
        <p:spPr>
          <a:xfrm>
            <a:off x="1870709" y="4790127"/>
            <a:ext cx="7492365" cy="1177603"/>
          </a:xfrm>
        </p:spPr>
        <p:txBody>
          <a:bodyPr wrap="square" anchor="t">
            <a:normAutofit/>
          </a:bodyPr>
          <a:lstStyle>
            <a:lvl1pPr marL="0" indent="0" algn="l">
              <a:lnSpc>
                <a:spcPct val="100000"/>
              </a:lnSpc>
              <a:buNone/>
              <a:defRPr sz="2400">
                <a:latin typeface="+mn-lt"/>
                <a:sym typeface="Arial" panose="020B0604020202020204" pitchFamily="34" charset="0"/>
              </a:defRPr>
            </a:lvl1pPr>
          </a:lstStyle>
          <a:p>
            <a:pPr lvl="0"/>
            <a:r>
              <a:rPr lang="en-US" dirty="0">
                <a:latin typeface="+mn-lt"/>
              </a:rPr>
              <a:t>Click to add text</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showMasterSp="0" userDrawn="1">
  <p:cSld name="Catalog Slide">
    <p:spTree>
      <p:nvGrpSpPr>
        <p:cNvPr id="1" name=""/>
        <p:cNvGrpSpPr/>
        <p:nvPr/>
      </p:nvGrpSpPr>
      <p:grpSpPr>
        <a:xfrm>
          <a:off x="0" y="0"/>
          <a:ext cx="0" cy="0"/>
          <a:chOff x="0" y="0"/>
          <a:chExt cx="0" cy="0"/>
        </a:xfrm>
      </p:grpSpPr>
      <p:sp>
        <p:nvSpPr>
          <p:cNvPr id="7" name="日期占位符 3"/>
          <p:cNvSpPr>
            <a:spLocks noGrp="1"/>
          </p:cNvSpPr>
          <p:nvPr>
            <p:ph type="dt" sz="half" idx="10"/>
            <p:custDataLst>
              <p:tags r:id="rId2"/>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4"/>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4" name="Ellipse 36-2082&amp;9912"/>
          <p:cNvSpPr/>
          <p:nvPr userDrawn="1">
            <p:custDataLst>
              <p:tags r:id="rId5"/>
            </p:custDataLst>
          </p:nvPr>
        </p:nvSpPr>
        <p:spPr>
          <a:xfrm>
            <a:off x="6976872" y="1005840"/>
            <a:ext cx="4343400" cy="4343400"/>
          </a:xfrm>
          <a:prstGeom prst="ellipse">
            <a:avLst/>
          </a:prstGeom>
          <a:solidFill>
            <a:schemeClr val="tx2">
              <a:alpha val="5000"/>
            </a:schemeClr>
          </a:solidFill>
        </p:spPr>
        <p:txBody>
          <a:bodyPr/>
          <a:lstStyle/>
          <a:p>
            <a:endParaRPr lang="en-US" dirty="0">
              <a:latin typeface="Arial" panose="020B0604020202020204" pitchFamily="34" charset="0"/>
              <a:cs typeface="Arial" panose="020B0604020202020204" pitchFamily="34" charset="0"/>
              <a:sym typeface="Arial" panose="020B0604020202020204" pitchFamily="34" charset="0"/>
            </a:endParaRPr>
          </a:p>
        </p:txBody>
      </p:sp>
      <p:sp>
        <p:nvSpPr>
          <p:cNvPr id="5" name="Ellipse 37 (Stroke)_#color-2083&amp;10105"/>
          <p:cNvSpPr/>
          <p:nvPr userDrawn="1">
            <p:custDataLst>
              <p:tags r:id="rId6"/>
            </p:custDataLst>
          </p:nvPr>
        </p:nvSpPr>
        <p:spPr>
          <a:xfrm>
            <a:off x="7159752" y="0"/>
            <a:ext cx="3977640" cy="2258568"/>
          </a:xfrm>
          <a:custGeom>
            <a:avLst/>
            <a:gdLst/>
            <a:ahLst/>
            <a:cxnLst/>
            <a:rect l="l" t="t" r="r" b="b"/>
            <a:pathLst>
              <a:path w="3977640" h="2258568">
                <a:moveTo>
                  <a:pt x="594360" y="0"/>
                </a:moveTo>
                <a:cubicBezTo>
                  <a:pt x="576072" y="82296"/>
                  <a:pt x="576072" y="173736"/>
                  <a:pt x="576072" y="265176"/>
                </a:cubicBezTo>
                <a:cubicBezTo>
                  <a:pt x="576072" y="1051560"/>
                  <a:pt x="1207008" y="1682496"/>
                  <a:pt x="1984248" y="1682496"/>
                </a:cubicBezTo>
                <a:cubicBezTo>
                  <a:pt x="2770632" y="1682496"/>
                  <a:pt x="3401568" y="1051560"/>
                  <a:pt x="3401568" y="265176"/>
                </a:cubicBezTo>
                <a:cubicBezTo>
                  <a:pt x="3401568" y="173736"/>
                  <a:pt x="3392424" y="82296"/>
                  <a:pt x="3374136" y="0"/>
                </a:cubicBezTo>
                <a:lnTo>
                  <a:pt x="3959352" y="0"/>
                </a:lnTo>
                <a:cubicBezTo>
                  <a:pt x="3968496" y="91440"/>
                  <a:pt x="3977640" y="173736"/>
                  <a:pt x="3977640" y="265176"/>
                </a:cubicBezTo>
                <a:cubicBezTo>
                  <a:pt x="3977640" y="1362456"/>
                  <a:pt x="3081528" y="2258568"/>
                  <a:pt x="1984248" y="2258568"/>
                </a:cubicBezTo>
                <a:cubicBezTo>
                  <a:pt x="886968" y="2258568"/>
                  <a:pt x="0" y="1362456"/>
                  <a:pt x="0" y="265176"/>
                </a:cubicBezTo>
                <a:cubicBezTo>
                  <a:pt x="0" y="173736"/>
                  <a:pt x="9144" y="91440"/>
                  <a:pt x="18288" y="0"/>
                </a:cubicBezTo>
                <a:lnTo>
                  <a:pt x="594360" y="0"/>
                </a:lnTo>
              </a:path>
            </a:pathLst>
          </a:custGeom>
          <a:solidFill>
            <a:schemeClr val="accent1"/>
          </a:solidFill>
        </p:spPr>
      </p:sp>
      <p:sp>
        <p:nvSpPr>
          <p:cNvPr id="2" name="标题 1"/>
          <p:cNvSpPr>
            <a:spLocks noGrp="1"/>
          </p:cNvSpPr>
          <p:nvPr>
            <p:ph type="title" hasCustomPrompt="1"/>
            <p:custDataLst>
              <p:tags r:id="rId7"/>
            </p:custDataLst>
          </p:nvPr>
        </p:nvSpPr>
        <p:spPr>
          <a:xfrm>
            <a:off x="7709207" y="2637205"/>
            <a:ext cx="2880000" cy="1081088"/>
          </a:xfrm>
        </p:spPr>
        <p:txBody>
          <a:bodyPr wrap="square" anchor="b">
            <a:normAutofit/>
          </a:bodyPr>
          <a:lstStyle>
            <a:lvl1pPr algn="ctr">
              <a:defRPr sz="4300">
                <a:latin typeface="+mj-lt"/>
              </a:defRPr>
            </a:lvl1pPr>
          </a:lstStyle>
          <a:p>
            <a:r>
              <a:rPr lang="en-US" dirty="0">
                <a:latin typeface="+mj-lt"/>
              </a:rPr>
              <a:t>Click to add title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showMasterSp="0" userDrawn="1">
  <p:cSld name="Section Header">
    <p:spTree>
      <p:nvGrpSpPr>
        <p:cNvPr id="1" name=""/>
        <p:cNvGrpSpPr/>
        <p:nvPr/>
      </p:nvGrpSpPr>
      <p:grpSpPr>
        <a:xfrm>
          <a:off x="0" y="0"/>
          <a:ext cx="0" cy="0"/>
          <a:chOff x="0" y="0"/>
          <a:chExt cx="0" cy="0"/>
        </a:xfrm>
      </p:grpSpPr>
      <p:sp>
        <p:nvSpPr>
          <p:cNvPr id="7" name="Ellipse 36_#color-2083&amp;10108"/>
          <p:cNvSpPr/>
          <p:nvPr userDrawn="1">
            <p:custDataLst>
              <p:tags r:id="rId2"/>
            </p:custDataLst>
          </p:nvPr>
        </p:nvSpPr>
        <p:spPr>
          <a:xfrm>
            <a:off x="0" y="566928"/>
            <a:ext cx="5422392" cy="6291072"/>
          </a:xfrm>
          <a:custGeom>
            <a:avLst/>
            <a:gdLst/>
            <a:ahLst/>
            <a:cxnLst/>
            <a:rect l="l" t="t" r="r" b="b"/>
            <a:pathLst>
              <a:path w="5422392" h="6291072">
                <a:moveTo>
                  <a:pt x="4425696" y="6291072"/>
                </a:moveTo>
                <a:lnTo>
                  <a:pt x="0" y="6291072"/>
                </a:lnTo>
                <a:lnTo>
                  <a:pt x="0" y="393192"/>
                </a:lnTo>
                <a:cubicBezTo>
                  <a:pt x="502920" y="137160"/>
                  <a:pt x="1069848" y="0"/>
                  <a:pt x="1673352" y="0"/>
                </a:cubicBezTo>
                <a:cubicBezTo>
                  <a:pt x="3739896" y="0"/>
                  <a:pt x="5422392" y="1673352"/>
                  <a:pt x="5422392" y="3749040"/>
                </a:cubicBezTo>
                <a:cubicBezTo>
                  <a:pt x="5422392" y="4727448"/>
                  <a:pt x="5047488" y="5614416"/>
                  <a:pt x="4425696" y="6291072"/>
                </a:cubicBezTo>
              </a:path>
            </a:pathLst>
          </a:custGeom>
          <a:solidFill>
            <a:schemeClr val="accent1"/>
          </a:solidFill>
        </p:spPr>
      </p:sp>
      <p:sp>
        <p:nvSpPr>
          <p:cNvPr id="9" name="Ellipse 38_#color_#strokes-2083&amp;10111"/>
          <p:cNvSpPr/>
          <p:nvPr userDrawn="1">
            <p:custDataLst>
              <p:tags r:id="rId3"/>
            </p:custDataLst>
          </p:nvPr>
        </p:nvSpPr>
        <p:spPr>
          <a:xfrm>
            <a:off x="11314176" y="1463040"/>
            <a:ext cx="877824" cy="1399032"/>
          </a:xfrm>
          <a:custGeom>
            <a:avLst/>
            <a:gdLst/>
            <a:ahLst/>
            <a:cxnLst/>
            <a:rect l="l" t="t" r="r" b="b"/>
            <a:pathLst>
              <a:path w="877824" h="1399032">
                <a:moveTo>
                  <a:pt x="877824" y="18288"/>
                </a:moveTo>
                <a:lnTo>
                  <a:pt x="877824" y="1371600"/>
                </a:lnTo>
                <a:cubicBezTo>
                  <a:pt x="822960" y="1389888"/>
                  <a:pt x="758952" y="1399032"/>
                  <a:pt x="694944" y="1399032"/>
                </a:cubicBezTo>
                <a:cubicBezTo>
                  <a:pt x="310896" y="1399032"/>
                  <a:pt x="0" y="1088136"/>
                  <a:pt x="0" y="694944"/>
                </a:cubicBezTo>
                <a:cubicBezTo>
                  <a:pt x="0" y="310896"/>
                  <a:pt x="310896" y="0"/>
                  <a:pt x="694944" y="0"/>
                </a:cubicBezTo>
                <a:cubicBezTo>
                  <a:pt x="758952" y="0"/>
                  <a:pt x="822960" y="9144"/>
                  <a:pt x="877824" y="18288"/>
                </a:cubicBezTo>
              </a:path>
            </a:pathLst>
          </a:custGeom>
          <a:solidFill>
            <a:schemeClr val="accent1"/>
          </a:solidFill>
        </p:spPr>
      </p:sp>
      <p:sp>
        <p:nvSpPr>
          <p:cNvPr id="10" name="Ellipse 39_#color_#strokes-2082&amp;9935"/>
          <p:cNvSpPr/>
          <p:nvPr userDrawn="1">
            <p:custDataLst>
              <p:tags r:id="rId4"/>
            </p:custDataLst>
          </p:nvPr>
        </p:nvSpPr>
        <p:spPr>
          <a:xfrm>
            <a:off x="10131552" y="301752"/>
            <a:ext cx="530352" cy="530352"/>
          </a:xfrm>
          <a:prstGeom prst="ellipse">
            <a:avLst/>
          </a:prstGeom>
          <a:solidFill>
            <a:schemeClr val="tx2">
              <a:alpha val="43000"/>
            </a:schemeClr>
          </a:solidFill>
        </p:spPr>
      </p:sp>
      <p:sp>
        <p:nvSpPr>
          <p:cNvPr id="2" name="标题 1"/>
          <p:cNvSpPr>
            <a:spLocks noGrp="1"/>
          </p:cNvSpPr>
          <p:nvPr>
            <p:ph type="title" hasCustomPrompt="1"/>
            <p:custDataLst>
              <p:tags r:id="rId5"/>
            </p:custDataLst>
          </p:nvPr>
        </p:nvSpPr>
        <p:spPr>
          <a:xfrm>
            <a:off x="5850890" y="1621790"/>
            <a:ext cx="5464175" cy="2789555"/>
          </a:xfrm>
        </p:spPr>
        <p:txBody>
          <a:bodyPr wrap="square" anchor="ctr" anchorCtr="0">
            <a:normAutofit/>
          </a:bodyPr>
          <a:lstStyle>
            <a:lvl1pPr algn="l">
              <a:defRPr sz="4800">
                <a:latin typeface="+mj-lt"/>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6"/>
            </p:custDataLst>
          </p:nvPr>
        </p:nvSpPr>
        <p:spPr>
          <a:xfrm>
            <a:off x="1130518" y="665438"/>
            <a:ext cx="4402908" cy="4700971"/>
          </a:xfrm>
        </p:spPr>
        <p:txBody>
          <a:bodyPr wrap="none" anchor="ctr">
            <a:normAutofit/>
          </a:bodyPr>
          <a:lstStyle>
            <a:lvl1pPr marL="0" indent="0" algn="ctr">
              <a:buNone/>
              <a:defRPr sz="15300" b="1">
                <a:solidFill>
                  <a:srgbClr val="FFFFFF"/>
                </a:solidFill>
                <a:latin typeface="+mn-lt"/>
                <a:sym typeface="Arial" panose="020B0604020202020204" pitchFamily="34" charset="0"/>
              </a:defRPr>
            </a:lvl1pPr>
          </a:lstStyle>
          <a:p>
            <a:pPr lvl="0"/>
            <a:r>
              <a:rPr lang="en-US" dirty="0">
                <a:latin typeface="+mn-lt"/>
              </a:rPr>
              <a:t>text</a:t>
            </a:r>
            <a:endParaRPr lang="en-US" dirty="0"/>
          </a:p>
        </p:txBody>
      </p:sp>
      <p:sp>
        <p:nvSpPr>
          <p:cNvPr id="4" name="日期占位符 4"/>
          <p:cNvSpPr>
            <a:spLocks noGrp="1"/>
          </p:cNvSpPr>
          <p:nvPr>
            <p:ph type="dt" sz="half" idx="10"/>
            <p:custDataLst>
              <p:tags r:id="rId7"/>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5"/>
          <p:cNvSpPr>
            <a:spLocks noGrp="1"/>
          </p:cNvSpPr>
          <p:nvPr>
            <p:ph type="ftr" sz="quarter" idx="11"/>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6"/>
          <p:cNvSpPr>
            <a:spLocks noGrp="1"/>
          </p:cNvSpPr>
          <p:nvPr>
            <p:ph type="sldNum" sz="quarter" idx="12"/>
            <p:custDataLst>
              <p:tags r:id="rId9"/>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vert="horz" wrap="square" lIns="0" tIns="0" rIns="0" bIns="0" rtlCol="0" anchor="b">
            <a:normAutofit/>
          </a:bodyPr>
          <a:lstStyle>
            <a:lvl1pPr>
              <a:defRPr lang="en-US" dirty="0">
                <a:latin typeface="+mj-lt"/>
                <a:sym typeface="Arial" panose="020B0604020202020204" pitchFamily="34" charset="0"/>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694800" y="1364400"/>
            <a:ext cx="5181600" cy="4813200"/>
          </a:xfrm>
        </p:spPr>
        <p:txBody>
          <a:bodyPr wrap="square">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6313200" y="1364400"/>
            <a:ext cx="5181600" cy="4813200"/>
          </a:xfrm>
        </p:spPr>
        <p:txBody>
          <a:bodyPr wrap="square">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4800" y="360000"/>
            <a:ext cx="10800000" cy="720000"/>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4800" y="1364400"/>
            <a:ext cx="5157787" cy="540000"/>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694800" y="2061275"/>
            <a:ext cx="5157787" cy="4128388"/>
          </a:xfrm>
        </p:spPr>
        <p:txBody>
          <a:bodyPr wrap="square">
            <a:normAutofit/>
          </a:bodyPr>
          <a:lstStyle>
            <a:lvl1pPr>
              <a:defRPr sz="22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6311612" y="1364400"/>
            <a:ext cx="5183188" cy="540000"/>
          </a:xfrm>
        </p:spPr>
        <p:txBody>
          <a:bodyPr wrap="square" anchor="b">
            <a:norm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6311612" y="2061275"/>
            <a:ext cx="5183188" cy="4128388"/>
          </a:xfrm>
        </p:spPr>
        <p:txBody>
          <a:bodyPr wrap="square">
            <a:normAutofit/>
          </a:bodyPr>
          <a:lstStyle>
            <a:lvl1pPr>
              <a:defRPr sz="2200">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838200" y="360000"/>
            <a:ext cx="10515600" cy="5817600"/>
          </a:xfrm>
        </p:spPr>
        <p:txBody>
          <a:bodyPr wrap="square">
            <a:normAutofit/>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4800" y="360000"/>
            <a:ext cx="10800000" cy="720000"/>
          </a:xfrm>
        </p:spPr>
        <p:txBody>
          <a:bodyPr vert="horz" wrap="square" lIns="0" tIns="0" rIns="0" bIns="0" rtlCol="0" anchor="b">
            <a:normAutofit/>
          </a:bodyPr>
          <a:lstStyle>
            <a:lvl1pPr>
              <a:defRPr lang="en-US" dirty="0">
                <a:latin typeface="+mj-lt"/>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694800" y="1296000"/>
            <a:ext cx="10800000" cy="576000"/>
          </a:xfrm>
        </p:spPr>
        <p:txBody>
          <a:bodyPr wrap="square" anchor="t">
            <a:normAutofit/>
          </a:bodyPr>
          <a:lstStyle>
            <a:lvl1pPr marL="0" indent="0">
              <a:buNone/>
              <a:defRPr sz="2400" b="0">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vl6pPr marL="2286000" indent="0">
              <a:buNone/>
              <a:defRPr sz="1600" b="1">
                <a:latin typeface="+mj-lt"/>
              </a:defRPr>
            </a:lvl6pPr>
            <a:lvl7pPr marL="2743200" indent="0">
              <a:buNone/>
              <a:defRPr sz="1600" b="1">
                <a:latin typeface="+mj-lt"/>
              </a:defRPr>
            </a:lvl7pPr>
            <a:lvl8pPr marL="3200400" indent="0">
              <a:buNone/>
              <a:defRPr sz="1600" b="1">
                <a:latin typeface="+mj-lt"/>
              </a:defRPr>
            </a:lvl8pPr>
            <a:lvl9pPr marL="3657600" indent="0">
              <a:buNone/>
              <a:defRPr sz="16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showMasterSp="0" userDrawn="1">
  <p:cSld name="End Slide">
    <p:spTree>
      <p:nvGrpSpPr>
        <p:cNvPr id="1" name=""/>
        <p:cNvGrpSpPr/>
        <p:nvPr/>
      </p:nvGrpSpPr>
      <p:grpSpPr>
        <a:xfrm>
          <a:off x="0" y="0"/>
          <a:ext cx="0" cy="0"/>
          <a:chOff x="0" y="0"/>
          <a:chExt cx="0" cy="0"/>
        </a:xfrm>
      </p:grpSpPr>
      <p:sp>
        <p:nvSpPr>
          <p:cNvPr id="7" name="Ellipse 36-2083&amp;10120"/>
          <p:cNvSpPr/>
          <p:nvPr userDrawn="1">
            <p:custDataLst>
              <p:tags r:id="rId2"/>
            </p:custDataLst>
          </p:nvPr>
        </p:nvSpPr>
        <p:spPr>
          <a:xfrm>
            <a:off x="0" y="2679192"/>
            <a:ext cx="5056632" cy="4178808"/>
          </a:xfrm>
          <a:custGeom>
            <a:avLst/>
            <a:gdLst/>
            <a:ahLst/>
            <a:cxnLst/>
            <a:rect l="l" t="t" r="r" b="b"/>
            <a:pathLst>
              <a:path w="5056632" h="4178808">
                <a:moveTo>
                  <a:pt x="4837176" y="4178808"/>
                </a:moveTo>
                <a:lnTo>
                  <a:pt x="0" y="4178808"/>
                </a:lnTo>
                <a:lnTo>
                  <a:pt x="0" y="758952"/>
                </a:lnTo>
                <a:cubicBezTo>
                  <a:pt x="539496" y="283464"/>
                  <a:pt x="1243584" y="0"/>
                  <a:pt x="2011680" y="0"/>
                </a:cubicBezTo>
                <a:cubicBezTo>
                  <a:pt x="3694176" y="0"/>
                  <a:pt x="5056632" y="1362456"/>
                  <a:pt x="5056632" y="3044952"/>
                </a:cubicBezTo>
                <a:cubicBezTo>
                  <a:pt x="5056632" y="3447288"/>
                  <a:pt x="4974336" y="3831336"/>
                  <a:pt x="4837176" y="4178808"/>
                </a:cubicBezTo>
              </a:path>
            </a:pathLst>
          </a:custGeom>
          <a:solidFill>
            <a:schemeClr val="tx2">
              <a:alpha val="5000"/>
            </a:schemeClr>
          </a:solidFill>
        </p:spPr>
      </p:sp>
      <p:sp>
        <p:nvSpPr>
          <p:cNvPr id="8" name="Ellipse 38_#color_#strokes-2082&amp;9949"/>
          <p:cNvSpPr/>
          <p:nvPr userDrawn="1">
            <p:custDataLst>
              <p:tags r:id="rId3"/>
            </p:custDataLst>
          </p:nvPr>
        </p:nvSpPr>
        <p:spPr>
          <a:xfrm>
            <a:off x="9537192" y="1152144"/>
            <a:ext cx="1298448" cy="1298448"/>
          </a:xfrm>
          <a:prstGeom prst="ellipse">
            <a:avLst/>
          </a:prstGeom>
          <a:solidFill>
            <a:schemeClr val="tx2">
              <a:alpha val="43000"/>
            </a:schemeClr>
          </a:solidFill>
        </p:spPr>
      </p:sp>
      <p:sp>
        <p:nvSpPr>
          <p:cNvPr id="9" name="Ellipse 37 (Stroke)_#color-2083&amp;10123"/>
          <p:cNvSpPr/>
          <p:nvPr userDrawn="1">
            <p:custDataLst>
              <p:tags r:id="rId4"/>
            </p:custDataLst>
          </p:nvPr>
        </p:nvSpPr>
        <p:spPr>
          <a:xfrm>
            <a:off x="0" y="0"/>
            <a:ext cx="2368296" cy="3410712"/>
          </a:xfrm>
          <a:custGeom>
            <a:avLst/>
            <a:gdLst/>
            <a:ahLst/>
            <a:cxnLst/>
            <a:rect l="l" t="t" r="r" b="b"/>
            <a:pathLst>
              <a:path w="2368296" h="3410712">
                <a:moveTo>
                  <a:pt x="0" y="2834640"/>
                </a:moveTo>
                <a:cubicBezTo>
                  <a:pt x="54864" y="2834640"/>
                  <a:pt x="109728" y="2834640"/>
                  <a:pt x="164592" y="2834640"/>
                </a:cubicBezTo>
                <a:cubicBezTo>
                  <a:pt x="1069848" y="2834640"/>
                  <a:pt x="1801368" y="2112264"/>
                  <a:pt x="1801368" y="1207008"/>
                </a:cubicBezTo>
                <a:cubicBezTo>
                  <a:pt x="1801368" y="731520"/>
                  <a:pt x="1591056" y="301752"/>
                  <a:pt x="1261872" y="0"/>
                </a:cubicBezTo>
                <a:lnTo>
                  <a:pt x="2011680" y="0"/>
                </a:lnTo>
                <a:cubicBezTo>
                  <a:pt x="2240280" y="347472"/>
                  <a:pt x="2368296" y="758952"/>
                  <a:pt x="2368296" y="1207008"/>
                </a:cubicBezTo>
                <a:cubicBezTo>
                  <a:pt x="2368296" y="2423160"/>
                  <a:pt x="1380744" y="3410712"/>
                  <a:pt x="164592" y="3410712"/>
                </a:cubicBezTo>
                <a:cubicBezTo>
                  <a:pt x="109728" y="3410712"/>
                  <a:pt x="54864" y="3410712"/>
                  <a:pt x="0" y="3401568"/>
                </a:cubicBezTo>
                <a:lnTo>
                  <a:pt x="0" y="2834640"/>
                </a:lnTo>
              </a:path>
            </a:pathLst>
          </a:custGeom>
          <a:solidFill>
            <a:schemeClr val="accent1"/>
          </a:solidFill>
        </p:spPr>
      </p:sp>
      <p:sp>
        <p:nvSpPr>
          <p:cNvPr id="11" name="Ellipse 40_#color_#strokes-2082&amp;9950"/>
          <p:cNvSpPr/>
          <p:nvPr userDrawn="1">
            <p:custDataLst>
              <p:tags r:id="rId5"/>
            </p:custDataLst>
          </p:nvPr>
        </p:nvSpPr>
        <p:spPr>
          <a:xfrm>
            <a:off x="10899648" y="3429000"/>
            <a:ext cx="530352" cy="530352"/>
          </a:xfrm>
          <a:prstGeom prst="ellipse">
            <a:avLst/>
          </a:prstGeom>
          <a:solidFill>
            <a:schemeClr val="accent1"/>
          </a:solidFill>
        </p:spPr>
      </p:sp>
      <p:sp>
        <p:nvSpPr>
          <p:cNvPr id="2" name="标题 1"/>
          <p:cNvSpPr>
            <a:spLocks noGrp="1"/>
          </p:cNvSpPr>
          <p:nvPr>
            <p:ph type="ctrTitle" hasCustomPrompt="1"/>
            <p:custDataLst>
              <p:tags r:id="rId6"/>
            </p:custDataLst>
          </p:nvPr>
        </p:nvSpPr>
        <p:spPr>
          <a:xfrm>
            <a:off x="1841500" y="555752"/>
            <a:ext cx="10096500" cy="3249648"/>
          </a:xfrm>
        </p:spPr>
        <p:txBody>
          <a:bodyPr wrap="square" anchor="b">
            <a:normAutofit/>
          </a:bodyPr>
          <a:lstStyle>
            <a:lvl1pPr algn="l">
              <a:lnSpc>
                <a:spcPct val="100000"/>
              </a:lnSpc>
              <a:defRPr sz="5800">
                <a:latin typeface="+mj-lt"/>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7"/>
            </p:custDataLst>
          </p:nvPr>
        </p:nvSpPr>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11"/>
            <p:custDataLst>
              <p:tags r:id="rId8"/>
            </p:custDataLst>
          </p:nvPr>
        </p:nvSpPr>
        <p:spPr/>
        <p:txBody>
          <a:bodyPr/>
          <a:lstStyle>
            <a:lvl1pPr>
              <a:defRPr>
                <a:latin typeface="Arial" panose="020B0604020202020204" pitchFamily="34" charset="0"/>
                <a:cs typeface="Arial" panose="020B0604020202020204" pitchFamily="34" charset="0"/>
                <a:sym typeface="Arial" panose="020B0604020202020204" pitchFamily="34" charset="0"/>
              </a:defRPr>
            </a:lvl1pPr>
          </a:lstStyle>
          <a:p>
            <a:endParaRPr 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wrap="square">
            <a:normAutofit/>
          </a:bodyPr>
          <a:lstStyle>
            <a:lvl1pPr>
              <a:defRPr>
                <a:latin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10"/>
            </p:custDataLst>
          </p:nvPr>
        </p:nvSpPr>
        <p:spPr>
          <a:xfrm>
            <a:off x="1841500" y="4217290"/>
            <a:ext cx="10096500" cy="1931921"/>
          </a:xfrm>
        </p:spPr>
        <p:txBody>
          <a:bodyPr wrap="square" anchor="t">
            <a:normAutofit/>
          </a:bodyPr>
          <a:lstStyle>
            <a:lvl1pPr marL="0" indent="0" algn="l">
              <a:lnSpc>
                <a:spcPct val="100000"/>
              </a:lnSpc>
              <a:buNone/>
              <a:defRPr sz="2400">
                <a:latin typeface="+mn-lt"/>
              </a:defRPr>
            </a:lvl1pPr>
          </a:lstStyle>
          <a:p>
            <a:pPr lvl="0"/>
            <a:r>
              <a:rPr lang="en-US" dirty="0">
                <a:latin typeface="+mn-lt"/>
              </a:rPr>
              <a:t>Click to add text</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Date Area</a:t>
            </a:r>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E5F26B5-172A-4DC2-B0B7-181CFC56B8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image" Target="../media/image2.png"/><Relationship Id="rId6" Type="http://schemas.openxmlformats.org/officeDocument/2006/relationships/tags" Target="../tags/tag8.xml"/><Relationship Id="rId5" Type="http://schemas.openxmlformats.org/officeDocument/2006/relationships/image" Target="../media/image1.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4" Type="http://schemas.openxmlformats.org/officeDocument/2006/relationships/theme" Target="../theme/theme2.xml"/><Relationship Id="rId13" Type="http://schemas.openxmlformats.org/officeDocument/2006/relationships/tags" Target="../tags/tag14.xml"/><Relationship Id="rId12" Type="http://schemas.openxmlformats.org/officeDocument/2006/relationships/tags" Target="../tags/tag13.xml"/><Relationship Id="rId11" Type="http://schemas.openxmlformats.org/officeDocument/2006/relationships/tags" Target="../tags/tag12.xml"/><Relationship Id="rId10" Type="http://schemas.openxmlformats.org/officeDocument/2006/relationships/tags" Target="../tags/tag1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tags" Target="../tags/tag23.xml"/><Relationship Id="rId7" Type="http://schemas.openxmlformats.org/officeDocument/2006/relationships/image" Target="../media/image2.png"/><Relationship Id="rId6" Type="http://schemas.openxmlformats.org/officeDocument/2006/relationships/tags" Target="../tags/tag22.xml"/><Relationship Id="rId5" Type="http://schemas.openxmlformats.org/officeDocument/2006/relationships/image" Target="../media/image1.png"/><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4" Type="http://schemas.openxmlformats.org/officeDocument/2006/relationships/theme" Target="../theme/theme3.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1" Type="http://schemas.openxmlformats.org/officeDocument/2006/relationships/theme" Target="../theme/theme4.xml"/><Relationship Id="rId20" Type="http://schemas.openxmlformats.org/officeDocument/2006/relationships/tags" Target="../tags/tag103.xml"/><Relationship Id="rId2" Type="http://schemas.openxmlformats.org/officeDocument/2006/relationships/slideLayout" Target="../slideLayouts/slideLayout15.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5" name="圆角矩形 12"/>
          <p:cNvSpPr/>
          <p:nvPr userDrawn="1">
            <p:custDataLst>
              <p:tags r:id="rId3"/>
            </p:custDataLst>
          </p:nvPr>
        </p:nvSpPr>
        <p:spPr>
          <a:xfrm>
            <a:off x="622935" y="341630"/>
            <a:ext cx="11014710" cy="929567"/>
          </a:xfrm>
          <a:prstGeom prst="roundRect">
            <a:avLst>
              <a:gd name="adj" fmla="val 49184"/>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0" name="图片 9" descr="fsafsg-02"/>
          <p:cNvPicPr>
            <a:picLocks noChangeAspect="1"/>
          </p:cNvPicPr>
          <p:nvPr userDrawn="1">
            <p:custDataLst>
              <p:tags r:id="rId4"/>
            </p:custDataLst>
          </p:nvPr>
        </p:nvPicPr>
        <p:blipFill>
          <a:blip r:embed="rId5"/>
          <a:srcRect l="84746" b="73444"/>
          <a:stretch>
            <a:fillRect/>
          </a:stretch>
        </p:blipFill>
        <p:spPr>
          <a:xfrm>
            <a:off x="10336317" y="0"/>
            <a:ext cx="1852495" cy="1805917"/>
          </a:xfrm>
          <a:prstGeom prst="rect">
            <a:avLst/>
          </a:prstGeom>
        </p:spPr>
      </p:pic>
      <p:pic>
        <p:nvPicPr>
          <p:cNvPr id="11" name="图片 10" descr="adfsfs"/>
          <p:cNvPicPr>
            <a:picLocks noChangeAspect="1"/>
          </p:cNvPicPr>
          <p:nvPr userDrawn="1">
            <p:custDataLst>
              <p:tags r:id="rId6"/>
            </p:custDataLst>
          </p:nvPr>
        </p:nvPicPr>
        <p:blipFill>
          <a:blip r:embed="rId7"/>
          <a:srcRect t="-36678" r="-21885"/>
          <a:stretch>
            <a:fillRect/>
          </a:stretch>
        </p:blipFill>
        <p:spPr>
          <a:xfrm>
            <a:off x="0" y="5052083"/>
            <a:ext cx="1852576" cy="1805917"/>
          </a:xfrm>
          <a:prstGeom prst="rect">
            <a:avLst/>
          </a:prstGeom>
        </p:spPr>
      </p:pic>
      <p:sp>
        <p:nvSpPr>
          <p:cNvPr id="2"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0"/>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mn-lt"/>
              </a:defRPr>
            </a:lvl1pPr>
          </a:lstStyle>
          <a:p>
            <a:r>
              <a:rPr lang="en-US"/>
              <a:t>Date Area</a:t>
            </a:r>
            <a:endParaRPr lang="en-US"/>
          </a:p>
        </p:txBody>
      </p:sp>
      <p:sp>
        <p:nvSpPr>
          <p:cNvPr id="5" name="页脚占位符 4"/>
          <p:cNvSpPr>
            <a:spLocks noGrp="1"/>
          </p:cNvSpPr>
          <p:nvPr>
            <p:ph type="ftr" sz="quarter" idx="3"/>
            <p:custDataLst>
              <p:tags r:id="rId11"/>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mn-lt"/>
              </a:defRPr>
            </a:lvl1pPr>
          </a:lstStyle>
          <a:p>
            <a:endParaRPr lang="en-US" dirty="0"/>
          </a:p>
        </p:txBody>
      </p:sp>
      <p:sp>
        <p:nvSpPr>
          <p:cNvPr id="6" name="灯片编号占位符 5"/>
          <p:cNvSpPr>
            <a:spLocks noGrp="1"/>
          </p:cNvSpPr>
          <p:nvPr>
            <p:ph type="sldNum" sz="quarter" idx="4"/>
            <p:custDataLst>
              <p:tags r:id="rId12"/>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mn-lt"/>
              </a:defRPr>
            </a:lvl1pPr>
          </a:lstStyle>
          <a:p>
            <a:fld id="{BE5F26B5-172A-4DC2-B0B7-181CFC56B87C}" type="slidenum">
              <a:rPr lang="en-US" smtClean="0"/>
            </a:fld>
            <a:endParaRPr 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100000"/>
        </a:lnSpc>
        <a:spcBef>
          <a:spcPct val="0"/>
        </a:spcBef>
        <a:buNone/>
        <a:defRPr sz="3200" b="1" kern="1200">
          <a:solidFill>
            <a:schemeClr val="tx2">
              <a:lumMod val="90000"/>
              <a:lumOff val="10000"/>
            </a:schemeClr>
          </a:solidFill>
          <a:latin typeface="Arial" panose="020B0604020202020204" pitchFamily="34" charset="0"/>
          <a:ea typeface="+mj-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accent1">
              <a:lumMod val="20000"/>
              <a:lumOff val="80000"/>
            </a:schemeClr>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accent1">
              <a:lumMod val="20000"/>
              <a:lumOff val="80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accent1">
              <a:lumMod val="20000"/>
              <a:lumOff val="80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accent1">
              <a:lumMod val="20000"/>
              <a:lumOff val="80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accent1">
              <a:lumMod val="20000"/>
              <a:lumOff val="80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矩形 13"/>
          <p:cNvSpPr/>
          <p:nvPr userDrawn="1">
            <p:custDataLst>
              <p:tags r:id="rId2"/>
            </p:custDataLst>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sp>
        <p:nvSpPr>
          <p:cNvPr id="15" name="圆角矩形 12"/>
          <p:cNvSpPr/>
          <p:nvPr userDrawn="1">
            <p:custDataLst>
              <p:tags r:id="rId3"/>
            </p:custDataLst>
          </p:nvPr>
        </p:nvSpPr>
        <p:spPr>
          <a:xfrm>
            <a:off x="622935" y="341630"/>
            <a:ext cx="11014710" cy="929567"/>
          </a:xfrm>
          <a:prstGeom prst="roundRect">
            <a:avLst>
              <a:gd name="adj" fmla="val 49184"/>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endParaRPr>
          </a:p>
        </p:txBody>
      </p:sp>
      <p:pic>
        <p:nvPicPr>
          <p:cNvPr id="10" name="图片 9" descr="fsafsg-02"/>
          <p:cNvPicPr>
            <a:picLocks noChangeAspect="1"/>
          </p:cNvPicPr>
          <p:nvPr userDrawn="1">
            <p:custDataLst>
              <p:tags r:id="rId4"/>
            </p:custDataLst>
          </p:nvPr>
        </p:nvPicPr>
        <p:blipFill>
          <a:blip r:embed="rId5"/>
          <a:srcRect l="84746" b="73444"/>
          <a:stretch>
            <a:fillRect/>
          </a:stretch>
        </p:blipFill>
        <p:spPr>
          <a:xfrm>
            <a:off x="10336317" y="0"/>
            <a:ext cx="1852495" cy="1805917"/>
          </a:xfrm>
          <a:prstGeom prst="rect">
            <a:avLst/>
          </a:prstGeom>
        </p:spPr>
      </p:pic>
      <p:pic>
        <p:nvPicPr>
          <p:cNvPr id="11" name="图片 10" descr="adfsfs"/>
          <p:cNvPicPr>
            <a:picLocks noChangeAspect="1"/>
          </p:cNvPicPr>
          <p:nvPr userDrawn="1">
            <p:custDataLst>
              <p:tags r:id="rId6"/>
            </p:custDataLst>
          </p:nvPr>
        </p:nvPicPr>
        <p:blipFill>
          <a:blip r:embed="rId7"/>
          <a:srcRect t="-36678" r="-21885"/>
          <a:stretch>
            <a:fillRect/>
          </a:stretch>
        </p:blipFill>
        <p:spPr>
          <a:xfrm>
            <a:off x="0" y="5052083"/>
            <a:ext cx="1852576" cy="1805917"/>
          </a:xfrm>
          <a:prstGeom prst="rect">
            <a:avLst/>
          </a:prstGeom>
        </p:spPr>
      </p:pic>
      <p:sp>
        <p:nvSpPr>
          <p:cNvPr id="2" name="标题占位符 1"/>
          <p:cNvSpPr>
            <a:spLocks noGrp="1"/>
          </p:cNvSpPr>
          <p:nvPr>
            <p:ph type="title"/>
            <p:custDataLst>
              <p:tags r:id="rId8"/>
            </p:custDataLst>
          </p:nvPr>
        </p:nvSpPr>
        <p:spPr>
          <a:xfrm>
            <a:off x="695960" y="360000"/>
            <a:ext cx="10800000" cy="720000"/>
          </a:xfrm>
          <a:prstGeom prst="rect">
            <a:avLst/>
          </a:prstGeom>
        </p:spPr>
        <p:txBody>
          <a:bodyPr vert="horz" wrap="square" lIns="0" tIns="0" rIns="0" bIns="0" rtlCol="0" anchor="ctr">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9"/>
            </p:custDataLst>
          </p:nvPr>
        </p:nvSpPr>
        <p:spPr>
          <a:xfrm>
            <a:off x="695960" y="1301749"/>
            <a:ext cx="10800000" cy="4873625"/>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0"/>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mn-lt"/>
              </a:defRPr>
            </a:lvl1pPr>
          </a:lstStyle>
          <a:p>
            <a:r>
              <a:rPr lang="en-US"/>
              <a:t>Date Area</a:t>
            </a:r>
            <a:endParaRPr lang="en-US"/>
          </a:p>
        </p:txBody>
      </p:sp>
      <p:sp>
        <p:nvSpPr>
          <p:cNvPr id="5" name="页脚占位符 4"/>
          <p:cNvSpPr>
            <a:spLocks noGrp="1"/>
          </p:cNvSpPr>
          <p:nvPr>
            <p:ph type="ftr" sz="quarter" idx="3"/>
            <p:custDataLst>
              <p:tags r:id="rId11"/>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mn-lt"/>
              </a:defRPr>
            </a:lvl1pPr>
          </a:lstStyle>
          <a:p>
            <a:endParaRPr lang="en-US" dirty="0"/>
          </a:p>
        </p:txBody>
      </p:sp>
      <p:sp>
        <p:nvSpPr>
          <p:cNvPr id="6" name="灯片编号占位符 5"/>
          <p:cNvSpPr>
            <a:spLocks noGrp="1"/>
          </p:cNvSpPr>
          <p:nvPr>
            <p:ph type="sldNum" sz="quarter" idx="4"/>
            <p:custDataLst>
              <p:tags r:id="rId12"/>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mn-lt"/>
              </a:defRPr>
            </a:lvl1pPr>
          </a:lstStyle>
          <a:p>
            <a:fld id="{BE5F26B5-172A-4DC2-B0B7-181CFC56B87C}" type="slidenum">
              <a:rPr lang="en-US" smtClean="0"/>
            </a:fld>
            <a:endParaRPr lang="en-US"/>
          </a:p>
        </p:txBody>
      </p:sp>
      <p:sp>
        <p:nvSpPr>
          <p:cNvPr id="7" name="KSO_TEMPLATE" hidden="1"/>
          <p:cNvSpPr/>
          <p:nvPr userDrawn="1">
            <p:custDataLst>
              <p:tags r:id="rId1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100000"/>
        </a:lnSpc>
        <a:spcBef>
          <a:spcPct val="0"/>
        </a:spcBef>
        <a:buNone/>
        <a:defRPr sz="3200" b="1" kern="1200">
          <a:solidFill>
            <a:schemeClr val="tx2">
              <a:lumMod val="90000"/>
              <a:lumOff val="10000"/>
            </a:schemeClr>
          </a:solidFill>
          <a:latin typeface="Arial" panose="020B0604020202020204" pitchFamily="34" charset="0"/>
          <a:ea typeface="+mj-ea"/>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accent1">
              <a:lumMod val="20000"/>
              <a:lumOff val="80000"/>
            </a:schemeClr>
          </a:solidFill>
          <a:latin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accent1">
              <a:lumMod val="20000"/>
              <a:lumOff val="80000"/>
            </a:schemeClr>
          </a:solidFill>
          <a:latin typeface="+mn-lt"/>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accent1">
              <a:lumMod val="20000"/>
              <a:lumOff val="80000"/>
            </a:schemeClr>
          </a:solidFill>
          <a:latin typeface="+mn-lt"/>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accent1">
              <a:lumMod val="20000"/>
              <a:lumOff val="80000"/>
            </a:schemeClr>
          </a:solidFill>
          <a:latin typeface="+mn-lt"/>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accent1">
              <a:lumMod val="20000"/>
              <a:lumOff val="80000"/>
            </a:schemeClr>
          </a:solidFill>
          <a:latin typeface="+mn-lt"/>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Ellipse 37 (Stroke)_#color-2083&amp;10114"/>
          <p:cNvSpPr/>
          <p:nvPr userDrawn="1">
            <p:custDataLst>
              <p:tags r:id="rId13"/>
            </p:custDataLst>
          </p:nvPr>
        </p:nvSpPr>
        <p:spPr>
          <a:xfrm>
            <a:off x="10497312" y="0"/>
            <a:ext cx="1691640" cy="1591056"/>
          </a:xfrm>
          <a:custGeom>
            <a:avLst/>
            <a:gdLst/>
            <a:ahLst/>
            <a:cxnLst/>
            <a:rect l="l" t="t" r="r" b="b"/>
            <a:pathLst>
              <a:path w="1691640" h="1591056">
                <a:moveTo>
                  <a:pt x="402336" y="0"/>
                </a:moveTo>
                <a:cubicBezTo>
                  <a:pt x="374904" y="82296"/>
                  <a:pt x="365760" y="164592"/>
                  <a:pt x="365760" y="246888"/>
                </a:cubicBezTo>
                <a:cubicBezTo>
                  <a:pt x="365760" y="786384"/>
                  <a:pt x="804672" y="1225296"/>
                  <a:pt x="1344168" y="1225296"/>
                </a:cubicBezTo>
                <a:cubicBezTo>
                  <a:pt x="1472184" y="1225296"/>
                  <a:pt x="1591056" y="1207008"/>
                  <a:pt x="1691640" y="1161288"/>
                </a:cubicBezTo>
                <a:lnTo>
                  <a:pt x="1691640" y="1545336"/>
                </a:lnTo>
                <a:cubicBezTo>
                  <a:pt x="1581912" y="1581912"/>
                  <a:pt x="1463040" y="1591056"/>
                  <a:pt x="1344168" y="1591056"/>
                </a:cubicBezTo>
                <a:cubicBezTo>
                  <a:pt x="603504" y="1591056"/>
                  <a:pt x="0" y="987552"/>
                  <a:pt x="0" y="246888"/>
                </a:cubicBezTo>
                <a:cubicBezTo>
                  <a:pt x="0" y="164592"/>
                  <a:pt x="9144" y="82296"/>
                  <a:pt x="18288" y="0"/>
                </a:cubicBezTo>
                <a:lnTo>
                  <a:pt x="402336" y="0"/>
                </a:lnTo>
              </a:path>
            </a:pathLst>
          </a:custGeom>
          <a:solidFill>
            <a:schemeClr val="accent1"/>
          </a:solidFill>
        </p:spPr>
      </p:sp>
      <p:sp>
        <p:nvSpPr>
          <p:cNvPr id="13" name="Ellipse 36-2083&amp;10117"/>
          <p:cNvSpPr/>
          <p:nvPr userDrawn="1">
            <p:custDataLst>
              <p:tags r:id="rId14"/>
            </p:custDataLst>
          </p:nvPr>
        </p:nvSpPr>
        <p:spPr>
          <a:xfrm>
            <a:off x="905256" y="5687568"/>
            <a:ext cx="2715768" cy="1170432"/>
          </a:xfrm>
          <a:custGeom>
            <a:avLst/>
            <a:gdLst/>
            <a:ahLst/>
            <a:cxnLst/>
            <a:rect l="l" t="t" r="r" b="b"/>
            <a:pathLst>
              <a:path w="2715768" h="1170432">
                <a:moveTo>
                  <a:pt x="2715768" y="1170432"/>
                </a:moveTo>
                <a:lnTo>
                  <a:pt x="0" y="1170432"/>
                </a:lnTo>
                <a:cubicBezTo>
                  <a:pt x="100584" y="502920"/>
                  <a:pt x="667512" y="0"/>
                  <a:pt x="1353312" y="0"/>
                </a:cubicBezTo>
                <a:cubicBezTo>
                  <a:pt x="2048256" y="0"/>
                  <a:pt x="2615184" y="502920"/>
                  <a:pt x="2715768" y="1170432"/>
                </a:cubicBezTo>
              </a:path>
            </a:pathLst>
          </a:custGeom>
          <a:solidFill>
            <a:schemeClr val="tx2">
              <a:alpha val="5000"/>
            </a:schemeClr>
          </a:solidFill>
        </p:spPr>
      </p:sp>
      <p:sp>
        <p:nvSpPr>
          <p:cNvPr id="2" name="标题占位符 1"/>
          <p:cNvSpPr>
            <a:spLocks noGrp="1"/>
          </p:cNvSpPr>
          <p:nvPr>
            <p:ph type="title"/>
            <p:custDataLst>
              <p:tags r:id="rId15"/>
            </p:custDataLst>
          </p:nvPr>
        </p:nvSpPr>
        <p:spPr>
          <a:xfrm>
            <a:off x="694800" y="360000"/>
            <a:ext cx="10800000" cy="72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6"/>
            </p:custDataLst>
          </p:nvPr>
        </p:nvSpPr>
        <p:spPr>
          <a:xfrm>
            <a:off x="694800" y="1364400"/>
            <a:ext cx="10800000" cy="4813200"/>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7"/>
            </p:custDataLst>
          </p:nvPr>
        </p:nvSpPr>
        <p:spPr>
          <a:xfrm>
            <a:off x="69480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9"/>
            </p:custDataLst>
          </p:nvPr>
        </p:nvSpPr>
        <p:spPr>
          <a:xfrm>
            <a:off x="8751600"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stStyle>
          <a:p>
            <a:fld id="{BE5F26B5-172A-4DC2-B0B7-181CFC56B87C}" type="slidenum">
              <a:rPr lang="en-US" smtClean="0"/>
            </a:fld>
            <a:endParaRPr lang="en-US"/>
          </a:p>
        </p:txBody>
      </p:sp>
      <p:sp>
        <p:nvSpPr>
          <p:cNvPr id="8"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Lst>
  <p:txStyles>
    <p:titleStyle>
      <a:lvl1pPr algn="l" defTabSz="914400" rtl="0" eaLnBrk="1" latinLnBrk="0" hangingPunct="1">
        <a:lnSpc>
          <a:spcPct val="100000"/>
        </a:lnSpc>
        <a:spcBef>
          <a:spcPct val="0"/>
        </a:spcBef>
        <a:buNone/>
        <a:defRPr sz="3600" b="1" kern="120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4.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tags" Target="../tags/tag104.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5.xml"/><Relationship Id="rId2" Type="http://schemas.openxmlformats.org/officeDocument/2006/relationships/tags" Target="../tags/tag137.xml"/><Relationship Id="rId1" Type="http://schemas.openxmlformats.org/officeDocument/2006/relationships/tags" Target="../tags/tag136.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4.xml"/><Relationship Id="rId3" Type="http://schemas.openxmlformats.org/officeDocument/2006/relationships/tags" Target="../tags/tag140.xml"/><Relationship Id="rId2" Type="http://schemas.openxmlformats.org/officeDocument/2006/relationships/tags" Target="../tags/tag139.xml"/><Relationship Id="rId1" Type="http://schemas.openxmlformats.org/officeDocument/2006/relationships/tags" Target="../tags/tag138.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7.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tags" Target="../tags/tag107.xml"/></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25.xml"/><Relationship Id="rId8" Type="http://schemas.openxmlformats.org/officeDocument/2006/relationships/tags" Target="../tags/tag117.xml"/><Relationship Id="rId7" Type="http://schemas.openxmlformats.org/officeDocument/2006/relationships/tags" Target="../tags/tag116.xml"/><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tags" Target="../tags/tag113.xml"/><Relationship Id="rId3" Type="http://schemas.openxmlformats.org/officeDocument/2006/relationships/tags" Target="../tags/tag112.xml"/><Relationship Id="rId2" Type="http://schemas.openxmlformats.org/officeDocument/2006/relationships/tags" Target="../tags/tag111.xml"/><Relationship Id="rId10" Type="http://schemas.openxmlformats.org/officeDocument/2006/relationships/notesSlide" Target="../notesSlides/notesSlide3.xml"/><Relationship Id="rId1" Type="http://schemas.openxmlformats.org/officeDocument/2006/relationships/tags" Target="../tags/tag110.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7.xml"/><Relationship Id="rId3" Type="http://schemas.openxmlformats.org/officeDocument/2006/relationships/tags" Target="../tags/tag120.xml"/><Relationship Id="rId2" Type="http://schemas.openxmlformats.org/officeDocument/2006/relationships/tags" Target="../tags/tag119.xml"/><Relationship Id="rId1" Type="http://schemas.openxmlformats.org/officeDocument/2006/relationships/tags" Target="../tags/tag11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5.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5.xml"/><Relationship Id="rId3" Type="http://schemas.openxmlformats.org/officeDocument/2006/relationships/tags" Target="../tags/tag124.xml"/><Relationship Id="rId2" Type="http://schemas.openxmlformats.org/officeDocument/2006/relationships/tags" Target="../tags/tag123.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5.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7.xml"/><Relationship Id="rId3" Type="http://schemas.openxmlformats.org/officeDocument/2006/relationships/tags" Target="../tags/tag129.xml"/><Relationship Id="rId2" Type="http://schemas.openxmlformats.org/officeDocument/2006/relationships/tags" Target="../tags/tag128.xml"/><Relationship Id="rId1" Type="http://schemas.openxmlformats.org/officeDocument/2006/relationships/tags" Target="../tags/tag127.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25.xml"/><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tags" Target="../tags/tag133.xml"/><Relationship Id="rId3" Type="http://schemas.openxmlformats.org/officeDocument/2006/relationships/tags" Target="../tags/tag132.xml"/><Relationship Id="rId2" Type="http://schemas.openxmlformats.org/officeDocument/2006/relationships/tags" Target="../tags/tag131.xml"/><Relationship Id="rId1" Type="http://schemas.openxmlformats.org/officeDocument/2006/relationships/tags" Target="../tags/tag1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p:cNvSpPr>
            <a:spLocks noGrp="1"/>
          </p:cNvSpPr>
          <p:nvPr>
            <p:ph type="ctrTitle"/>
            <p:custDataLst>
              <p:tags r:id="rId1"/>
            </p:custDataLst>
          </p:nvPr>
        </p:nvSpPr>
        <p:spPr/>
        <p:txBody>
          <a:bodyPr>
            <a:normAutofit fontScale="90000"/>
          </a:bodyPr>
          <a:lstStyle/>
          <a:p>
            <a:pPr marL="0" indent="0" algn="l">
              <a:lnSpc>
                <a:spcPct val="100000"/>
              </a:lnSpc>
              <a:spcBef>
                <a:spcPts val="0"/>
              </a:spcBef>
              <a:spcAft>
                <a:spcPts val="0"/>
              </a:spcAft>
              <a:buSzPct val="100000"/>
            </a:pPr>
            <a:r>
              <a:rPr lang="en-US" dirty="0">
                <a:latin typeface="Poppins Black" panose="00000A00000000000000" charset="0"/>
                <a:ea typeface="+mj-ea"/>
                <a:cs typeface="Poppins Black" panose="00000A00000000000000" charset="0"/>
              </a:rPr>
              <a:t>Virtual Payment Platform</a:t>
            </a:r>
            <a:r>
              <a:rPr lang="en-US" altLang="en-US" dirty="0">
                <a:latin typeface="Poppins Black" panose="00000A00000000000000" charset="0"/>
                <a:ea typeface="+mj-ea"/>
                <a:cs typeface="Poppins Black" panose="00000A00000000000000" charset="0"/>
              </a:rPr>
              <a:t> System Architecture </a:t>
            </a:r>
            <a:r>
              <a:rPr lang="en-GB" altLang="en-US" dirty="0">
                <a:latin typeface="Poppins Black" panose="00000A00000000000000" charset="0"/>
                <a:ea typeface="+mj-ea"/>
                <a:cs typeface="Poppins Black" panose="00000A00000000000000" charset="0"/>
              </a:rPr>
              <a:t>Overview</a:t>
            </a:r>
            <a:endParaRPr lang="en-GB" altLang="en-US" dirty="0">
              <a:latin typeface="Poppins Black" panose="00000A00000000000000" charset="0"/>
              <a:ea typeface="+mj-ea"/>
              <a:cs typeface="Poppins Black" panose="00000A00000000000000" charset="0"/>
            </a:endParaRPr>
          </a:p>
        </p:txBody>
      </p:sp>
      <p:sp>
        <p:nvSpPr>
          <p:cNvPr id="9" name="署名"/>
          <p:cNvSpPr>
            <a:spLocks noGrp="1"/>
          </p:cNvSpPr>
          <p:nvPr>
            <p:ph type="body" sz="quarter" idx="17"/>
            <p:custDataLst>
              <p:tags r:id="rId2"/>
            </p:custDataLst>
          </p:nvPr>
        </p:nvSpPr>
        <p:spPr/>
        <p:txBody>
          <a:bodyPr/>
          <a:lstStyle/>
          <a:p>
            <a:pPr marL="0" indent="0" algn="l">
              <a:lnSpc>
                <a:spcPct val="100000"/>
              </a:lnSpc>
              <a:spcBef>
                <a:spcPts val="1000"/>
              </a:spcBef>
              <a:spcAft>
                <a:spcPts val="0"/>
              </a:spcAft>
              <a:buSzPct val="100000"/>
            </a:pPr>
            <a:r>
              <a:rPr lang="en-GB" altLang="en-US" dirty="0"/>
              <a:t>Samantha Ngong</a:t>
            </a:r>
            <a:endParaRPr lang="en-GB" altLang="en-US" dirty="0"/>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6"/>
          <p:cNvSpPr>
            <a:spLocks noGrp="1"/>
          </p:cNvSpPr>
          <p:nvPr>
            <p:custDataLst>
              <p:tags r:id="rId1"/>
            </p:custDataLst>
          </p:nvPr>
        </p:nvSpPr>
        <p:spPr>
          <a:xfrm>
            <a:off x="967740" y="1156335"/>
            <a:ext cx="10800080" cy="4003040"/>
          </a:xfrm>
          <a:prstGeom prst="rect">
            <a:avLst/>
          </a:prstGeom>
        </p:spPr>
        <p:txBody>
          <a:bodyPr vert="horz" wrap="square" lIns="0" tIns="0" rIns="0" bIns="0" rtlCol="0" anchor="ctr">
            <a:noAutofit/>
          </a:bodyPr>
          <a:lstStyle>
            <a:lvl1pPr algn="ctr" defTabSz="914400" rtl="0" eaLnBrk="1" fontAlgn="base" latinLnBrk="0" hangingPunct="1">
              <a:lnSpc>
                <a:spcPct val="100000"/>
              </a:lnSpc>
              <a:spcBef>
                <a:spcPct val="0"/>
              </a:spcBef>
              <a:buNone/>
              <a:defRPr sz="3200" b="1" kern="1200">
                <a:solidFill>
                  <a:schemeClr val="tx1">
                    <a:lumMod val="85000"/>
                    <a:lumOff val="15000"/>
                  </a:schemeClr>
                </a:solidFill>
                <a:latin typeface="+mj-lt"/>
                <a:ea typeface="+mj-ea"/>
              </a:defRPr>
            </a:lvl1pPr>
          </a:lstStyle>
          <a:p>
            <a:r>
              <a:rPr lang="en-US" sz="6000" spc="0">
                <a:solidFill>
                  <a:schemeClr val="tx1"/>
                </a:solidFill>
                <a:latin typeface="Poppins Black" panose="00000A00000000000000" charset="0"/>
                <a:cs typeface="Poppins Black" panose="00000A00000000000000" charset="0"/>
              </a:rPr>
              <a:t>Conclusion</a:t>
            </a:r>
            <a:endParaRPr lang="en-US" sz="6000" spc="0">
              <a:solidFill>
                <a:schemeClr val="tx1"/>
              </a:solidFill>
              <a:latin typeface="Poppins Black" panose="00000A00000000000000" charset="0"/>
              <a:cs typeface="Poppins Black" panose="00000A00000000000000" charset="0"/>
            </a:endParaRPr>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pPr>
            <a:r>
              <a:rPr lang="en-US">
                <a:latin typeface="Poppins Black" panose="00000A00000000000000" charset="0"/>
                <a:ea typeface="+mj-ea"/>
                <a:cs typeface="Poppins Black" panose="00000A00000000000000" charset="0"/>
              </a:rPr>
              <a:t>Thank You</a:t>
            </a:r>
            <a:endParaRPr lang="en-US">
              <a:latin typeface="Poppins Black" panose="00000A00000000000000" charset="0"/>
              <a:ea typeface="+mj-ea"/>
              <a:cs typeface="Poppins Black" panose="00000A00000000000000" charset="0"/>
            </a:endParaRPr>
          </a:p>
        </p:txBody>
      </p:sp>
      <p:sp>
        <p:nvSpPr>
          <p:cNvPr id="8" name="署名"/>
          <p:cNvSpPr>
            <a:spLocks noGrp="1"/>
          </p:cNvSpPr>
          <p:nvPr>
            <p:ph type="body" sz="quarter" idx="17"/>
            <p:custDataLst>
              <p:tags r:id="rId2"/>
            </p:custDataLst>
          </p:nvPr>
        </p:nvSpPr>
        <p:spPr/>
        <p:txBody>
          <a:bodyPr/>
          <a:lstStyle/>
          <a:p>
            <a:r>
              <a:rPr lang="en-GB" altLang="en-US"/>
              <a:t>Samantha Ngong</a:t>
            </a:r>
            <a:endParaRPr lang="en-GB" altLang="en-US"/>
          </a:p>
        </p:txBody>
      </p: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p:cNvSpPr>
            <a:spLocks noGrp="1"/>
          </p:cNvSpPr>
          <p:nvPr>
            <p:ph type="title"/>
            <p:custDataLst>
              <p:tags r:id="rId1"/>
            </p:custDataLst>
          </p:nvPr>
        </p:nvSpPr>
        <p:spPr/>
        <p:txBody>
          <a:bodyPr/>
          <a:lstStyle/>
          <a:p>
            <a:pPr marL="0" indent="0" algn="l">
              <a:lnSpc>
                <a:spcPct val="100000"/>
              </a:lnSpc>
              <a:spcBef>
                <a:spcPts val="0"/>
              </a:spcBef>
              <a:spcAft>
                <a:spcPts val="0"/>
              </a:spcAft>
              <a:buSzPct val="100000"/>
            </a:pPr>
            <a:r>
              <a:rPr lang="en-GB" altLang="en-US">
                <a:latin typeface="Poppins Black" panose="00000A00000000000000" charset="0"/>
                <a:ea typeface="+mj-ea"/>
                <a:cs typeface="Poppins Black" panose="00000A00000000000000" charset="0"/>
              </a:rPr>
              <a:t>Platform Overview</a:t>
            </a:r>
            <a:endParaRPr lang="en-GB" altLang="en-US">
              <a:latin typeface="Poppins Black" panose="00000A00000000000000" charset="0"/>
              <a:ea typeface="+mj-ea"/>
              <a:cs typeface="Poppins Black" panose="00000A00000000000000" charset="0"/>
            </a:endParaRPr>
          </a:p>
        </p:txBody>
      </p:sp>
      <p:sp>
        <p:nvSpPr>
          <p:cNvPr id="10" name="节编号"/>
          <p:cNvSpPr>
            <a:spLocks noGrp="1"/>
          </p:cNvSpPr>
          <p:nvPr>
            <p:ph type="body" sz="quarter" idx="13"/>
            <p:custDataLst>
              <p:tags r:id="rId2"/>
            </p:custDataLst>
          </p:nvPr>
        </p:nvSpPr>
        <p:spPr/>
        <p:txBody>
          <a:bodyPr/>
          <a:lstStyle/>
          <a:p>
            <a:r>
              <a:rPr lang="en-GB"/>
              <a:t>01</a:t>
            </a:r>
            <a:endParaRPr lang="en-GB"/>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p:cNvCxnSpPr/>
          <p:nvPr>
            <p:custDataLst>
              <p:tags r:id="rId1"/>
            </p:custDataLst>
          </p:nvPr>
        </p:nvCxnSpPr>
        <p:spPr>
          <a:xfrm flipV="1">
            <a:off x="699565" y="3486845"/>
            <a:ext cx="0" cy="2725120"/>
          </a:xfrm>
          <a:prstGeom prst="line">
            <a:avLst/>
          </a:prstGeom>
          <a:ln w="12700">
            <a:gradFill>
              <a:gsLst>
                <a:gs pos="0">
                  <a:schemeClr val="accent1">
                    <a:lumMod val="0"/>
                    <a:lumOff val="100000"/>
                    <a:alpha val="0"/>
                  </a:schemeClr>
                </a:gs>
                <a:gs pos="69000">
                  <a:schemeClr val="accent1">
                    <a:lumMod val="40000"/>
                    <a:lumOff val="60000"/>
                    <a:alpha val="10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4" name="矩形 3"/>
          <p:cNvSpPr/>
          <p:nvPr>
            <p:custDataLst>
              <p:tags r:id="rId2"/>
            </p:custDataLst>
          </p:nvPr>
        </p:nvSpPr>
        <p:spPr>
          <a:xfrm>
            <a:off x="940479" y="4240734"/>
            <a:ext cx="4988812" cy="1971565"/>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Virtual payment platform to process digital payments through virtual cards</a:t>
            </a:r>
            <a:endPar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endParaRPr>
          </a:p>
        </p:txBody>
      </p:sp>
      <p:sp>
        <p:nvSpPr>
          <p:cNvPr id="5" name="矩形 4"/>
          <p:cNvSpPr/>
          <p:nvPr>
            <p:custDataLst>
              <p:tags r:id="rId3"/>
            </p:custDataLst>
          </p:nvPr>
        </p:nvSpPr>
        <p:spPr>
          <a:xfrm>
            <a:off x="940479" y="3486845"/>
            <a:ext cx="4988812" cy="622776"/>
          </a:xfrm>
          <a:prstGeom prst="rect">
            <a:avLst/>
          </a:prstGeom>
          <a:noFill/>
        </p:spPr>
        <p:txBody>
          <a:bodyPr wrap="square" lIns="0" tIns="0" rIns="0" bIns="0" rtlCol="0" anchor="ctr" anchorCtr="0">
            <a:normAutofit/>
          </a:bodyPr>
          <a:p>
            <a:pPr>
              <a:spcBef>
                <a:spcPct val="0"/>
              </a:spcBef>
              <a:spcAft>
                <a:spcPct val="0"/>
              </a:spcAft>
            </a:pPr>
            <a:r>
              <a:rPr lang="en-US" sz="2400" b="1" kern="0" dirty="0">
                <a:solidFill>
                  <a:schemeClr val="accent1"/>
                </a:solidFill>
                <a:latin typeface="+mj-lt"/>
                <a:sym typeface="+mn-ea"/>
              </a:rPr>
              <a:t>Overview</a:t>
            </a:r>
            <a:endParaRPr lang="en-US" sz="2400" b="1" kern="0" dirty="0">
              <a:solidFill>
                <a:schemeClr val="accent1"/>
              </a:solidFill>
              <a:latin typeface="+mj-lt"/>
              <a:sym typeface="+mn-ea"/>
            </a:endParaRPr>
          </a:p>
        </p:txBody>
      </p:sp>
      <p:cxnSp>
        <p:nvCxnSpPr>
          <p:cNvPr id="10" name="直接连接符 9"/>
          <p:cNvCxnSpPr/>
          <p:nvPr>
            <p:custDataLst>
              <p:tags r:id="rId4"/>
            </p:custDataLst>
          </p:nvPr>
        </p:nvCxnSpPr>
        <p:spPr>
          <a:xfrm flipV="1">
            <a:off x="6262200" y="3472225"/>
            <a:ext cx="0" cy="2725120"/>
          </a:xfrm>
          <a:prstGeom prst="line">
            <a:avLst/>
          </a:prstGeom>
          <a:ln w="12700">
            <a:gradFill>
              <a:gsLst>
                <a:gs pos="0">
                  <a:schemeClr val="accent2">
                    <a:lumMod val="0"/>
                    <a:lumOff val="100000"/>
                    <a:alpha val="0"/>
                  </a:schemeClr>
                </a:gs>
                <a:gs pos="69000">
                  <a:schemeClr val="accent2">
                    <a:lumMod val="40000"/>
                    <a:lumOff val="60000"/>
                    <a:alpha val="100000"/>
                  </a:schemeClr>
                </a:gs>
              </a:gsLst>
              <a:lin ang="5400000" scaled="1"/>
            </a:gradFill>
            <a:prstDash val="solid"/>
          </a:ln>
        </p:spPr>
        <p:style>
          <a:lnRef idx="1">
            <a:srgbClr val="376FFF"/>
          </a:lnRef>
          <a:fillRef idx="0">
            <a:srgbClr val="376FFF"/>
          </a:fillRef>
          <a:effectRef idx="0">
            <a:srgbClr val="376FFF"/>
          </a:effectRef>
          <a:fontRef idx="minor">
            <a:srgbClr val="000000"/>
          </a:fontRef>
        </p:style>
      </p:cxnSp>
      <p:sp>
        <p:nvSpPr>
          <p:cNvPr id="8" name="矩形 7"/>
          <p:cNvSpPr/>
          <p:nvPr>
            <p:custDataLst>
              <p:tags r:id="rId5"/>
            </p:custDataLst>
          </p:nvPr>
        </p:nvSpPr>
        <p:spPr>
          <a:xfrm>
            <a:off x="6503114" y="4226114"/>
            <a:ext cx="4988813" cy="1971565"/>
          </a:xfrm>
          <a:prstGeom prst="rect">
            <a:avLst/>
          </a:prstGeom>
          <a:noFill/>
        </p:spPr>
        <p:txBody>
          <a:bodyPr wrap="square" lIns="0" tIns="0" rIns="0" bIns="0" rtlCol="0" anchor="t" anchorCtr="0">
            <a:normAutofit/>
          </a:bodyPr>
          <a:p>
            <a:pPr>
              <a:lnSpc>
                <a:spcPct val="150000"/>
              </a:lnSpc>
              <a:spcBef>
                <a:spcPct val="0"/>
              </a:spcBef>
              <a:spcAft>
                <a:spcPct val="0"/>
              </a:spcAft>
            </a:pPr>
            <a:r>
              <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Integrates </a:t>
            </a:r>
            <a:r>
              <a:rPr lang="en-US" sz="1600" b="1"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authentication</a:t>
            </a:r>
            <a:r>
              <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 </a:t>
            </a:r>
            <a:r>
              <a:rPr lang="en-US" sz="1600" b="1"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card management</a:t>
            </a:r>
            <a:r>
              <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 </a:t>
            </a:r>
            <a:r>
              <a:rPr lang="en-US" sz="1600" b="1"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transaction processing</a:t>
            </a:r>
            <a:r>
              <a:rPr lang="en-US" sz="1600"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 and </a:t>
            </a:r>
            <a:r>
              <a:rPr lang="en-US" sz="1600" b="1"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rPr>
              <a:t>wallet services</a:t>
            </a:r>
            <a:endParaRPr lang="en-US" sz="1600" b="1" kern="0" dirty="0">
              <a:ln>
                <a:noFill/>
                <a:prstDash val="sysDot"/>
              </a:ln>
              <a:solidFill>
                <a:schemeClr val="tx1">
                  <a:lumMod val="85000"/>
                  <a:lumOff val="15000"/>
                </a:schemeClr>
              </a:solidFill>
              <a:latin typeface="Poppins Medium" panose="00000600000000000000" charset="0"/>
              <a:cs typeface="Poppins Medium" panose="00000600000000000000" charset="0"/>
              <a:sym typeface="+mn-ea"/>
            </a:endParaRPr>
          </a:p>
        </p:txBody>
      </p:sp>
      <p:sp>
        <p:nvSpPr>
          <p:cNvPr id="9" name="矩形 8"/>
          <p:cNvSpPr/>
          <p:nvPr>
            <p:custDataLst>
              <p:tags r:id="rId6"/>
            </p:custDataLst>
          </p:nvPr>
        </p:nvSpPr>
        <p:spPr>
          <a:xfrm>
            <a:off x="6503114" y="3472225"/>
            <a:ext cx="4988812" cy="622776"/>
          </a:xfrm>
          <a:prstGeom prst="rect">
            <a:avLst/>
          </a:prstGeom>
          <a:noFill/>
        </p:spPr>
        <p:txBody>
          <a:bodyPr wrap="square" lIns="0" tIns="0" rIns="0" bIns="0" rtlCol="0" anchor="ctr" anchorCtr="0">
            <a:normAutofit/>
          </a:bodyPr>
          <a:p>
            <a:pPr>
              <a:spcBef>
                <a:spcPct val="0"/>
              </a:spcBef>
              <a:spcAft>
                <a:spcPct val="0"/>
              </a:spcAft>
            </a:pPr>
            <a:r>
              <a:rPr lang="en-US" sz="2400" b="1" kern="0" dirty="0">
                <a:solidFill>
                  <a:schemeClr val="accent2"/>
                </a:solidFill>
                <a:latin typeface="+mj-lt"/>
                <a:sym typeface="+mn-ea"/>
              </a:rPr>
              <a:t>Features</a:t>
            </a:r>
            <a:endParaRPr lang="en-US" sz="2400" b="1" kern="0" dirty="0">
              <a:solidFill>
                <a:schemeClr val="accent2"/>
              </a:solidFill>
              <a:latin typeface="+mj-lt"/>
              <a:sym typeface="+mn-ea"/>
            </a:endParaRPr>
          </a:p>
        </p:txBody>
      </p:sp>
      <p:sp>
        <p:nvSpPr>
          <p:cNvPr id="11" name="标题 6"/>
          <p:cNvSpPr>
            <a:spLocks noGrp="1"/>
          </p:cNvSpPr>
          <p:nvPr>
            <p:custDataLst>
              <p:tags r:id="rId7"/>
            </p:custDataLst>
          </p:nvPr>
        </p:nvSpPr>
        <p:spPr>
          <a:xfrm>
            <a:off x="696000" y="394405"/>
            <a:ext cx="10800000" cy="792000"/>
          </a:xfrm>
          <a:prstGeom prst="rect">
            <a:avLst/>
          </a:prstGeom>
        </p:spPr>
        <p:txBody>
          <a:bodyPr vert="horz" wrap="square" lIns="0" tIns="0" rIns="0" bIns="0" rtlCol="0" anchor="ctr">
            <a:normAutofit/>
          </a:bodyPr>
          <a:lstStyle>
            <a:lvl1pPr algn="ctr" defTabSz="914400" rtl="0" eaLnBrk="1" fontAlgn="base" latinLnBrk="0" hangingPunct="1">
              <a:lnSpc>
                <a:spcPct val="100000"/>
              </a:lnSpc>
              <a:spcBef>
                <a:spcPct val="0"/>
              </a:spcBef>
              <a:buNone/>
              <a:defRPr sz="3200" b="1" kern="1200">
                <a:solidFill>
                  <a:schemeClr val="tx1">
                    <a:lumMod val="85000"/>
                    <a:lumOff val="15000"/>
                  </a:schemeClr>
                </a:solidFill>
                <a:latin typeface="+mj-lt"/>
                <a:ea typeface="+mj-ea"/>
              </a:defRPr>
            </a:lvl1pPr>
          </a:lstStyle>
          <a:p>
            <a:r>
              <a:rPr lang="en-US" spc="0">
                <a:solidFill>
                  <a:schemeClr val="tx1"/>
                </a:solidFill>
                <a:latin typeface="Poppins Black" panose="00000A00000000000000" charset="0"/>
                <a:cs typeface="Poppins Black" panose="00000A00000000000000" charset="0"/>
              </a:rPr>
              <a:t>Executive Summary</a:t>
            </a:r>
            <a:endParaRPr lang="en-US" spc="0">
              <a:solidFill>
                <a:schemeClr val="tx1"/>
              </a:solidFill>
              <a:latin typeface="Poppins Black" panose="00000A00000000000000" charset="0"/>
              <a:cs typeface="Poppins Black" panose="00000A00000000000000" charset="0"/>
            </a:endParaRPr>
          </a:p>
        </p:txBody>
      </p:sp>
    </p:spTree>
    <p:custDataLst>
      <p:tags r:id="rId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p:cNvSpPr>
            <a:spLocks noGrp="1"/>
          </p:cNvSpPr>
          <p:nvPr>
            <p:ph type="title"/>
            <p:custDataLst>
              <p:tags r:id="rId1"/>
            </p:custDataLst>
          </p:nvPr>
        </p:nvSpPr>
        <p:spPr/>
        <p:txBody>
          <a:bodyPr/>
          <a:lstStyle/>
          <a:p>
            <a:pPr marL="0" indent="0" algn="l">
              <a:lnSpc>
                <a:spcPct val="100000"/>
              </a:lnSpc>
              <a:spcBef>
                <a:spcPts val="0"/>
              </a:spcBef>
              <a:spcAft>
                <a:spcPts val="0"/>
              </a:spcAft>
              <a:buSzPct val="100000"/>
            </a:pPr>
            <a:r>
              <a:rPr lang="en-GB" altLang="en-US">
                <a:latin typeface="Poppins Black" panose="00000A00000000000000" charset="0"/>
                <a:ea typeface="+mj-ea"/>
                <a:cs typeface="Poppins Black" panose="00000A00000000000000" charset="0"/>
              </a:rPr>
              <a:t>Architecture Designs</a:t>
            </a:r>
            <a:endParaRPr lang="en-GB" altLang="en-US">
              <a:latin typeface="Poppins Black" panose="00000A00000000000000" charset="0"/>
              <a:ea typeface="+mj-ea"/>
              <a:cs typeface="Poppins Black" panose="00000A00000000000000" charset="0"/>
            </a:endParaRPr>
          </a:p>
        </p:txBody>
      </p:sp>
      <p:sp>
        <p:nvSpPr>
          <p:cNvPr id="10" name="节编号"/>
          <p:cNvSpPr>
            <a:spLocks noGrp="1"/>
          </p:cNvSpPr>
          <p:nvPr>
            <p:ph type="body" sz="quarter" idx="13"/>
            <p:custDataLst>
              <p:tags r:id="rId2"/>
            </p:custDataLst>
          </p:nvPr>
        </p:nvSpPr>
        <p:spPr/>
        <p:txBody>
          <a:bodyPr/>
          <a:lstStyle/>
          <a:p>
            <a:r>
              <a:rPr lang="en-GB"/>
              <a:t>02</a:t>
            </a:r>
            <a:endParaRPr lang="en-GB"/>
          </a:p>
        </p:txBody>
      </p:sp>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065530" y="1184910"/>
            <a:ext cx="9498330" cy="4559300"/>
          </a:xfrm>
          <a:prstGeom prst="rect">
            <a:avLst/>
          </a:prstGeom>
        </p:spPr>
      </p:pic>
      <p:sp>
        <p:nvSpPr>
          <p:cNvPr id="9" name="标题"/>
          <p:cNvSpPr>
            <a:spLocks noGrp="1"/>
          </p:cNvSpPr>
          <p:nvPr>
            <p:custDataLst>
              <p:tags r:id="rId2"/>
            </p:custDataLst>
          </p:nvPr>
        </p:nvSpPr>
        <p:spPr>
          <a:xfrm>
            <a:off x="2839085" y="-633095"/>
            <a:ext cx="7481570" cy="2789555"/>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4800" b="1" kern="1200">
                <a:solidFill>
                  <a:schemeClr val="tx1"/>
                </a:solidFill>
                <a:latin typeface="+mj-lt"/>
                <a:ea typeface="Arial" panose="020B0604020202020204" pitchFamily="34" charset="0"/>
                <a:cs typeface="Arial" panose="020B0604020202020204" pitchFamily="34" charset="0"/>
                <a:sym typeface="Arial" panose="020B0604020202020204" pitchFamily="34" charset="0"/>
              </a:defRPr>
            </a:lvl1pPr>
          </a:lstStyle>
          <a:p>
            <a:pPr marL="0" indent="0" algn="l">
              <a:lnSpc>
                <a:spcPct val="100000"/>
              </a:lnSpc>
              <a:spcBef>
                <a:spcPts val="0"/>
              </a:spcBef>
              <a:spcAft>
                <a:spcPts val="0"/>
              </a:spcAft>
              <a:buSzPct val="100000"/>
            </a:pPr>
            <a:r>
              <a:rPr lang="en-GB" altLang="en-US" sz="3500">
                <a:latin typeface="Poppins Black" panose="00000A00000000000000" charset="0"/>
                <a:ea typeface="+mj-ea"/>
                <a:cs typeface="Poppins Black" panose="00000A00000000000000" charset="0"/>
              </a:rPr>
              <a:t>Client-Server Architecture</a:t>
            </a:r>
            <a:endParaRPr lang="en-GB" altLang="en-US" sz="3500">
              <a:latin typeface="Poppins Black" panose="00000A00000000000000" charset="0"/>
              <a:ea typeface="+mj-ea"/>
              <a:cs typeface="Poppins Black" panose="00000A00000000000000" charset="0"/>
            </a:endParaRPr>
          </a:p>
        </p:txBody>
      </p:sp>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623945" y="1040130"/>
            <a:ext cx="4378960" cy="5817870"/>
          </a:xfrm>
          <a:prstGeom prst="rect">
            <a:avLst/>
          </a:prstGeom>
        </p:spPr>
      </p:pic>
      <p:sp>
        <p:nvSpPr>
          <p:cNvPr id="9" name="标题"/>
          <p:cNvSpPr>
            <a:spLocks noGrp="1"/>
          </p:cNvSpPr>
          <p:nvPr>
            <p:custDataLst>
              <p:tags r:id="rId2"/>
            </p:custDataLst>
          </p:nvPr>
        </p:nvSpPr>
        <p:spPr>
          <a:xfrm>
            <a:off x="2839085" y="-871855"/>
            <a:ext cx="7481570" cy="2789555"/>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4800" b="1" kern="1200">
                <a:solidFill>
                  <a:schemeClr val="tx1"/>
                </a:solidFill>
                <a:latin typeface="+mj-lt"/>
                <a:ea typeface="Arial" panose="020B0604020202020204" pitchFamily="34" charset="0"/>
                <a:cs typeface="Arial" panose="020B0604020202020204" pitchFamily="34" charset="0"/>
                <a:sym typeface="Arial" panose="020B0604020202020204" pitchFamily="34" charset="0"/>
              </a:defRPr>
            </a:lvl1pPr>
          </a:lstStyle>
          <a:p>
            <a:pPr marL="0" indent="0" algn="l">
              <a:lnSpc>
                <a:spcPct val="100000"/>
              </a:lnSpc>
              <a:spcBef>
                <a:spcPts val="0"/>
              </a:spcBef>
              <a:spcAft>
                <a:spcPts val="0"/>
              </a:spcAft>
              <a:buSzPct val="100000"/>
            </a:pPr>
            <a:r>
              <a:rPr lang="en-GB" altLang="en-US" sz="3500">
                <a:latin typeface="Poppins Black" panose="00000A00000000000000" charset="0"/>
                <a:ea typeface="+mj-ea"/>
                <a:cs typeface="Poppins Black" panose="00000A00000000000000" charset="0"/>
              </a:rPr>
              <a:t>Redis Caching Architecture</a:t>
            </a:r>
            <a:endParaRPr lang="en-GB" altLang="en-US" sz="3500">
              <a:latin typeface="Poppins Black" panose="00000A00000000000000" charset="0"/>
              <a:ea typeface="+mj-ea"/>
              <a:cs typeface="Poppins Black" panose="00000A00000000000000" charset="0"/>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383223" y="1396683"/>
            <a:ext cx="10772775" cy="4391025"/>
          </a:xfrm>
          <a:prstGeom prst="rect">
            <a:avLst/>
          </a:prstGeom>
        </p:spPr>
      </p:pic>
      <p:sp>
        <p:nvSpPr>
          <p:cNvPr id="9" name="标题"/>
          <p:cNvSpPr>
            <a:spLocks noGrp="1"/>
          </p:cNvSpPr>
          <p:nvPr>
            <p:custDataLst>
              <p:tags r:id="rId2"/>
            </p:custDataLst>
          </p:nvPr>
        </p:nvSpPr>
        <p:spPr>
          <a:xfrm>
            <a:off x="2839085" y="-633095"/>
            <a:ext cx="7481570" cy="2789555"/>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ct val="0"/>
              </a:spcBef>
              <a:buNone/>
              <a:defRPr sz="4800" b="1" kern="1200">
                <a:solidFill>
                  <a:schemeClr val="tx1"/>
                </a:solidFill>
                <a:latin typeface="+mj-lt"/>
                <a:ea typeface="Arial" panose="020B0604020202020204" pitchFamily="34" charset="0"/>
                <a:cs typeface="Arial" panose="020B0604020202020204" pitchFamily="34" charset="0"/>
                <a:sym typeface="Arial" panose="020B0604020202020204" pitchFamily="34" charset="0"/>
              </a:defRPr>
            </a:lvl1pPr>
          </a:lstStyle>
          <a:p>
            <a:pPr marL="0" indent="0" algn="l">
              <a:lnSpc>
                <a:spcPct val="100000"/>
              </a:lnSpc>
              <a:spcBef>
                <a:spcPts val="0"/>
              </a:spcBef>
              <a:spcAft>
                <a:spcPts val="0"/>
              </a:spcAft>
              <a:buSzPct val="100000"/>
            </a:pPr>
            <a:r>
              <a:rPr lang="en-GB" altLang="en-US" sz="3500">
                <a:latin typeface="Poppins Black" panose="00000A00000000000000" charset="0"/>
                <a:ea typeface="+mj-ea"/>
                <a:cs typeface="Poppins Black" panose="00000A00000000000000" charset="0"/>
              </a:rPr>
              <a:t>Complete System Architecture</a:t>
            </a:r>
            <a:endParaRPr lang="en-GB" altLang="en-US" sz="3500">
              <a:latin typeface="Poppins Black" panose="00000A00000000000000" charset="0"/>
              <a:ea typeface="+mj-ea"/>
              <a:cs typeface="Poppins Black" panose="00000A00000000000000" charset="0"/>
            </a:endParaRPr>
          </a:p>
        </p:txBody>
      </p:sp>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p:cNvSpPr>
            <a:spLocks noGrp="1"/>
          </p:cNvSpPr>
          <p:nvPr>
            <p:ph type="title"/>
            <p:custDataLst>
              <p:tags r:id="rId1"/>
            </p:custDataLst>
          </p:nvPr>
        </p:nvSpPr>
        <p:spPr/>
        <p:txBody>
          <a:bodyPr/>
          <a:lstStyle/>
          <a:p>
            <a:pPr marL="0" indent="0" algn="l">
              <a:lnSpc>
                <a:spcPct val="100000"/>
              </a:lnSpc>
              <a:spcBef>
                <a:spcPts val="0"/>
              </a:spcBef>
              <a:spcAft>
                <a:spcPts val="0"/>
              </a:spcAft>
              <a:buSzPct val="100000"/>
            </a:pPr>
            <a:r>
              <a:rPr lang="en-GB" altLang="en-US">
                <a:latin typeface="Poppins Black" panose="00000A00000000000000" charset="0"/>
                <a:ea typeface="+mj-ea"/>
                <a:cs typeface="Poppins Black" panose="00000A00000000000000" charset="0"/>
              </a:rPr>
              <a:t>Technology Stack</a:t>
            </a:r>
            <a:endParaRPr lang="en-GB" altLang="en-US">
              <a:latin typeface="Poppins Black" panose="00000A00000000000000" charset="0"/>
              <a:ea typeface="+mj-ea"/>
              <a:cs typeface="Poppins Black" panose="00000A00000000000000" charset="0"/>
            </a:endParaRPr>
          </a:p>
        </p:txBody>
      </p:sp>
      <p:sp>
        <p:nvSpPr>
          <p:cNvPr id="10" name="节编号"/>
          <p:cNvSpPr>
            <a:spLocks noGrp="1"/>
          </p:cNvSpPr>
          <p:nvPr>
            <p:ph type="body" sz="quarter" idx="13"/>
            <p:custDataLst>
              <p:tags r:id="rId2"/>
            </p:custDataLst>
          </p:nvPr>
        </p:nvSpPr>
        <p:spPr/>
        <p:txBody>
          <a:bodyPr/>
          <a:lstStyle/>
          <a:p>
            <a:r>
              <a:rPr lang="en-GB"/>
              <a:t>03</a:t>
            </a:r>
            <a:endParaRPr lang="en-GB"/>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1141386" y="3351606"/>
            <a:ext cx="5962295" cy="562423"/>
          </a:xfrm>
          <a:prstGeom prst="rect">
            <a:avLst/>
          </a:prstGeom>
          <a:noFill/>
        </p:spPr>
        <p:txBody>
          <a:bodyPr wrap="square" lIns="0" tIns="0" rIns="0" bIns="0" rtlCol="0" anchor="t" anchorCtr="0">
            <a:noAutofit/>
          </a:bodyPr>
          <a:p>
            <a:pPr>
              <a:lnSpc>
                <a:spcPct val="150000"/>
              </a:lnSpc>
              <a:spcBef>
                <a:spcPct val="0"/>
              </a:spcBef>
              <a:spcAft>
                <a:spcPct val="0"/>
              </a:spcAft>
            </a:pPr>
            <a:r>
              <a:rPr lang="en-GB" altLang="en-US" sz="2000" b="1">
                <a:ln>
                  <a:noFill/>
                  <a:prstDash val="sysDot"/>
                </a:ln>
                <a:solidFill>
                  <a:schemeClr val="tx1">
                    <a:lumMod val="85000"/>
                    <a:lumOff val="15000"/>
                  </a:schemeClr>
                </a:solidFill>
                <a:latin typeface="Poppins Medium" panose="00000600000000000000" charset="0"/>
                <a:cs typeface="Poppins Medium" panose="00000600000000000000" charset="0"/>
              </a:rPr>
              <a:t>JAVA</a:t>
            </a:r>
            <a:r>
              <a:rPr lang="en-US" sz="2000">
                <a:ln>
                  <a:noFill/>
                  <a:prstDash val="sysDot"/>
                </a:ln>
                <a:solidFill>
                  <a:schemeClr val="tx1">
                    <a:lumMod val="85000"/>
                    <a:lumOff val="15000"/>
                  </a:schemeClr>
                </a:solidFill>
                <a:latin typeface="Poppins Medium" panose="00000600000000000000" charset="0"/>
                <a:cs typeface="Poppins Medium" panose="00000600000000000000" charset="0"/>
              </a:rPr>
              <a:t> for security, scalability, and performance</a:t>
            </a:r>
            <a:endParaRPr lang="en-US" sz="2000">
              <a:ln>
                <a:noFill/>
                <a:prstDash val="sysDot"/>
              </a:ln>
              <a:solidFill>
                <a:schemeClr val="tx1">
                  <a:lumMod val="85000"/>
                  <a:lumOff val="15000"/>
                </a:schemeClr>
              </a:solidFill>
              <a:latin typeface="Poppins Medium" panose="00000600000000000000" charset="0"/>
              <a:cs typeface="Poppins Medium" panose="00000600000000000000" charset="0"/>
            </a:endParaRPr>
          </a:p>
        </p:txBody>
      </p:sp>
      <p:sp>
        <p:nvSpPr>
          <p:cNvPr id="2" name="矩形 1"/>
          <p:cNvSpPr/>
          <p:nvPr>
            <p:custDataLst>
              <p:tags r:id="rId2"/>
            </p:custDataLst>
          </p:nvPr>
        </p:nvSpPr>
        <p:spPr>
          <a:xfrm>
            <a:off x="1141386" y="2788920"/>
            <a:ext cx="5958530" cy="562423"/>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en-US" sz="3600" b="1">
                <a:solidFill>
                  <a:schemeClr val="accent1"/>
                </a:solidFill>
                <a:latin typeface="+mj-lt"/>
              </a:rPr>
              <a:t>Language</a:t>
            </a:r>
            <a:endParaRPr lang="en-US" sz="3600" b="1">
              <a:solidFill>
                <a:schemeClr val="accent1"/>
              </a:solidFill>
              <a:latin typeface="+mj-lt"/>
            </a:endParaRPr>
          </a:p>
        </p:txBody>
      </p:sp>
      <p:sp>
        <p:nvSpPr>
          <p:cNvPr id="4" name="矩形 3"/>
          <p:cNvSpPr/>
          <p:nvPr>
            <p:custDataLst>
              <p:tags r:id="rId3"/>
            </p:custDataLst>
          </p:nvPr>
        </p:nvSpPr>
        <p:spPr>
          <a:xfrm>
            <a:off x="1142021" y="5259143"/>
            <a:ext cx="5962295" cy="562423"/>
          </a:xfrm>
          <a:prstGeom prst="rect">
            <a:avLst/>
          </a:prstGeom>
          <a:noFill/>
        </p:spPr>
        <p:txBody>
          <a:bodyPr wrap="square" lIns="0" tIns="0" rIns="0" bIns="0" rtlCol="0" anchor="t" anchorCtr="0">
            <a:noAutofit/>
          </a:bodyPr>
          <a:p>
            <a:pPr>
              <a:lnSpc>
                <a:spcPct val="150000"/>
              </a:lnSpc>
              <a:spcBef>
                <a:spcPct val="0"/>
              </a:spcBef>
              <a:spcAft>
                <a:spcPct val="0"/>
              </a:spcAft>
            </a:pPr>
            <a:r>
              <a:rPr lang="en-US" sz="2000" b="1">
                <a:ln>
                  <a:noFill/>
                  <a:prstDash val="sysDot"/>
                </a:ln>
                <a:solidFill>
                  <a:schemeClr val="tx1">
                    <a:lumMod val="85000"/>
                    <a:lumOff val="15000"/>
                  </a:schemeClr>
                </a:solidFill>
                <a:latin typeface="Poppins Medium" panose="00000600000000000000" charset="0"/>
                <a:cs typeface="Poppins Medium" panose="00000600000000000000" charset="0"/>
              </a:rPr>
              <a:t>PostgreSQL</a:t>
            </a:r>
            <a:r>
              <a:rPr lang="en-US" sz="2000">
                <a:ln>
                  <a:noFill/>
                  <a:prstDash val="sysDot"/>
                </a:ln>
                <a:solidFill>
                  <a:schemeClr val="tx1">
                    <a:lumMod val="85000"/>
                    <a:lumOff val="15000"/>
                  </a:schemeClr>
                </a:solidFill>
                <a:latin typeface="Poppins Medium" panose="00000600000000000000" charset="0"/>
                <a:cs typeface="Poppins Medium" panose="00000600000000000000" charset="0"/>
              </a:rPr>
              <a:t> for reliable transactions and flexible data storage</a:t>
            </a:r>
            <a:endParaRPr lang="en-US" sz="2000">
              <a:ln>
                <a:noFill/>
                <a:prstDash val="sysDot"/>
              </a:ln>
              <a:solidFill>
                <a:schemeClr val="tx1">
                  <a:lumMod val="85000"/>
                  <a:lumOff val="15000"/>
                </a:schemeClr>
              </a:solidFill>
              <a:latin typeface="Poppins Medium" panose="00000600000000000000" charset="0"/>
              <a:cs typeface="Poppins Medium" panose="00000600000000000000" charset="0"/>
            </a:endParaRPr>
          </a:p>
        </p:txBody>
      </p:sp>
      <p:sp>
        <p:nvSpPr>
          <p:cNvPr id="5" name="矩形 4"/>
          <p:cNvSpPr/>
          <p:nvPr>
            <p:custDataLst>
              <p:tags r:id="rId4"/>
            </p:custDataLst>
          </p:nvPr>
        </p:nvSpPr>
        <p:spPr>
          <a:xfrm>
            <a:off x="1145831" y="4696457"/>
            <a:ext cx="5958530" cy="562423"/>
          </a:xfrm>
          <a:prstGeom prst="rect">
            <a:avLst/>
          </a:prstGeom>
          <a:noFill/>
        </p:spPr>
        <p:txBody>
          <a:bodyPr wrap="square" lIns="0" tIns="0" rIns="0" bIns="0" rtlCol="0" anchor="b">
            <a:noAutofit/>
          </a:bodyPr>
          <a:p>
            <a:pPr>
              <a:spcBef>
                <a:spcPct val="0"/>
              </a:spcBef>
              <a:spcAft>
                <a:spcPct val="0"/>
              </a:spcAft>
              <a:buClr>
                <a:schemeClr val="accent1"/>
              </a:buClr>
              <a:buSzPct val="70000"/>
            </a:pPr>
            <a:r>
              <a:rPr lang="en-US" sz="3600" b="1">
                <a:solidFill>
                  <a:schemeClr val="accent2"/>
                </a:solidFill>
                <a:latin typeface="+mj-lt"/>
              </a:rPr>
              <a:t>Database</a:t>
            </a:r>
            <a:endParaRPr lang="en-US" sz="3600" b="1">
              <a:solidFill>
                <a:schemeClr val="accent2"/>
              </a:solidFill>
              <a:latin typeface="+mj-lt"/>
            </a:endParaRPr>
          </a:p>
        </p:txBody>
      </p:sp>
      <p:sp>
        <p:nvSpPr>
          <p:cNvPr id="8" name="标题 5"/>
          <p:cNvSpPr>
            <a:spLocks noGrp="1"/>
          </p:cNvSpPr>
          <p:nvPr>
            <p:custDataLst>
              <p:tags r:id="rId5"/>
            </p:custDataLst>
          </p:nvPr>
        </p:nvSpPr>
        <p:spPr>
          <a:xfrm>
            <a:off x="1103312" y="936700"/>
            <a:ext cx="5325479" cy="1223570"/>
          </a:xfrm>
          <a:prstGeom prst="rect">
            <a:avLst/>
          </a:prstGeom>
        </p:spPr>
        <p:txBody>
          <a:bodyPr vert="horz" wrap="square" lIns="0" tIns="0" rIns="0" bIns="0" rtlCol="0" anchor="b" anchorCtr="0">
            <a:normAutofit/>
          </a:bodyPr>
          <a:lstStyle>
            <a:lvl1pPr algn="ctr" defTabSz="914400" rtl="0" eaLnBrk="1" latinLnBrk="0" hangingPunct="1">
              <a:lnSpc>
                <a:spcPct val="100000"/>
              </a:lnSpc>
              <a:spcBef>
                <a:spcPct val="0"/>
              </a:spcBef>
              <a:buNone/>
              <a:defRPr sz="3200" b="1" kern="1200">
                <a:solidFill>
                  <a:schemeClr val="tx1"/>
                </a:solidFill>
                <a:latin typeface="+mj-lt"/>
                <a:ea typeface="+mj-ea"/>
              </a:defRPr>
            </a:lvl1pPr>
          </a:lstStyle>
          <a:p>
            <a:pPr algn="l"/>
            <a:r>
              <a:rPr lang="en-US" spc="0" dirty="0">
                <a:solidFill>
                  <a:schemeClr val="tx1"/>
                </a:solidFill>
                <a:latin typeface="Poppins Black" panose="00000A00000000000000" charset="0"/>
                <a:cs typeface="Poppins Black" panose="00000A00000000000000" charset="0"/>
              </a:rPr>
              <a:t>Technology Stack</a:t>
            </a:r>
            <a:endParaRPr lang="en-US" spc="0" dirty="0">
              <a:solidFill>
                <a:schemeClr val="tx1"/>
              </a:solidFill>
              <a:latin typeface="Poppins Black" panose="00000A00000000000000" charset="0"/>
              <a:cs typeface="Poppins Black" panose="00000A00000000000000" charset="0"/>
            </a:endParaRPr>
          </a:p>
        </p:txBody>
      </p:sp>
      <p:sp>
        <p:nvSpPr>
          <p:cNvPr id="9" name="Text Box 8"/>
          <p:cNvSpPr txBox="1"/>
          <p:nvPr/>
        </p:nvSpPr>
        <p:spPr>
          <a:xfrm>
            <a:off x="4771390" y="2012950"/>
            <a:ext cx="4064000" cy="368300"/>
          </a:xfrm>
          <a:prstGeom prst="rect">
            <a:avLst/>
          </a:prstGeom>
          <a:noFill/>
        </p:spPr>
        <p:txBody>
          <a:bodyPr wrap="square" rtlCol="0">
            <a:spAutoFit/>
          </a:bodyPr>
          <a:p>
            <a:endParaRPr lang="en-US"/>
          </a:p>
        </p:txBody>
      </p:sp>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57"/>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03.xml><?xml version="1.0" encoding="utf-8"?>
<p:tagLst xmlns:p="http://schemas.openxmlformats.org/presentationml/2006/main">
  <p:tag name="KSO_WM_SPECIAL_SOURCE" val="bdnull"/>
  <p:tag name="KSO_WM_TEMPLATE_THUMBS_INDEX" val="1、9"/>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477"/>
</p:tagLst>
</file>

<file path=ppt/tags/tag104.xml><?xml version="1.0" encoding="utf-8"?>
<p:tagLst xmlns:p="http://schemas.openxmlformats.org/presentationml/2006/main">
  <p:tag name="KSO_WM_UNIT_ISCONTENTSTITLE" val="0"/>
  <p:tag name="KSO_WM_UNIT_ISNUMDGMTITLE" val="0"/>
  <p:tag name="KSO_WM_UNIT_PRESET_TEXT" val="The title goes here"/>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custom20233477_1*a*1"/>
  <p:tag name="KSO_WM_TEMPLATE_CATEGORY" val="custom"/>
  <p:tag name="KSO_WM_TEMPLATE_INDEX" val="20233477"/>
  <p:tag name="KSO_WM_UNIT_LAYERLEVEL" val="1"/>
  <p:tag name="KSO_WM_TAG_VERSION" val="3.0"/>
  <p:tag name="KSO_WM_BEAUTIFY_FLAG" val="#wm#"/>
</p:tagLst>
</file>

<file path=ppt/tags/tag105.xml><?xml version="1.0" encoding="utf-8"?>
<p:tagLst xmlns:p="http://schemas.openxmlformats.org/presentationml/2006/main">
  <p:tag name="KSO_WM_UNIT_SUBTYPE" val="b"/>
  <p:tag name="KSO_WM_UNIT_PRESET_TEXT" val="Name"/>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477_1*f*4"/>
  <p:tag name="KSO_WM_TEMPLATE_CATEGORY" val="custom"/>
  <p:tag name="KSO_WM_TEMPLATE_INDEX" val="20233477"/>
  <p:tag name="KSO_WM_UNIT_LAYERLEVEL" val="1"/>
  <p:tag name="KSO_WM_TAG_VERSION" val="3.0"/>
  <p:tag name="KSO_WM_BEAUTIFY_FLAG" val="#wm#"/>
</p:tagLst>
</file>

<file path=ppt/tags/tag106.xml><?xml version="1.0" encoding="utf-8"?>
<p:tagLst xmlns:p="http://schemas.openxmlformats.org/presentationml/2006/main">
  <p:tag name="KSO_WM_SPECIAL_SOURCE" val="bdnull"/>
  <p:tag name="KSO_WM_TEMPLATE_THUMBS_INDEX" val="1、9"/>
  <p:tag name="KSO_WM_SLIDE_ID" val="custom20233477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477"/>
  <p:tag name="KSO_WM_SLIDE_LAYOUT" val="a_f"/>
  <p:tag name="KSO_WM_SLIDE_LAYOUT_CNT" val="1_1"/>
  <p:tag name="KSO_WM_SLIDE_THEME_ID" val="3319897"/>
  <p:tag name="KSO_WM_SLIDE_THEME_NAME" val="Z_20233477_Yellow Line Minimalist"/>
</p:tagLst>
</file>

<file path=ppt/tags/tag107.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08.xml><?xml version="1.0" encoding="utf-8"?>
<p:tagLst xmlns:p="http://schemas.openxmlformats.org/presentationml/2006/main">
  <p:tag name="KSO_WM_UNIT_PRESET_TEXT" val="01"/>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custom20233477_7*e*1"/>
  <p:tag name="KSO_WM_TEMPLATE_CATEGORY" val="custom"/>
  <p:tag name="KSO_WM_TEMPLATE_INDEX" val="20233477"/>
  <p:tag name="KSO_WM_UNIT_LAYERLEVEL" val="1"/>
  <p:tag name="KSO_WM_TAG_VERSION" val="3.0"/>
  <p:tag name="KSO_WM_BEAUTIFY_FLAG" val="#wm#"/>
</p:tagLst>
</file>

<file path=ppt/tags/tag109.xml><?xml version="1.0" encoding="utf-8"?>
<p:tagLst xmlns:p="http://schemas.openxmlformats.org/presentationml/2006/main">
  <p:tag name="KSO_WM_SPECIAL_SOURCE" val="bdnull"/>
  <p:tag name="KSO_WM_SLIDE_ID" val="custom20233477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3477"/>
  <p:tag name="KSO_WM_SLIDE_LAYOUT" val="a_e"/>
  <p:tag name="KSO_WM_SLIDE_LAYOUT_CNT" val="1_1"/>
  <p:tag name="KSO_WM_SLIDE_THEME_ID" val="3319897"/>
  <p:tag name="KSO_WM_SLIDE_THEME_NAME" val="Z_20233477_Yellow Line Minimalist"/>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8251_1*l_h_i*1_1_2"/>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DIAGRAM_VERSION" val="3"/>
  <p:tag name="KSO_WM_DIAGRAM_COLOR_TRICK" val="1"/>
  <p:tag name="KSO_WM_DIAGRAM_COLOR_TEXT_CAN_REMOVE" val="n"/>
  <p:tag name="KSO_WM_UNIT_LINE_FORE_SCHEMECOLOR_INDEX" val="5"/>
  <p:tag name="KSO_WM_UNIT_USESOURCEFORMAT_APPLY" val="0"/>
</p:tagLst>
</file>

<file path=ppt/tags/tag11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8251_1*l_h_f*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0"/>
</p:tagLst>
</file>

<file path=ppt/tags/tag11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8251_1*l_h_a*1_1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8251_1*l_h_i*1_2_2"/>
  <p:tag name="KSO_WM_TEMPLATE_CATEGORY" val="diagram"/>
  <p:tag name="KSO_WM_TEMPLATE_INDEX" val="20238251"/>
  <p:tag name="KSO_WM_UNIT_LAYERLEVEL" val="1_1_1"/>
  <p:tag name="KSO_WM_TAG_VERSION" val="3.0"/>
  <p:tag name="KSO_WM_BEAUTIFY_FLAG" val="#wm#"/>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gradient&quot;:[{&quot;brightness&quot;:1,&quot;colorType&quot;:1,&quot;foreColorIndex&quot;:5,&quot;pos&quot;:0,&quot;transparency&quot;:1},{&quot;brightness&quot;:0.6000000238418579,&quot;colorType&quot;:1,&quot;foreColorIndex&quot;:5,&quot;pos&quot;:0.6899999976158142,&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DIAGRAM_USE_COLOR_VALUE" val="{&quot;color_scheme&quot;:1,&quot;color_type&quot;:1,&quot;theme_color_indexes&quot;:[]}"/>
  <p:tag name="KSO_WM_DIAGRAM_VERSION" val="3"/>
  <p:tag name="KSO_WM_DIAGRAM_COLOR_TRICK" val="1"/>
  <p:tag name="KSO_WM_DIAGRAM_COLOR_TEXT_CAN_REMOVE" val="n"/>
  <p:tag name="KSO_WM_UNIT_LINE_FORE_SCHEMECOLOR_INDEX" val="5"/>
  <p:tag name="KSO_WM_UNIT_USESOURCEFORMAT_APPLY" val="0"/>
</p:tagLst>
</file>

<file path=ppt/tags/tag11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8251_1*l_h_f*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Presentations are communication tools that can be used as demonstrations, lectures, speeches, reports, and more."/>
  <p:tag name="KSO_WM_UNIT_TEXT_FILL_FORE_SCHEMECOLOR_INDEX" val="1"/>
  <p:tag name="KSO_WM_UNIT_TEXT_FILL_TYPE" val="1"/>
  <p:tag name="KSO_WM_UNIT_USESOURCEFORMAT_APPLY" val="0"/>
</p:tagLst>
</file>

<file path=ppt/tags/tag11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8251_1*l_h_a*1_2_1"/>
  <p:tag name="KSO_WM_TEMPLATE_CATEGORY" val="diagram"/>
  <p:tag name="KSO_WM_TEMPLATE_INDEX" val="2023825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4"/>
  <p:tag name="KSO_WM_DIAGRAM_MIN_ITEMCNT" val="2"/>
  <p:tag name="KSO_WM_DIAGRAM_VIRTUALLY_FRAME" val="{&quot;height&quot;:382.094970703125,&quot;left&quot;:54.42494628906261,&quot;top&quot;:107.07200283741386,&quot;width&quot;:851.1101074218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Your title here"/>
  <p:tag name="KSO_WM_UNIT_TEXT_FILL_FORE_SCHEMECOLOR_INDEX" val="1"/>
  <p:tag name="KSO_WM_UNIT_TEXT_FILL_TYPE" val="1"/>
  <p:tag name="KSO_WM_UNIT_USESOURCEFORMAT_APPLY" val="0"/>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17.xml><?xml version="1.0" encoding="utf-8"?>
<p:tagLst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057"/>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18.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19.xml><?xml version="1.0" encoding="utf-8"?>
<p:tagLst xmlns:p="http://schemas.openxmlformats.org/presentationml/2006/main">
  <p:tag name="KSO_WM_UNIT_PRESET_TEXT" val="01"/>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custom20233477_7*e*1"/>
  <p:tag name="KSO_WM_TEMPLATE_CATEGORY" val="custom"/>
  <p:tag name="KSO_WM_TEMPLATE_INDEX" val="20233477"/>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20.xml><?xml version="1.0" encoding="utf-8"?>
<p:tagLst xmlns:p="http://schemas.openxmlformats.org/presentationml/2006/main">
  <p:tag name="KSO_WM_SPECIAL_SOURCE" val="bdnull"/>
  <p:tag name="KSO_WM_SLIDE_ID" val="custom20233477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3477"/>
  <p:tag name="KSO_WM_SLIDE_LAYOUT" val="a_e"/>
  <p:tag name="KSO_WM_SLIDE_LAYOUT_CNT" val="1_1"/>
  <p:tag name="KSO_WM_SLIDE_THEME_ID" val="3319897"/>
  <p:tag name="KSO_WM_SLIDE_THEME_NAME" val="Z_20233477_Yellow Line Minimalist"/>
</p:tagLst>
</file>

<file path=ppt/tags/tag121.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22.xml><?xml version="1.0" encoding="utf-8"?>
<p:tagLst xmlns:p="http://schemas.openxmlformats.org/presentationml/2006/main">
  <p:tag name="KSO_WM_BEAUTIFY_FLAG" val="#wm#"/>
  <p:tag name="KSO_WM_TEMPLATE_CATEGORY" val="custom"/>
  <p:tag name="KSO_WM_TEMPLATE_INDEX" val="20238057"/>
</p:tagLst>
</file>

<file path=ppt/tags/tag123.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24.xml><?xml version="1.0" encoding="utf-8"?>
<p:tagLst xmlns:p="http://schemas.openxmlformats.org/presentationml/2006/main">
  <p:tag name="KSO_WM_BEAUTIFY_FLAG" val="#wm#"/>
  <p:tag name="KSO_WM_TEMPLATE_CATEGORY" val="custom"/>
  <p:tag name="KSO_WM_TEMPLATE_INDEX" val="20238057"/>
</p:tagLst>
</file>

<file path=ppt/tags/tag125.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26.xml><?xml version="1.0" encoding="utf-8"?>
<p:tagLst xmlns:p="http://schemas.openxmlformats.org/presentationml/2006/main">
  <p:tag name="KSO_WM_BEAUTIFY_FLAG" val="#wm#"/>
  <p:tag name="KSO_WM_TEMPLATE_CATEGORY" val="custom"/>
  <p:tag name="KSO_WM_TEMPLATE_INDEX" val="20238057"/>
</p:tagLst>
</file>

<file path=ppt/tags/tag127.xml><?xml version="1.0" encoding="utf-8"?>
<p:tagLst xmlns:p="http://schemas.openxmlformats.org/presentationml/2006/main">
  <p:tag name="KSO_WM_UNIT_ISCONTENTSTITLE" val="0"/>
  <p:tag name="KSO_WM_UNIT_ISNUMDGMTITLE" val="0"/>
  <p:tag name="KSO_WM_UNIT_PRESET_TEXT" val="Your title here"/>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33477_7*a*1"/>
  <p:tag name="KSO_WM_TEMPLATE_CATEGORY" val="custom"/>
  <p:tag name="KSO_WM_TEMPLATE_INDEX" val="20233477"/>
  <p:tag name="KSO_WM_UNIT_LAYERLEVEL" val="1"/>
  <p:tag name="KSO_WM_TAG_VERSION" val="3.0"/>
  <p:tag name="KSO_WM_BEAUTIFY_FLAG" val="#wm#"/>
</p:tagLst>
</file>

<file path=ppt/tags/tag128.xml><?xml version="1.0" encoding="utf-8"?>
<p:tagLst xmlns:p="http://schemas.openxmlformats.org/presentationml/2006/main">
  <p:tag name="KSO_WM_UNIT_PRESET_TEXT" val="01"/>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custom20233477_7*e*1"/>
  <p:tag name="KSO_WM_TEMPLATE_CATEGORY" val="custom"/>
  <p:tag name="KSO_WM_TEMPLATE_INDEX" val="20233477"/>
  <p:tag name="KSO_WM_UNIT_LAYERLEVEL" val="1"/>
  <p:tag name="KSO_WM_TAG_VERSION" val="3.0"/>
  <p:tag name="KSO_WM_BEAUTIFY_FLAG" val="#wm#"/>
</p:tagLst>
</file>

<file path=ppt/tags/tag129.xml><?xml version="1.0" encoding="utf-8"?>
<p:tagLst xmlns:p="http://schemas.openxmlformats.org/presentationml/2006/main">
  <p:tag name="KSO_WM_SPECIAL_SOURCE" val="bdnull"/>
  <p:tag name="KSO_WM_SLIDE_ID" val="custom20233477_7"/>
  <p:tag name="KSO_WM_TEMPLATE_SUBCATEGORY" val="29"/>
  <p:tag name="KSO_WM_TEMPLATE_MASTER_TYPE" val="0"/>
  <p:tag name="KSO_WM_TEMPLATE_COLOR_TYPE" val="0"/>
  <p:tag name="KSO_WM_SLIDE_TYPE" val="sectionTitle"/>
  <p:tag name="KSO_WM_SLIDE_SUBTYPE" val="pureTxt"/>
  <p:tag name="KSO_WM_SLIDE_ITEM_CNT" val="0"/>
  <p:tag name="KSO_WM_SLIDE_INDEX" val="7"/>
  <p:tag name="KSO_WM_TAG_VERSION" val="3.0"/>
  <p:tag name="KSO_WM_BEAUTIFY_FLAG" val="#wm#"/>
  <p:tag name="KSO_WM_TEMPLATE_CATEGORY" val="custom"/>
  <p:tag name="KSO_WM_TEMPLATE_INDEX" val="20233477"/>
  <p:tag name="KSO_WM_SLIDE_LAYOUT" val="a_e"/>
  <p:tag name="KSO_WM_SLIDE_LAYOUT_CNT" val="1_1"/>
  <p:tag name="KSO_WM_SLIDE_THEME_ID" val="3319897"/>
  <p:tag name="KSO_WM_SLIDE_THEME_NAME" val="Z_20233477_Yellow Line Minimalis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0.xml><?xml version="1.0" encoding="utf-8"?>
<p:tagLst xmlns:p="http://schemas.openxmlformats.org/presentationml/2006/main">
  <p:tag name="KSO_WM_DIAGRAM_MAX_ITEMCNT" val="4"/>
  <p:tag name="KSO_WM_DIAGRAM_MIN_ITEMCNT" val="1"/>
  <p:tag name="KSO_WM_DIAGRAM_VIRTUALLY_FRAME" val="{&quot;height&quot;:285.7500787401582,&quot;left&quot;:88.87508484367308,&quot;top&quot;:219.6,&quot;width&quot;:569.4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7953_3*l_h_f*1_1_1"/>
  <p:tag name="KSO_WM_TEMPLATE_CATEGORY" val="diagram"/>
  <p:tag name="KSO_WM_TEMPLATE_INDEX" val="2023795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131.xml><?xml version="1.0" encoding="utf-8"?>
<p:tagLst xmlns:p="http://schemas.openxmlformats.org/presentationml/2006/main">
  <p:tag name="KSO_WM_DIAGRAM_MAX_ITEMCNT" val="4"/>
  <p:tag name="KSO_WM_DIAGRAM_MIN_ITEMCNT" val="1"/>
  <p:tag name="KSO_WM_DIAGRAM_VIRTUALLY_FRAME" val="{&quot;height&quot;:285.7500787401582,&quot;left&quot;:88.87508484367308,&quot;top&quot;:219.6,&quot;width&quot;:569.4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7953_3*l_h_a*1_1_1"/>
  <p:tag name="KSO_WM_TEMPLATE_CATEGORY" val="diagram"/>
  <p:tag name="KSO_WM_TEMPLATE_INDEX" val="2023795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132.xml><?xml version="1.0" encoding="utf-8"?>
<p:tagLst xmlns:p="http://schemas.openxmlformats.org/presentationml/2006/main">
  <p:tag name="KSO_WM_DIAGRAM_MAX_ITEMCNT" val="4"/>
  <p:tag name="KSO_WM_DIAGRAM_MIN_ITEMCNT" val="1"/>
  <p:tag name="KSO_WM_DIAGRAM_VIRTUALLY_FRAME" val="{&quot;height&quot;:285.7500787401582,&quot;left&quot;:88.87508484367308,&quot;top&quot;:219.6,&quot;width&quot;:569.4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2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7953_3*l_h_f*1_2_1"/>
  <p:tag name="KSO_WM_TEMPLATE_CATEGORY" val="diagram"/>
  <p:tag name="KSO_WM_TEMPLATE_INDEX" val="20237953"/>
  <p:tag name="KSO_WM_UNIT_LAYERLEVEL" val="1_1_1"/>
  <p:tag name="KSO_WM_TAG_VERSION" val="3.0"/>
  <p:tag name="KSO_WM_BEAUTIFY_FLAG" val="#wm#"/>
  <p:tag name="KSO_WM_UNIT_PRESET_TEXT" val="Presentations are communication tools"/>
  <p:tag name="KSO_WM_UNIT_TEXT_FILL_FORE_SCHEMECOLOR_INDEX" val="1"/>
  <p:tag name="KSO_WM_UNIT_TEXT_FILL_TYPE" val="1"/>
  <p:tag name="KSO_WM_UNIT_USESOURCEFORMAT_APPLY" val="0"/>
</p:tagLst>
</file>

<file path=ppt/tags/tag133.xml><?xml version="1.0" encoding="utf-8"?>
<p:tagLst xmlns:p="http://schemas.openxmlformats.org/presentationml/2006/main">
  <p:tag name="KSO_WM_DIAGRAM_MAX_ITEMCNT" val="4"/>
  <p:tag name="KSO_WM_DIAGRAM_MIN_ITEMCNT" val="1"/>
  <p:tag name="KSO_WM_DIAGRAM_VIRTUALLY_FRAME" val="{&quot;height&quot;:285.7500787401582,&quot;left&quot;:88.87508484367308,&quot;top&quot;:219.6,&quot;width&quot;:569.4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21"/>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7953_3*l_h_a*1_2_1"/>
  <p:tag name="KSO_WM_TEMPLATE_CATEGORY" val="diagram"/>
  <p:tag name="KSO_WM_TEMPLATE_INDEX" val="20237953"/>
  <p:tag name="KSO_WM_UNIT_LAYERLEVEL" val="1_1_1"/>
  <p:tag name="KSO_WM_TAG_VERSION" val="3.0"/>
  <p:tag name="KSO_WM_BEAUTIFY_FLAG" val="#wm#"/>
  <p:tag name="KSO_WM_UNIT_PRESET_TEXT" val="Your title here"/>
  <p:tag name="KSO_WM_UNIT_TEXT_FILL_FORE_SCHEMECOLOR_INDEX" val="1"/>
  <p:tag name="KSO_WM_UNIT_TEXT_FILL_TYPE" val="1"/>
  <p:tag name="KSO_WM_UNIT_USESOURCEFORMAT_APPLY" val="0"/>
</p:tagLst>
</file>

<file path=ppt/tags/tag134.xml><?xml version="1.0" encoding="utf-8"?>
<p:tagLst xmlns:p="http://schemas.openxmlformats.org/presentationml/2006/main">
  <p:tag name="KSO_WM_UNIT_ISCONTENTSTITLE" val="0"/>
  <p:tag name="KSO_WM_UNIT_ISNUMDGMTITLE" val="0"/>
  <p:tag name="KSO_WM_UNIT_NOCLEAR" val="0"/>
  <p:tag name="KSO_WM_UNIT_VALUE" val="24"/>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TEMPLATE_CATEGORY" val="custom"/>
  <p:tag name="KSO_WM_UNIT_LAYERLEVEL" val="1"/>
  <p:tag name="KSO_WM_TAG_VERSION" val="3.0"/>
  <p:tag name="KSO_WM_BEAUTIFY_FLAG" val="#wm#"/>
  <p:tag name="KSO_WM_TEMPLATE_INDEX" val="20238333"/>
  <p:tag name="KSO_WM_UNIT_ID" val="custom20238333_1*a*1"/>
  <p:tag name="KSO_WM_UNIT_PRESET_TEXT" val="The title goes here"/>
  <p:tag name="KSO_WM_UNIT_TEXT_FILL_FORE_SCHEMECOLOR_INDEX" val="13"/>
  <p:tag name="KSO_WM_UNIT_TEXT_FILL_TYPE" val="1"/>
  <p:tag name="KSO_WM_UNIT_USESOURCEFORMAT_APPLY" val="0"/>
</p:tagLst>
</file>

<file path=ppt/tags/tag135.xml><?xml version="1.0" encoding="utf-8"?>
<p:tagLst xmlns:p="http://schemas.openxmlformats.org/presentationml/2006/main">
  <p:tag name="KSO_WM_BEAUTIFY_FLAG" val="#wm#"/>
  <p:tag name="KSO_WM_TEMPLATE_CATEGORY" val="custom"/>
  <p:tag name="KSO_WM_TEMPLATE_MASTER_TYPE" val="0"/>
  <p:tag name="KSO_WM_TEMPLATE_COLOR_TYPE" val="0"/>
  <p:tag name="KSO_WM_DIAGRAM_GROUP_CODE" val="l1-1"/>
  <p:tag name="KSO_WM_SLIDE_DIAGTYPE" val="l"/>
  <p:tag name="KSO_WM_SLIDE_LAYOUT" val="a_d_l"/>
  <p:tag name="KSO_WM_SLIDE_LAYOUT_CNT" val="1_1_1"/>
  <p:tag name="KSO_WM_SLIDE_TYPE" val="text"/>
  <p:tag name="KSO_WM_SLIDE_SUBTYPE" val="picTxt"/>
  <p:tag name="KSO_WM_SLIDE_SIZE" val="408.05*186.55"/>
  <p:tag name="KSO_WM_SLIDE_POSITION" val="88.85*274.5"/>
  <p:tag name="KSO_WM_TEMPLATE_INDEX" val="20238057"/>
  <p:tag name="KSO_WM_TEMPLATE_SUBCATEGORY" val="0"/>
  <p:tag name="KSO_WM_SLIDE_INDEX" val="1"/>
  <p:tag name="KSO_WM_TAG_VERSION" val="3.0"/>
  <p:tag name="KSO_WM_SLIDE_ID" val="custom20238333_1"/>
  <p:tag name="KSO_WM_SLIDE_ITEM_CNT" val="4"/>
  <p:tag name="KSO_WM_SPECIAL_SOURCE" val="bdnull"/>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38245_1*a*1"/>
  <p:tag name="KSO_WM_TEMPLATE_CATEGORY" val="custom"/>
  <p:tag name="KSO_WM_TEMPLATE_INDEX" val="20238245"/>
  <p:tag name="KSO_WM_UNIT_LAYERLEVEL" val="1"/>
  <p:tag name="KSO_WM_TAG_VERSION" val="3.0"/>
  <p:tag name="KSO_WM_BEAUTIFY_FLAG" val="#wm#"/>
  <p:tag name="KSO_WM_UNIT_ISCONTENTSTITLE" val="0"/>
  <p:tag name="KSO_WM_UNIT_ISNUMDGMTITLE" val="0"/>
  <p:tag name="KSO_WM_UNIT_NOCLEAR" val="0"/>
  <p:tag name="KSO_WM_UNIT_TYPE" val="a"/>
  <p:tag name="KSO_WM_UNIT_INDEX" val="1"/>
  <p:tag name="KSO_WM_UNIT_PRESET_TEXT" val="Your title here"/>
  <p:tag name="KSO_WM_UNIT_TEXT_FILL_FORE_SCHEMECOLOR_INDEX" val="13"/>
  <p:tag name="KSO_WM_UNIT_TEXT_FILL_TYPE" val="1"/>
  <p:tag name="KSO_WM_UNIT_USESOURCEFORMAT_APPLY" val="0"/>
</p:tagLst>
</file>

<file path=ppt/tags/tag137.xml><?xml version="1.0" encoding="utf-8"?>
<p:tagLst xmlns:p="http://schemas.openxmlformats.org/presentationml/2006/main">
  <p:tag name="KSO_WM_SLIDE_ID" val="custom20238245_1"/>
  <p:tag name="KSO_WM_TEMPLATE_SUBCATEGORY" val="0"/>
  <p:tag name="KSO_WM_TEMPLATE_MASTER_TYPE" val="0"/>
  <p:tag name="KSO_WM_TEMPLATE_COLOR_TYPE" val="0"/>
  <p:tag name="KSO_WM_SLIDE_ITEM_CNT" val="3"/>
  <p:tag name="KSO_WM_SLIDE_INDEX" val="1"/>
  <p:tag name="KSO_WM_TAG_VERSION" val="3.0"/>
  <p:tag name="KSO_WM_BEAUTIFY_FLAG" val="#wm#"/>
  <p:tag name="KSO_WM_TEMPLATE_CATEGORY" val="custom"/>
  <p:tag name="KSO_WM_TEMPLATE_INDEX" val="20238057"/>
  <p:tag name="KSO_WM_SLIDE_TYPE" val="text"/>
  <p:tag name="KSO_WM_SLIDE_SUBTYPE" val="picTxt"/>
  <p:tag name="KSO_WM_SLIDE_SIZE" val="850.448*382.064"/>
  <p:tag name="KSO_WM_SLIDE_POSITION" val="54.7493*107.097"/>
  <p:tag name="KSO_WM_SLIDE_LAYOUT" val="a_l"/>
  <p:tag name="KSO_WM_SLIDE_LAYOUT_CNT" val="1_1"/>
  <p:tag name="KSO_WM_SPECIAL_SOURCE" val="bdnull"/>
  <p:tag name="KSO_WM_DIAGRAM_GROUP_CODE" val="l1-1"/>
  <p:tag name="KSO_WM_SLIDE_DIAGTYPE" val="l"/>
</p:tagLst>
</file>

<file path=ppt/tags/tag138.xml><?xml version="1.0" encoding="utf-8"?>
<p:tagLst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33477_9*a*1"/>
  <p:tag name="KSO_WM_TEMPLATE_CATEGORY" val="custom"/>
  <p:tag name="KSO_WM_TEMPLATE_INDEX" val="20233477"/>
  <p:tag name="KSO_WM_UNIT_LAYERLEVEL" val="1"/>
  <p:tag name="KSO_WM_TAG_VERSION" val="3.0"/>
  <p:tag name="KSO_WM_BEAUTIFY_FLAG" val="#wm#"/>
  <p:tag name="KSO_WM_UNIT_PRESET_TEXT" val="THANK YOU"/>
</p:tagLst>
</file>

<file path=ppt/tags/tag139.xml><?xml version="1.0" encoding="utf-8"?>
<p:tagLst xmlns:p="http://schemas.openxmlformats.org/presentationml/2006/main">
  <p:tag name="KSO_WM_UNIT_SUBTYPE" val="b"/>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4"/>
  <p:tag name="KSO_WM_UNIT_ID" val="custom20233477_9*f*4"/>
  <p:tag name="KSO_WM_TEMPLATE_CATEGORY" val="custom"/>
  <p:tag name="KSO_WM_TEMPLATE_INDEX" val="20233477"/>
  <p:tag name="KSO_WM_UNIT_LAYERLEVEL" val="1"/>
  <p:tag name="KSO_WM_TAG_VERSION" val="3.0"/>
  <p:tag name="KSO_WM_BEAUTIFY_FLAG" val="#wm#"/>
  <p:tag name="KSO_WM_UNIT_PRESET_TEXT" val="Name"/>
</p:tagLst>
</file>

<file path=ppt/tags/tag14.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57"/>
</p:tagLst>
</file>

<file path=ppt/tags/tag140.xml><?xml version="1.0" encoding="utf-8"?>
<p:tagLst xmlns:p="http://schemas.openxmlformats.org/presentationml/2006/main">
  <p:tag name="KSO_WM_SPECIAL_SOURCE" val="bdnull"/>
  <p:tag name="KSO_WM_SLIDE_ID" val="custom20233477_9"/>
  <p:tag name="KSO_WM_TEMPLATE_SUBCATEGORY" val="29"/>
  <p:tag name="KSO_WM_TEMPLATE_MASTER_TYPE" val="0"/>
  <p:tag name="KSO_WM_TEMPLATE_COLOR_TYPE" val="0"/>
  <p:tag name="KSO_WM_SLIDE_TYPE" val="endPage"/>
  <p:tag name="KSO_WM_SLIDE_SUBTYPE" val="pureTxt"/>
  <p:tag name="KSO_WM_SLIDE_ITEM_CNT" val="0"/>
  <p:tag name="KSO_WM_SLIDE_INDEX" val="9"/>
  <p:tag name="KSO_WM_TAG_VERSION" val="3.0"/>
  <p:tag name="KSO_WM_BEAUTIFY_FLAG" val="#wm#"/>
  <p:tag name="KSO_WM_TEMPLATE_CATEGORY" val="custom"/>
  <p:tag name="KSO_WM_TEMPLATE_INDEX" val="20233477"/>
  <p:tag name="KSO_WM_SLIDE_LAYOUT" val="a_f"/>
  <p:tag name="KSO_WM_SLIDE_LAYOUT_CNT" val="1_1"/>
  <p:tag name="KSO_WM_SLIDE_THEME_ID" val="3319897"/>
  <p:tag name="KSO_WM_SLIDE_THEME_NAME" val="Z_20233477_Yellow Line Minimalist"/>
</p:tagLst>
</file>

<file path=ppt/tags/tag141.xml><?xml version="1.0" encoding="utf-8"?>
<p:tagLst xmlns:p="http://schemas.openxmlformats.org/presentationml/2006/main">
  <p:tag name="KSO_WM_PRESENTATION_SOURCE" val="WPPAIGeneratePP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21.xml><?xml version="1.0" encoding="utf-8"?>
<p:tagLst xmlns:p="http://schemas.openxmlformats.org/presentationml/2006/main">
  <p:tag name="KSO_WM_CHIP_GROUPID" val="62de4dd4c23dfd8dd4a1be7b"/>
  <p:tag name="KSO_WM_CHIP_XID" val="62de4e76c23dfd8dd4a1d563"/>
  <p:tag name="KSO_WM_UNIT_DEC_AREA_ID" val="3b33a3badc384bcc8594042ffd35d41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d234ab7f6f491c98860777091231b9"/>
  <p:tag name="KSO_WM_SLIDE_BACKGROUND_TYPE" val="general"/>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22.xml><?xml version="1.0" encoding="utf-8"?>
<p:tagLst xmlns:p="http://schemas.openxmlformats.org/presentationml/2006/main">
  <p:tag name="KSO_WM_CHIP_GROUPID" val="62de4dd4c23dfd8dd4a1be7b"/>
  <p:tag name="KSO_WM_CHIP_XID" val="62de4e76c23dfd8dd4a1d56f"/>
  <p:tag name="KSO_WM_UNIT_DEC_AREA_ID" val="d9405c8cac92494286358a46c44f6864"/>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c9bb5c372e74a8ab593d4f4f0418787"/>
  <p:tag name="KSO_WM_SLIDE_BACKGROUND_TYPE" val="general"/>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2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57"/>
</p:tagLst>
</file>

<file path=ppt/tags/tag24.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8057"/>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28.xml><?xml version="1.0" encoding="utf-8"?>
<p:tagLst xmlns:p="http://schemas.openxmlformats.org/presentationml/2006/main">
  <p:tag name="KSO_WM_TEMPLATE_THUMBS_INDEX" val="1、9"/>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8057"/>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BEAUTIFY_FLAG" val="#wm#"/>
</p:tagLst>
</file>

<file path=ppt/tags/tag3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7.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3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3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3*i*2"/>
  <p:tag name="KSO_WM_UNIT_LAYERLEVEL" val="1"/>
  <p:tag name="KSO_WM_TAG_VERSION" val="3.0"/>
  <p:tag name="KSO_WM_BEAUTIFY_FLAG" val="#wm#"/>
</p:tagLst>
</file>

<file path=ppt/tags/tag48.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5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53.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5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5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59.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6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64.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65.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66.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67.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xml><?xml version="1.0" encoding="utf-8"?>
<p:tagLst xmlns:p="http://schemas.openxmlformats.org/presentationml/2006/main">
  <p:tag name="KSO_WM_CHIP_GROUPID" val="62de4dd4c23dfd8dd4a1be7b"/>
  <p:tag name="KSO_WM_CHIP_XID" val="62de4e76c23dfd8dd4a1d563"/>
  <p:tag name="KSO_WM_UNIT_DEC_AREA_ID" val="3b33a3badc384bcc8594042ffd35d418"/>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63d234ab7f6f491c98860777091231b9"/>
  <p:tag name="KSO_WM_SLIDE_BACKGROUND_TYPE" val="general"/>
  <p:tag name="KSO_WM_UNIT_HIGHLIGHT" val="0"/>
  <p:tag name="KSO_WM_UNIT_COMPATIBLE" val="0"/>
  <p:tag name="KSO_WM_UNIT_DIAGRAM_ISNUMVISUAL" val="0"/>
  <p:tag name="KSO_WM_UNIT_DIAGRAM_ISREFERUNIT" val="0"/>
  <p:tag name="KSO_WM_UNIT_TYPE" val="i"/>
  <p:tag name="KSO_WM_UNIT_INDEX" val="3"/>
  <p:tag name="KSO_WM_UNIT_ID" val="_0*i*3"/>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7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7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xml><?xml version="1.0" encoding="utf-8"?>
<p:tagLst xmlns:p="http://schemas.openxmlformats.org/presentationml/2006/main">
  <p:tag name="KSO_WM_CHIP_GROUPID" val="62de4dd4c23dfd8dd4a1be7b"/>
  <p:tag name="KSO_WM_CHIP_XID" val="62de4e76c23dfd8dd4a1d56f"/>
  <p:tag name="KSO_WM_UNIT_DEC_AREA_ID" val="d9405c8cac92494286358a46c44f6864"/>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c9bb5c372e74a8ab593d4f4f0418787"/>
  <p:tag name="KSO_WM_SLIDE_BACKGROUND_TYPE" val="general"/>
  <p:tag name="KSO_WM_UNIT_HIGHLIGHT" val="0"/>
  <p:tag name="KSO_WM_UNIT_COMPATIBLE" val="0"/>
  <p:tag name="KSO_WM_UNIT_DIAGRAM_ISNUMVISUAL" val="0"/>
  <p:tag name="KSO_WM_UNIT_DIAGRAM_ISREFERUNIT" val="0"/>
  <p:tag name="KSO_WM_UNIT_TYPE" val="i"/>
  <p:tag name="KSO_WM_UNIT_INDEX" val="4"/>
  <p:tag name="KSO_WM_UNIT_ID" val="_0*i*4"/>
  <p:tag name="KSO_WM_UNIT_LAYERLEVEL" val="1"/>
  <p:tag name="KSO_WM_TAG_VERSION" val="3.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8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83.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2"/>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8057"/>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_11*i*4"/>
  <p:tag name="KSO_WM_UNIT_LAYERLEVEL" val="1"/>
  <p:tag name="KSO_WM_TAG_VERSION" val="3.0"/>
  <p:tag name="KSO_WM_BEAUTIFY_FLAG" val="#wm#"/>
</p:tagLst>
</file>

<file path=ppt/tags/tag9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92.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95.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9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477"/>
</p:tagLst>
</file>

<file path=ppt/tags/tag99.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47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渐变极光幻影主题">
      <a:dk1>
        <a:sysClr val="windowText" lastClr="000000"/>
      </a:dk1>
      <a:lt1>
        <a:sysClr val="window" lastClr="FFFFFF"/>
      </a:lt1>
      <a:dk2>
        <a:srgbClr val="000000"/>
      </a:dk2>
      <a:lt2>
        <a:srgbClr val="FFFFFF"/>
      </a:lt2>
      <a:accent1>
        <a:srgbClr val="1317FF"/>
      </a:accent1>
      <a:accent2>
        <a:srgbClr val="4216FF"/>
      </a:accent2>
      <a:accent3>
        <a:srgbClr val="7115FF"/>
      </a:accent3>
      <a:accent4>
        <a:srgbClr val="A115FF"/>
      </a:accent4>
      <a:accent5>
        <a:srgbClr val="D014FF"/>
      </a:accent5>
      <a:accent6>
        <a:srgbClr val="FF13FF"/>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4_Office Theme">
  <a:themeElements>
    <a:clrScheme name="渐变极光幻影主题">
      <a:dk1>
        <a:sysClr val="windowText" lastClr="000000"/>
      </a:dk1>
      <a:lt1>
        <a:sysClr val="window" lastClr="FFFFFF"/>
      </a:lt1>
      <a:dk2>
        <a:srgbClr val="000000"/>
      </a:dk2>
      <a:lt2>
        <a:srgbClr val="FFFFFF"/>
      </a:lt2>
      <a:accent1>
        <a:srgbClr val="1317FF"/>
      </a:accent1>
      <a:accent2>
        <a:srgbClr val="4216FF"/>
      </a:accent2>
      <a:accent3>
        <a:srgbClr val="7115FF"/>
      </a:accent3>
      <a:accent4>
        <a:srgbClr val="A115FF"/>
      </a:accent4>
      <a:accent5>
        <a:srgbClr val="D014FF"/>
      </a:accent5>
      <a:accent6>
        <a:srgbClr val="FF13FF"/>
      </a:accent6>
      <a:hlink>
        <a:srgbClr val="0563C1"/>
      </a:hlink>
      <a:folHlink>
        <a:srgbClr val="954F72"/>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Office Theme">
  <a:themeElements>
    <a:clrScheme name="自定义 89">
      <a:dk1>
        <a:srgbClr val="000000"/>
      </a:dk1>
      <a:lt1>
        <a:srgbClr val="FFFFFF"/>
      </a:lt1>
      <a:dk2>
        <a:srgbClr val="000000"/>
      </a:dk2>
      <a:lt2>
        <a:srgbClr val="FFFFFF"/>
      </a:lt2>
      <a:accent1>
        <a:srgbClr val="FFC000"/>
      </a:accent1>
      <a:accent2>
        <a:srgbClr val="FF7A00"/>
      </a:accent2>
      <a:accent3>
        <a:srgbClr val="FF9900"/>
      </a:accent3>
      <a:accent4>
        <a:srgbClr val="75BD42"/>
      </a:accent4>
      <a:accent5>
        <a:srgbClr val="30C0B4"/>
      </a:accent5>
      <a:accent6>
        <a:srgbClr val="E54C5E"/>
      </a:accent6>
      <a:hlink>
        <a:srgbClr val="658BD5"/>
      </a:hlink>
      <a:folHlink>
        <a:srgbClr val="A16AA5"/>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574</Words>
  <Application>WPS Presentation</Application>
  <PresentationFormat>Widescreen</PresentationFormat>
  <Paragraphs>48</Paragraphs>
  <Slides>11</Slides>
  <Notes>0</Notes>
  <HiddenSlides>0</HiddenSlides>
  <MMClips>0</MMClips>
  <ScaleCrop>false</ScaleCrop>
  <HeadingPairs>
    <vt:vector size="6" baseType="variant">
      <vt:variant>
        <vt:lpstr>已用的字体</vt:lpstr>
      </vt:variant>
      <vt:variant>
        <vt:i4>12</vt:i4>
      </vt:variant>
      <vt:variant>
        <vt:lpstr>主题</vt:lpstr>
      </vt:variant>
      <vt:variant>
        <vt:i4>4</vt:i4>
      </vt:variant>
      <vt:variant>
        <vt:lpstr>幻灯片标题</vt:lpstr>
      </vt:variant>
      <vt:variant>
        <vt:i4>11</vt:i4>
      </vt:variant>
    </vt:vector>
  </HeadingPairs>
  <TitlesOfParts>
    <vt:vector size="27" baseType="lpstr">
      <vt:lpstr>Arial</vt:lpstr>
      <vt:lpstr>SimSun</vt:lpstr>
      <vt:lpstr>Wingdings</vt:lpstr>
      <vt:lpstr>Poppins Black</vt:lpstr>
      <vt:lpstr>Poppins Medium</vt:lpstr>
      <vt:lpstr>Lato</vt:lpstr>
      <vt:lpstr>Segoe Print</vt:lpstr>
      <vt:lpstr>Microsoft YaHei</vt:lpstr>
      <vt:lpstr>Arial Unicode MS</vt:lpstr>
      <vt:lpstr>Calibri Light</vt:lpstr>
      <vt:lpstr>Calibri</vt:lpstr>
      <vt:lpstr>Manrope ExtraBold</vt:lpstr>
      <vt:lpstr>Office Theme</vt:lpstr>
      <vt:lpstr>2_Office Theme</vt:lpstr>
      <vt:lpstr>4_Office Theme</vt:lpstr>
      <vt:lpstr>3_Office Theme</vt:lpstr>
      <vt:lpstr>Virtual Payment Platform System Architecture Overview</vt:lpstr>
      <vt:lpstr>Platform Overview</vt:lpstr>
      <vt:lpstr>PowerPoint 演示文稿</vt:lpstr>
      <vt:lpstr>Platform Overview</vt:lpstr>
      <vt:lpstr>Architecture Designs</vt:lpstr>
      <vt:lpstr>PowerPoint 演示文稿</vt:lpstr>
      <vt:lpstr>PowerPoint 演示文稿</vt:lpstr>
      <vt:lpstr>Architecture Designs</vt:lpstr>
      <vt:lpstr>PowerPoint 演示文稿</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samantha</dc:creator>
  <cp:lastModifiedBy>Samantha Ngong</cp:lastModifiedBy>
  <cp:revision>5</cp:revision>
  <dcterms:created xsi:type="dcterms:W3CDTF">2025-07-23T00:59:00Z</dcterms:created>
  <dcterms:modified xsi:type="dcterms:W3CDTF">2025-10-22T13:06:19Z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F02EF08C322241FB958686C396A8E47C_11</vt:lpwstr>
  </property>
  <property fmtid="{D5CDD505-2E9C-101B-9397-08002B2CF9AE}" pid="3" name="KSOProductBuildVer">
    <vt:lpwstr>1033-12.2.0.23147</vt:lpwstr>
  </property>
</Properties>
</file>