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62" r:id="rId4"/>
    <p:sldMasterId id="2147483664" r:id="rId5"/>
  </p:sldMasterIdLst>
  <p:notesMasterIdLst>
    <p:notesMasterId r:id="rId7"/>
  </p:notesMasterIdLst>
  <p:sldIdLst>
    <p:sldId id="257" r:id="rId6"/>
    <p:sldId id="258" r:id="rId8"/>
    <p:sldId id="259" r:id="rId9"/>
    <p:sldId id="277" r:id="rId10"/>
    <p:sldId id="278" r:id="rId11"/>
    <p:sldId id="279" r:id="rId12"/>
    <p:sldId id="262" r:id="rId13"/>
    <p:sldId id="263" r:id="rId14"/>
    <p:sldId id="264" r:id="rId15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5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34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5F825-9C29-43CC-BB96-80A60E9689F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tags" Target="../tags/tag54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94.xml"/><Relationship Id="rId8" Type="http://schemas.openxmlformats.org/officeDocument/2006/relationships/tags" Target="../tags/tag93.xml"/><Relationship Id="rId7" Type="http://schemas.openxmlformats.org/officeDocument/2006/relationships/tags" Target="../tags/tag92.xml"/><Relationship Id="rId6" Type="http://schemas.openxmlformats.org/officeDocument/2006/relationships/tags" Target="../tags/tag91.xml"/><Relationship Id="rId5" Type="http://schemas.openxmlformats.org/officeDocument/2006/relationships/tags" Target="../tags/tag90.xml"/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0" Type="http://schemas.openxmlformats.org/officeDocument/2006/relationships/tags" Target="../tags/tag95.xml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4405"/>
            <a:ext cx="10800000" cy="792000"/>
          </a:xfrm>
        </p:spPr>
        <p:txBody>
          <a:bodyPr lIns="0" tIns="0" rIns="0" bIns="0"/>
          <a:lstStyle>
            <a:lvl1pPr algn="ctr" fontAlgn="base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6000" y="392965"/>
            <a:ext cx="10800000" cy="705600"/>
          </a:xfrm>
        </p:spPr>
        <p:txBody>
          <a:bodyPr wrap="square">
            <a:normAutofit/>
          </a:bodyPr>
          <a:lstStyle>
            <a:lvl1pPr algn="ctr">
              <a:defRPr sz="32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36-2083&amp;10099"/>
          <p:cNvSpPr/>
          <p:nvPr userDrawn="1">
            <p:custDataLst>
              <p:tags r:id="rId2"/>
            </p:custDataLst>
          </p:nvPr>
        </p:nvSpPr>
        <p:spPr>
          <a:xfrm>
            <a:off x="0" y="2377440"/>
            <a:ext cx="5193792" cy="4480560"/>
          </a:xfrm>
          <a:custGeom>
            <a:avLst/>
            <a:gdLst/>
            <a:ahLst/>
            <a:cxnLst/>
            <a:rect l="l" t="t" r="r" b="b"/>
            <a:pathLst>
              <a:path w="5193792" h="4480560">
                <a:moveTo>
                  <a:pt x="4828032" y="4480560"/>
                </a:moveTo>
                <a:lnTo>
                  <a:pt x="0" y="4480560"/>
                </a:lnTo>
                <a:lnTo>
                  <a:pt x="0" y="896112"/>
                </a:lnTo>
                <a:cubicBezTo>
                  <a:pt x="548640" y="338328"/>
                  <a:pt x="1307592" y="0"/>
                  <a:pt x="2148840" y="0"/>
                </a:cubicBezTo>
                <a:cubicBezTo>
                  <a:pt x="3831336" y="0"/>
                  <a:pt x="5193792" y="1362456"/>
                  <a:pt x="5193792" y="3044952"/>
                </a:cubicBezTo>
                <a:cubicBezTo>
                  <a:pt x="5193792" y="3566160"/>
                  <a:pt x="5065776" y="4050792"/>
                  <a:pt x="4828032" y="4480560"/>
                </a:cubicBezTo>
              </a:path>
            </a:pathLst>
          </a:custGeom>
          <a:solidFill>
            <a:schemeClr val="tx2">
              <a:alpha val="5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Ellipse 37 (Stroke)_#color-2083&amp;10102"/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2505456" cy="3108960"/>
          </a:xfrm>
          <a:custGeom>
            <a:avLst/>
            <a:gdLst/>
            <a:ahLst/>
            <a:cxnLst/>
            <a:rect l="l" t="t" r="r" b="b"/>
            <a:pathLst>
              <a:path w="2505456" h="3108960">
                <a:moveTo>
                  <a:pt x="0" y="2505456"/>
                </a:moveTo>
                <a:cubicBezTo>
                  <a:pt x="100584" y="2523744"/>
                  <a:pt x="201168" y="2532888"/>
                  <a:pt x="301752" y="2532888"/>
                </a:cubicBezTo>
                <a:cubicBezTo>
                  <a:pt x="1207008" y="2532888"/>
                  <a:pt x="1938528" y="1801368"/>
                  <a:pt x="1938528" y="905256"/>
                </a:cubicBezTo>
                <a:cubicBezTo>
                  <a:pt x="1938528" y="566928"/>
                  <a:pt x="1837944" y="256032"/>
                  <a:pt x="1664208" y="0"/>
                </a:cubicBezTo>
                <a:lnTo>
                  <a:pt x="2313432" y="0"/>
                </a:lnTo>
                <a:cubicBezTo>
                  <a:pt x="2441448" y="274320"/>
                  <a:pt x="2505456" y="576072"/>
                  <a:pt x="2505456" y="905256"/>
                </a:cubicBezTo>
                <a:cubicBezTo>
                  <a:pt x="2505456" y="2121408"/>
                  <a:pt x="1517904" y="3108960"/>
                  <a:pt x="301752" y="3108960"/>
                </a:cubicBezTo>
                <a:cubicBezTo>
                  <a:pt x="201168" y="3108960"/>
                  <a:pt x="100584" y="3099816"/>
                  <a:pt x="0" y="3081528"/>
                </a:cubicBezTo>
                <a:lnTo>
                  <a:pt x="0" y="2505456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9" name="Ellipse 38_#color-2082&amp;9905"/>
          <p:cNvSpPr/>
          <p:nvPr userDrawn="1">
            <p:custDataLst>
              <p:tags r:id="rId4"/>
            </p:custDataLst>
          </p:nvPr>
        </p:nvSpPr>
        <p:spPr>
          <a:xfrm>
            <a:off x="9464040" y="4379976"/>
            <a:ext cx="1609344" cy="1609344"/>
          </a:xfrm>
          <a:prstGeom prst="ellipse">
            <a:avLst/>
          </a:prstGeom>
          <a:solidFill>
            <a:schemeClr val="accent1"/>
          </a:solidFill>
        </p:spPr>
      </p:sp>
      <p:sp>
        <p:nvSpPr>
          <p:cNvPr id="11" name="Ellipse 39-2082&amp;9906"/>
          <p:cNvSpPr/>
          <p:nvPr userDrawn="1">
            <p:custDataLst>
              <p:tags r:id="rId5"/>
            </p:custDataLst>
          </p:nvPr>
        </p:nvSpPr>
        <p:spPr>
          <a:xfrm>
            <a:off x="11338560" y="3617849"/>
            <a:ext cx="530352" cy="530352"/>
          </a:xfrm>
          <a:prstGeom prst="ellipse">
            <a:avLst/>
          </a:prstGeom>
          <a:solidFill>
            <a:schemeClr val="tx2">
              <a:alpha val="43000"/>
            </a:schemeClr>
          </a:solidFill>
        </p:spPr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1870709" y="1862454"/>
            <a:ext cx="9467850" cy="2628901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defRPr sz="58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1870709" y="4790127"/>
            <a:ext cx="7492365" cy="1177603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4" name="Ellipse 36-2082&amp;9912"/>
          <p:cNvSpPr/>
          <p:nvPr userDrawn="1">
            <p:custDataLst>
              <p:tags r:id="rId5"/>
            </p:custDataLst>
          </p:nvPr>
        </p:nvSpPr>
        <p:spPr>
          <a:xfrm>
            <a:off x="6976872" y="1005840"/>
            <a:ext cx="4343400" cy="4343400"/>
          </a:xfrm>
          <a:prstGeom prst="ellipse">
            <a:avLst/>
          </a:prstGeom>
          <a:solidFill>
            <a:schemeClr val="tx2">
              <a:alpha val="5000"/>
            </a:schemeClr>
          </a:solidFill>
        </p:spPr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5" name="Ellipse 37 (Stroke)_#color-2083&amp;10105"/>
          <p:cNvSpPr/>
          <p:nvPr userDrawn="1">
            <p:custDataLst>
              <p:tags r:id="rId6"/>
            </p:custDataLst>
          </p:nvPr>
        </p:nvSpPr>
        <p:spPr>
          <a:xfrm>
            <a:off x="7159752" y="0"/>
            <a:ext cx="3977640" cy="2258568"/>
          </a:xfrm>
          <a:custGeom>
            <a:avLst/>
            <a:gdLst/>
            <a:ahLst/>
            <a:cxnLst/>
            <a:rect l="l" t="t" r="r" b="b"/>
            <a:pathLst>
              <a:path w="3977640" h="2258568">
                <a:moveTo>
                  <a:pt x="594360" y="0"/>
                </a:moveTo>
                <a:cubicBezTo>
                  <a:pt x="576072" y="82296"/>
                  <a:pt x="576072" y="173736"/>
                  <a:pt x="576072" y="265176"/>
                </a:cubicBezTo>
                <a:cubicBezTo>
                  <a:pt x="576072" y="1051560"/>
                  <a:pt x="1207008" y="1682496"/>
                  <a:pt x="1984248" y="1682496"/>
                </a:cubicBezTo>
                <a:cubicBezTo>
                  <a:pt x="2770632" y="1682496"/>
                  <a:pt x="3401568" y="1051560"/>
                  <a:pt x="3401568" y="265176"/>
                </a:cubicBezTo>
                <a:cubicBezTo>
                  <a:pt x="3401568" y="173736"/>
                  <a:pt x="3392424" y="82296"/>
                  <a:pt x="3374136" y="0"/>
                </a:cubicBezTo>
                <a:lnTo>
                  <a:pt x="3959352" y="0"/>
                </a:lnTo>
                <a:cubicBezTo>
                  <a:pt x="3968496" y="91440"/>
                  <a:pt x="3977640" y="173736"/>
                  <a:pt x="3977640" y="265176"/>
                </a:cubicBezTo>
                <a:cubicBezTo>
                  <a:pt x="3977640" y="1362456"/>
                  <a:pt x="3081528" y="2258568"/>
                  <a:pt x="1984248" y="2258568"/>
                </a:cubicBezTo>
                <a:cubicBezTo>
                  <a:pt x="886968" y="2258568"/>
                  <a:pt x="0" y="1362456"/>
                  <a:pt x="0" y="265176"/>
                </a:cubicBezTo>
                <a:cubicBezTo>
                  <a:pt x="0" y="173736"/>
                  <a:pt x="9144" y="91440"/>
                  <a:pt x="18288" y="0"/>
                </a:cubicBezTo>
                <a:lnTo>
                  <a:pt x="594360" y="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7709207" y="2637205"/>
            <a:ext cx="2880000" cy="1081088"/>
          </a:xfrm>
        </p:spPr>
        <p:txBody>
          <a:bodyPr wrap="square" anchor="b">
            <a:normAutofit/>
          </a:bodyPr>
          <a:lstStyle>
            <a:lvl1pPr algn="ctr">
              <a:defRPr sz="43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36_#color-2083&amp;10108"/>
          <p:cNvSpPr/>
          <p:nvPr userDrawn="1">
            <p:custDataLst>
              <p:tags r:id="rId2"/>
            </p:custDataLst>
          </p:nvPr>
        </p:nvSpPr>
        <p:spPr>
          <a:xfrm>
            <a:off x="0" y="566928"/>
            <a:ext cx="5422392" cy="6291072"/>
          </a:xfrm>
          <a:custGeom>
            <a:avLst/>
            <a:gdLst/>
            <a:ahLst/>
            <a:cxnLst/>
            <a:rect l="l" t="t" r="r" b="b"/>
            <a:pathLst>
              <a:path w="5422392" h="6291072">
                <a:moveTo>
                  <a:pt x="4425696" y="6291072"/>
                </a:moveTo>
                <a:lnTo>
                  <a:pt x="0" y="6291072"/>
                </a:lnTo>
                <a:lnTo>
                  <a:pt x="0" y="393192"/>
                </a:lnTo>
                <a:cubicBezTo>
                  <a:pt x="502920" y="137160"/>
                  <a:pt x="1069848" y="0"/>
                  <a:pt x="1673352" y="0"/>
                </a:cubicBezTo>
                <a:cubicBezTo>
                  <a:pt x="3739896" y="0"/>
                  <a:pt x="5422392" y="1673352"/>
                  <a:pt x="5422392" y="3749040"/>
                </a:cubicBezTo>
                <a:cubicBezTo>
                  <a:pt x="5422392" y="4727448"/>
                  <a:pt x="5047488" y="5614416"/>
                  <a:pt x="4425696" y="6291072"/>
                </a:cubicBezTo>
              </a:path>
            </a:pathLst>
          </a:custGeom>
          <a:solidFill>
            <a:schemeClr val="accent1"/>
          </a:solidFill>
        </p:spPr>
      </p:sp>
      <p:sp>
        <p:nvSpPr>
          <p:cNvPr id="9" name="Ellipse 38_#color_#strokes-2083&amp;10111"/>
          <p:cNvSpPr/>
          <p:nvPr userDrawn="1">
            <p:custDataLst>
              <p:tags r:id="rId3"/>
            </p:custDataLst>
          </p:nvPr>
        </p:nvSpPr>
        <p:spPr>
          <a:xfrm>
            <a:off x="11314176" y="1463040"/>
            <a:ext cx="877824" cy="1399032"/>
          </a:xfrm>
          <a:custGeom>
            <a:avLst/>
            <a:gdLst/>
            <a:ahLst/>
            <a:cxnLst/>
            <a:rect l="l" t="t" r="r" b="b"/>
            <a:pathLst>
              <a:path w="877824" h="1399032">
                <a:moveTo>
                  <a:pt x="877824" y="18288"/>
                </a:moveTo>
                <a:lnTo>
                  <a:pt x="877824" y="1371600"/>
                </a:lnTo>
                <a:cubicBezTo>
                  <a:pt x="822960" y="1389888"/>
                  <a:pt x="758952" y="1399032"/>
                  <a:pt x="694944" y="1399032"/>
                </a:cubicBezTo>
                <a:cubicBezTo>
                  <a:pt x="310896" y="1399032"/>
                  <a:pt x="0" y="1088136"/>
                  <a:pt x="0" y="694944"/>
                </a:cubicBezTo>
                <a:cubicBezTo>
                  <a:pt x="0" y="310896"/>
                  <a:pt x="310896" y="0"/>
                  <a:pt x="694944" y="0"/>
                </a:cubicBezTo>
                <a:cubicBezTo>
                  <a:pt x="758952" y="0"/>
                  <a:pt x="822960" y="9144"/>
                  <a:pt x="877824" y="18288"/>
                </a:cubicBezTo>
              </a:path>
            </a:pathLst>
          </a:custGeom>
          <a:solidFill>
            <a:schemeClr val="accent1"/>
          </a:solidFill>
        </p:spPr>
      </p:sp>
      <p:sp>
        <p:nvSpPr>
          <p:cNvPr id="10" name="Ellipse 39_#color_#strokes-2082&amp;9935"/>
          <p:cNvSpPr/>
          <p:nvPr userDrawn="1">
            <p:custDataLst>
              <p:tags r:id="rId4"/>
            </p:custDataLst>
          </p:nvPr>
        </p:nvSpPr>
        <p:spPr>
          <a:xfrm>
            <a:off x="10131552" y="301752"/>
            <a:ext cx="530352" cy="530352"/>
          </a:xfrm>
          <a:prstGeom prst="ellipse">
            <a:avLst/>
          </a:prstGeom>
          <a:solidFill>
            <a:schemeClr val="tx2">
              <a:alpha val="43000"/>
            </a:schemeClr>
          </a:solidFill>
        </p:spPr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50890" y="1621790"/>
            <a:ext cx="5464175" cy="2789555"/>
          </a:xfrm>
        </p:spPr>
        <p:txBody>
          <a:bodyPr wrap="square" anchor="ctr" anchorCtr="0">
            <a:normAutofit/>
          </a:bodyPr>
          <a:lstStyle>
            <a:lvl1pPr algn="l">
              <a:defRPr sz="48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1130518" y="665438"/>
            <a:ext cx="4402908" cy="4700971"/>
          </a:xfrm>
        </p:spPr>
        <p:txBody>
          <a:bodyPr wrap="none" anchor="ctr">
            <a:normAutofit/>
          </a:bodyPr>
          <a:lstStyle>
            <a:lvl1pPr marL="0" indent="0" algn="ctr">
              <a:buNone/>
              <a:defRPr sz="15300" b="1">
                <a:solidFill>
                  <a:srgbClr val="FFFFFF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text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3"/>
            </p:custDataLst>
          </p:nvPr>
        </p:nvSpPr>
        <p:spPr>
          <a:xfrm>
            <a:off x="694800" y="1364400"/>
            <a:ext cx="5181600" cy="4813200"/>
          </a:xfrm>
        </p:spPr>
        <p:txBody>
          <a:bodyPr wrap="square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313200" y="1364400"/>
            <a:ext cx="5181600" cy="4813200"/>
          </a:xfrm>
        </p:spPr>
        <p:txBody>
          <a:bodyPr wrap="square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4800" y="1364400"/>
            <a:ext cx="5157787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4"/>
            </p:custDataLst>
          </p:nvPr>
        </p:nvSpPr>
        <p:spPr>
          <a:xfrm>
            <a:off x="694800" y="2061275"/>
            <a:ext cx="5157787" cy="4128388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311612" y="1364400"/>
            <a:ext cx="5183188" cy="540000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6"/>
            </p:custDataLst>
          </p:nvPr>
        </p:nvSpPr>
        <p:spPr>
          <a:xfrm>
            <a:off x="6311612" y="2061275"/>
            <a:ext cx="5183188" cy="4128388"/>
          </a:xfrm>
        </p:spPr>
        <p:txBody>
          <a:bodyPr wrap="square">
            <a:normAutofit/>
          </a:bodyPr>
          <a:lstStyle>
            <a:lvl1pPr>
              <a:defRPr sz="2200"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>
          <a:xfrm>
            <a:off x="838200" y="360000"/>
            <a:ext cx="10515600" cy="5817600"/>
          </a:xfrm>
        </p:spPr>
        <p:txBody>
          <a:bodyPr wrap="square">
            <a:normAutofit/>
          </a:bodyPr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94800" y="360000"/>
            <a:ext cx="10800000" cy="720000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dirty="0">
                <a:latin typeface="+mj-lt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94800" y="1296000"/>
            <a:ext cx="10800000" cy="576000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36-2083&amp;10120"/>
          <p:cNvSpPr/>
          <p:nvPr userDrawn="1">
            <p:custDataLst>
              <p:tags r:id="rId2"/>
            </p:custDataLst>
          </p:nvPr>
        </p:nvSpPr>
        <p:spPr>
          <a:xfrm>
            <a:off x="0" y="2679192"/>
            <a:ext cx="5056632" cy="4178808"/>
          </a:xfrm>
          <a:custGeom>
            <a:avLst/>
            <a:gdLst/>
            <a:ahLst/>
            <a:cxnLst/>
            <a:rect l="l" t="t" r="r" b="b"/>
            <a:pathLst>
              <a:path w="5056632" h="4178808">
                <a:moveTo>
                  <a:pt x="4837176" y="4178808"/>
                </a:moveTo>
                <a:lnTo>
                  <a:pt x="0" y="4178808"/>
                </a:lnTo>
                <a:lnTo>
                  <a:pt x="0" y="758952"/>
                </a:lnTo>
                <a:cubicBezTo>
                  <a:pt x="539496" y="283464"/>
                  <a:pt x="1243584" y="0"/>
                  <a:pt x="2011680" y="0"/>
                </a:cubicBezTo>
                <a:cubicBezTo>
                  <a:pt x="3694176" y="0"/>
                  <a:pt x="5056632" y="1362456"/>
                  <a:pt x="5056632" y="3044952"/>
                </a:cubicBezTo>
                <a:cubicBezTo>
                  <a:pt x="5056632" y="3447288"/>
                  <a:pt x="4974336" y="3831336"/>
                  <a:pt x="4837176" y="4178808"/>
                </a:cubicBezTo>
              </a:path>
            </a:pathLst>
          </a:custGeom>
          <a:solidFill>
            <a:schemeClr val="tx2">
              <a:alpha val="5000"/>
            </a:schemeClr>
          </a:solidFill>
        </p:spPr>
      </p:sp>
      <p:sp>
        <p:nvSpPr>
          <p:cNvPr id="8" name="Ellipse 38_#color_#strokes-2082&amp;9949"/>
          <p:cNvSpPr/>
          <p:nvPr userDrawn="1">
            <p:custDataLst>
              <p:tags r:id="rId3"/>
            </p:custDataLst>
          </p:nvPr>
        </p:nvSpPr>
        <p:spPr>
          <a:xfrm>
            <a:off x="9537192" y="1152144"/>
            <a:ext cx="1298448" cy="1298448"/>
          </a:xfrm>
          <a:prstGeom prst="ellipse">
            <a:avLst/>
          </a:prstGeom>
          <a:solidFill>
            <a:schemeClr val="tx2">
              <a:alpha val="43000"/>
            </a:schemeClr>
          </a:solidFill>
        </p:spPr>
      </p:sp>
      <p:sp>
        <p:nvSpPr>
          <p:cNvPr id="9" name="Ellipse 37 (Stroke)_#color-2083&amp;10123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2368296" cy="3410712"/>
          </a:xfrm>
          <a:custGeom>
            <a:avLst/>
            <a:gdLst/>
            <a:ahLst/>
            <a:cxnLst/>
            <a:rect l="l" t="t" r="r" b="b"/>
            <a:pathLst>
              <a:path w="2368296" h="3410712">
                <a:moveTo>
                  <a:pt x="0" y="2834640"/>
                </a:moveTo>
                <a:cubicBezTo>
                  <a:pt x="54864" y="2834640"/>
                  <a:pt x="109728" y="2834640"/>
                  <a:pt x="164592" y="2834640"/>
                </a:cubicBezTo>
                <a:cubicBezTo>
                  <a:pt x="1069848" y="2834640"/>
                  <a:pt x="1801368" y="2112264"/>
                  <a:pt x="1801368" y="1207008"/>
                </a:cubicBezTo>
                <a:cubicBezTo>
                  <a:pt x="1801368" y="731520"/>
                  <a:pt x="1591056" y="301752"/>
                  <a:pt x="1261872" y="0"/>
                </a:cubicBezTo>
                <a:lnTo>
                  <a:pt x="2011680" y="0"/>
                </a:lnTo>
                <a:cubicBezTo>
                  <a:pt x="2240280" y="347472"/>
                  <a:pt x="2368296" y="758952"/>
                  <a:pt x="2368296" y="1207008"/>
                </a:cubicBezTo>
                <a:cubicBezTo>
                  <a:pt x="2368296" y="2423160"/>
                  <a:pt x="1380744" y="3410712"/>
                  <a:pt x="164592" y="3410712"/>
                </a:cubicBezTo>
                <a:cubicBezTo>
                  <a:pt x="109728" y="3410712"/>
                  <a:pt x="54864" y="3410712"/>
                  <a:pt x="0" y="3401568"/>
                </a:cubicBezTo>
                <a:lnTo>
                  <a:pt x="0" y="283464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1" name="Ellipse 40_#color_#strokes-2082&amp;9950"/>
          <p:cNvSpPr/>
          <p:nvPr userDrawn="1">
            <p:custDataLst>
              <p:tags r:id="rId5"/>
            </p:custDataLst>
          </p:nvPr>
        </p:nvSpPr>
        <p:spPr>
          <a:xfrm>
            <a:off x="10899648" y="3429000"/>
            <a:ext cx="530352" cy="530352"/>
          </a:xfrm>
          <a:prstGeom prst="ellipse">
            <a:avLst/>
          </a:prstGeom>
          <a:solidFill>
            <a:schemeClr val="accent1"/>
          </a:solidFill>
        </p:spPr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6"/>
            </p:custDataLst>
          </p:nvPr>
        </p:nvSpPr>
        <p:spPr>
          <a:xfrm>
            <a:off x="1841500" y="555752"/>
            <a:ext cx="10096500" cy="3249648"/>
          </a:xfr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5800">
                <a:latin typeface="+mj-lt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1841500" y="4217290"/>
            <a:ext cx="10096500" cy="1931921"/>
          </a:xfrm>
        </p:spPr>
        <p:txBody>
          <a:bodyPr wrap="square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latin typeface="+mn-lt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Area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26B5-172A-4DC2-B0B7-181CFC56B87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image" Target="../media/image2.png"/><Relationship Id="rId6" Type="http://schemas.openxmlformats.org/officeDocument/2006/relationships/tags" Target="../tags/tag8.xml"/><Relationship Id="rId5" Type="http://schemas.openxmlformats.org/officeDocument/2006/relationships/image" Target="../media/image1.png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4" Type="http://schemas.openxmlformats.org/officeDocument/2006/relationships/theme" Target="../theme/theme2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tags" Target="../tags/tag24.xml"/><Relationship Id="rId8" Type="http://schemas.openxmlformats.org/officeDocument/2006/relationships/tags" Target="../tags/tag23.xml"/><Relationship Id="rId7" Type="http://schemas.openxmlformats.org/officeDocument/2006/relationships/image" Target="../media/image2.png"/><Relationship Id="rId6" Type="http://schemas.openxmlformats.org/officeDocument/2006/relationships/tags" Target="../tags/tag22.xml"/><Relationship Id="rId5" Type="http://schemas.openxmlformats.org/officeDocument/2006/relationships/image" Target="../media/image1.png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4" Type="http://schemas.openxmlformats.org/officeDocument/2006/relationships/theme" Target="../theme/theme3.xml"/><Relationship Id="rId13" Type="http://schemas.openxmlformats.org/officeDocument/2006/relationships/tags" Target="../tags/tag28.xml"/><Relationship Id="rId12" Type="http://schemas.openxmlformats.org/officeDocument/2006/relationships/tags" Target="../tags/tag27.xml"/><Relationship Id="rId11" Type="http://schemas.openxmlformats.org/officeDocument/2006/relationships/tags" Target="../tags/tag26.xml"/><Relationship Id="rId10" Type="http://schemas.openxmlformats.org/officeDocument/2006/relationships/tags" Target="../tags/tag25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4.xml"/><Relationship Id="rId20" Type="http://schemas.openxmlformats.org/officeDocument/2006/relationships/tags" Target="../tags/tag103.xml"/><Relationship Id="rId2" Type="http://schemas.openxmlformats.org/officeDocument/2006/relationships/slideLayout" Target="../slideLayouts/slideLayout15.xml"/><Relationship Id="rId19" Type="http://schemas.openxmlformats.org/officeDocument/2006/relationships/tags" Target="../tags/tag102.xml"/><Relationship Id="rId18" Type="http://schemas.openxmlformats.org/officeDocument/2006/relationships/tags" Target="../tags/tag101.xml"/><Relationship Id="rId17" Type="http://schemas.openxmlformats.org/officeDocument/2006/relationships/tags" Target="../tags/tag100.xml"/><Relationship Id="rId16" Type="http://schemas.openxmlformats.org/officeDocument/2006/relationships/tags" Target="../tags/tag99.xml"/><Relationship Id="rId15" Type="http://schemas.openxmlformats.org/officeDocument/2006/relationships/tags" Target="../tags/tag98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5" name="圆角矩形 12"/>
          <p:cNvSpPr/>
          <p:nvPr userDrawn="1">
            <p:custDataLst>
              <p:tags r:id="rId3"/>
            </p:custDataLst>
          </p:nvPr>
        </p:nvSpPr>
        <p:spPr>
          <a:xfrm>
            <a:off x="622935" y="341630"/>
            <a:ext cx="11014710" cy="929567"/>
          </a:xfrm>
          <a:prstGeom prst="roundRect">
            <a:avLst>
              <a:gd name="adj" fmla="val 49184"/>
            </a:avLst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0" name="图片 9" descr="fsafsg-0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 l="84746" b="73444"/>
          <a:stretch>
            <a:fillRect/>
          </a:stretch>
        </p:blipFill>
        <p:spPr>
          <a:xfrm>
            <a:off x="10336317" y="0"/>
            <a:ext cx="1852495" cy="1805917"/>
          </a:xfrm>
          <a:prstGeom prst="rect">
            <a:avLst/>
          </a:prstGeom>
        </p:spPr>
      </p:pic>
      <p:pic>
        <p:nvPicPr>
          <p:cNvPr id="11" name="图片 10" descr="adfsfs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 t="-36678" r="-21885"/>
          <a:stretch>
            <a:fillRect/>
          </a:stretch>
        </p:blipFill>
        <p:spPr>
          <a:xfrm>
            <a:off x="0" y="5052083"/>
            <a:ext cx="1852576" cy="180591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0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1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2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>
              <a:lumMod val="90000"/>
              <a:lumOff val="10000"/>
            </a:schemeClr>
          </a:solidFill>
          <a:latin typeface="Arial" panose="020B0604020202020204" pitchFamily="34" charset="0"/>
          <a:ea typeface="+mj-ea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20000"/>
              <a:lumOff val="80000"/>
            </a:schemeClr>
          </a:solidFill>
          <a:latin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20000"/>
              <a:lumOff val="80000"/>
            </a:schemeClr>
          </a:solidFill>
          <a:latin typeface="+mn-lt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20000"/>
              <a:lumOff val="80000"/>
            </a:schemeClr>
          </a:solidFill>
          <a:latin typeface="+mn-lt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accent1">
              <a:lumMod val="20000"/>
              <a:lumOff val="80000"/>
            </a:schemeClr>
          </a:solidFill>
          <a:latin typeface="+mn-lt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accent1">
              <a:lumMod val="20000"/>
              <a:lumOff val="80000"/>
            </a:schemeClr>
          </a:solidFill>
          <a:latin typeface="+mn-l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sp>
        <p:nvSpPr>
          <p:cNvPr id="15" name="圆角矩形 12"/>
          <p:cNvSpPr/>
          <p:nvPr userDrawn="1">
            <p:custDataLst>
              <p:tags r:id="rId3"/>
            </p:custDataLst>
          </p:nvPr>
        </p:nvSpPr>
        <p:spPr>
          <a:xfrm>
            <a:off x="622935" y="341630"/>
            <a:ext cx="11014710" cy="929567"/>
          </a:xfrm>
          <a:prstGeom prst="roundRect">
            <a:avLst>
              <a:gd name="adj" fmla="val 49184"/>
            </a:avLst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</a:endParaRPr>
          </a:p>
        </p:txBody>
      </p:sp>
      <p:pic>
        <p:nvPicPr>
          <p:cNvPr id="10" name="图片 9" descr="fsafsg-02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rcRect l="84746" b="73444"/>
          <a:stretch>
            <a:fillRect/>
          </a:stretch>
        </p:blipFill>
        <p:spPr>
          <a:xfrm>
            <a:off x="10336317" y="0"/>
            <a:ext cx="1852495" cy="1805917"/>
          </a:xfrm>
          <a:prstGeom prst="rect">
            <a:avLst/>
          </a:prstGeom>
        </p:spPr>
      </p:pic>
      <p:pic>
        <p:nvPicPr>
          <p:cNvPr id="11" name="图片 10" descr="adfsfs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rcRect t="-36678" r="-21885"/>
          <a:stretch>
            <a:fillRect/>
          </a:stretch>
        </p:blipFill>
        <p:spPr>
          <a:xfrm>
            <a:off x="0" y="5052083"/>
            <a:ext cx="1852576" cy="180591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9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0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1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2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7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>
              <a:lumMod val="90000"/>
              <a:lumOff val="10000"/>
            </a:schemeClr>
          </a:solidFill>
          <a:latin typeface="Arial" panose="020B0604020202020204" pitchFamily="34" charset="0"/>
          <a:ea typeface="+mj-ea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20000"/>
              <a:lumOff val="80000"/>
            </a:schemeClr>
          </a:solidFill>
          <a:latin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20000"/>
              <a:lumOff val="80000"/>
            </a:schemeClr>
          </a:solidFill>
          <a:latin typeface="+mn-lt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20000"/>
              <a:lumOff val="80000"/>
            </a:schemeClr>
          </a:solidFill>
          <a:latin typeface="+mn-lt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accent1">
              <a:lumMod val="20000"/>
              <a:lumOff val="80000"/>
            </a:schemeClr>
          </a:solidFill>
          <a:latin typeface="+mn-lt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accent1">
              <a:lumMod val="20000"/>
              <a:lumOff val="80000"/>
            </a:schemeClr>
          </a:solidFill>
          <a:latin typeface="+mn-l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lipse 37 (Stroke)_#color-2083&amp;10114"/>
          <p:cNvSpPr/>
          <p:nvPr userDrawn="1">
            <p:custDataLst>
              <p:tags r:id="rId13"/>
            </p:custDataLst>
          </p:nvPr>
        </p:nvSpPr>
        <p:spPr>
          <a:xfrm>
            <a:off x="10497312" y="0"/>
            <a:ext cx="1691640" cy="1591056"/>
          </a:xfrm>
          <a:custGeom>
            <a:avLst/>
            <a:gdLst/>
            <a:ahLst/>
            <a:cxnLst/>
            <a:rect l="l" t="t" r="r" b="b"/>
            <a:pathLst>
              <a:path w="1691640" h="1591056">
                <a:moveTo>
                  <a:pt x="402336" y="0"/>
                </a:moveTo>
                <a:cubicBezTo>
                  <a:pt x="374904" y="82296"/>
                  <a:pt x="365760" y="164592"/>
                  <a:pt x="365760" y="246888"/>
                </a:cubicBezTo>
                <a:cubicBezTo>
                  <a:pt x="365760" y="786384"/>
                  <a:pt x="804672" y="1225296"/>
                  <a:pt x="1344168" y="1225296"/>
                </a:cubicBezTo>
                <a:cubicBezTo>
                  <a:pt x="1472184" y="1225296"/>
                  <a:pt x="1591056" y="1207008"/>
                  <a:pt x="1691640" y="1161288"/>
                </a:cubicBezTo>
                <a:lnTo>
                  <a:pt x="1691640" y="1545336"/>
                </a:lnTo>
                <a:cubicBezTo>
                  <a:pt x="1581912" y="1581912"/>
                  <a:pt x="1463040" y="1591056"/>
                  <a:pt x="1344168" y="1591056"/>
                </a:cubicBezTo>
                <a:cubicBezTo>
                  <a:pt x="603504" y="1591056"/>
                  <a:pt x="0" y="987552"/>
                  <a:pt x="0" y="246888"/>
                </a:cubicBezTo>
                <a:cubicBezTo>
                  <a:pt x="0" y="164592"/>
                  <a:pt x="9144" y="82296"/>
                  <a:pt x="18288" y="0"/>
                </a:cubicBezTo>
                <a:lnTo>
                  <a:pt x="402336" y="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3" name="Ellipse 36-2083&amp;10117"/>
          <p:cNvSpPr/>
          <p:nvPr userDrawn="1">
            <p:custDataLst>
              <p:tags r:id="rId14"/>
            </p:custDataLst>
          </p:nvPr>
        </p:nvSpPr>
        <p:spPr>
          <a:xfrm>
            <a:off x="905256" y="5687568"/>
            <a:ext cx="2715768" cy="1170432"/>
          </a:xfrm>
          <a:custGeom>
            <a:avLst/>
            <a:gdLst/>
            <a:ahLst/>
            <a:cxnLst/>
            <a:rect l="l" t="t" r="r" b="b"/>
            <a:pathLst>
              <a:path w="2715768" h="1170432">
                <a:moveTo>
                  <a:pt x="2715768" y="1170432"/>
                </a:moveTo>
                <a:lnTo>
                  <a:pt x="0" y="1170432"/>
                </a:lnTo>
                <a:cubicBezTo>
                  <a:pt x="100584" y="502920"/>
                  <a:pt x="667512" y="0"/>
                  <a:pt x="1353312" y="0"/>
                </a:cubicBezTo>
                <a:cubicBezTo>
                  <a:pt x="2048256" y="0"/>
                  <a:pt x="2615184" y="502920"/>
                  <a:pt x="2715768" y="1170432"/>
                </a:cubicBezTo>
              </a:path>
            </a:pathLst>
          </a:custGeom>
          <a:solidFill>
            <a:schemeClr val="tx2">
              <a:alpha val="5000"/>
            </a:schemeClr>
          </a:solidFill>
        </p:spPr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94800" y="1364400"/>
            <a:ext cx="10800000" cy="4813200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948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751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</a:fld>
            <a:endParaRPr lang="en-US"/>
          </a:p>
        </p:txBody>
      </p:sp>
      <p:sp>
        <p:nvSpPr>
          <p:cNvPr id="8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  <a:sym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4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7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tags" Target="../tags/tag117.xml"/><Relationship Id="rId7" Type="http://schemas.openxmlformats.org/officeDocument/2006/relationships/tags" Target="../tags/tag116.xml"/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0" Type="http://schemas.openxmlformats.org/officeDocument/2006/relationships/notesSlide" Target="../notesSlides/notesSlide2.xml"/><Relationship Id="rId1" Type="http://schemas.openxmlformats.org/officeDocument/2006/relationships/tags" Target="../tags/tag1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118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119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tags" Target="../tags/tag120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5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12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5.xml"/><Relationship Id="rId2" Type="http://schemas.openxmlformats.org/officeDocument/2006/relationships/tags" Target="../tags/tag130.xml"/><Relationship Id="rId1" Type="http://schemas.openxmlformats.org/officeDocument/2006/relationships/tags" Target="../tags/tag129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dirty="0">
                <a:latin typeface="Poppins Black" panose="00000A00000000000000" charset="0"/>
                <a:ea typeface="+mj-ea"/>
                <a:cs typeface="Poppins Black" panose="00000A00000000000000" charset="0"/>
              </a:rPr>
              <a:t>Virtual Payment Platform</a:t>
            </a:r>
            <a:r>
              <a:rPr lang="en-US" altLang="en-US" dirty="0">
                <a:latin typeface="Poppins Black" panose="00000A00000000000000" charset="0"/>
                <a:ea typeface="+mj-ea"/>
                <a:cs typeface="Poppins Black" panose="00000A00000000000000" charset="0"/>
              </a:rPr>
              <a:t> System Architecture </a:t>
            </a:r>
            <a:r>
              <a:rPr lang="en-GB" altLang="en-US" dirty="0">
                <a:latin typeface="Poppins Black" panose="00000A00000000000000" charset="0"/>
                <a:ea typeface="+mj-ea"/>
                <a:cs typeface="Poppins Black" panose="00000A00000000000000" charset="0"/>
              </a:rPr>
              <a:t>Overview</a:t>
            </a:r>
            <a:endParaRPr lang="en-GB" altLang="en-US" dirty="0">
              <a:latin typeface="Poppins Black" panose="00000A00000000000000" charset="0"/>
              <a:ea typeface="+mj-ea"/>
              <a:cs typeface="Poppins Black" panose="00000A00000000000000" charset="0"/>
            </a:endParaRPr>
          </a:p>
        </p:txBody>
      </p:sp>
      <p:sp>
        <p:nvSpPr>
          <p:cNvPr id="9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GB" altLang="en-US" dirty="0"/>
              <a:t>Samantha Ngong</a:t>
            </a:r>
            <a:endParaRPr lang="en-GB" altLang="en-US" dirty="0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GB" altLang="en-US">
                <a:latin typeface="Poppins Black" panose="00000A00000000000000" charset="0"/>
                <a:ea typeface="+mj-ea"/>
                <a:cs typeface="Poppins Black" panose="00000A00000000000000" charset="0"/>
              </a:rPr>
              <a:t>Platform Overview</a:t>
            </a:r>
            <a:endParaRPr lang="en-GB" altLang="en-US">
              <a:latin typeface="Poppins Black" panose="00000A00000000000000" charset="0"/>
              <a:ea typeface="+mj-ea"/>
              <a:cs typeface="Poppins Black" panose="00000A00000000000000" charset="0"/>
            </a:endParaRPr>
          </a:p>
        </p:txBody>
      </p:sp>
      <p:sp>
        <p:nvSpPr>
          <p:cNvPr id="10" name="节编号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/>
              <a:t>01</a:t>
            </a:r>
            <a:endParaRPr lang="en-GB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>
            <p:custDataLst>
              <p:tags r:id="rId1"/>
            </p:custDataLst>
          </p:nvPr>
        </p:nvCxnSpPr>
        <p:spPr>
          <a:xfrm flipV="1">
            <a:off x="699565" y="3486845"/>
            <a:ext cx="0" cy="272512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0"/>
                    <a:lumOff val="100000"/>
                    <a:alpha val="0"/>
                  </a:schemeClr>
                </a:gs>
                <a:gs pos="69000">
                  <a:schemeClr val="accent1">
                    <a:lumMod val="40000"/>
                    <a:lumOff val="60000"/>
                    <a:alpha val="10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940479" y="4240734"/>
            <a:ext cx="4988812" cy="19715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oppins Medium" panose="00000600000000000000" charset="0"/>
                <a:cs typeface="Poppins Medium" panose="00000600000000000000" charset="0"/>
                <a:sym typeface="+mn-ea"/>
              </a:rPr>
              <a:t>Virtual payment platform to process digital payments through virtual cards</a:t>
            </a:r>
            <a:endParaRPr lang="en-US" sz="1600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Poppins Medium" panose="00000600000000000000" charset="0"/>
              <a:cs typeface="Poppins Medium" panose="00000600000000000000" charset="0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940479" y="3486845"/>
            <a:ext cx="4988812" cy="62277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400" b="1" kern="0" dirty="0">
                <a:solidFill>
                  <a:schemeClr val="accent1"/>
                </a:solidFill>
                <a:latin typeface="+mj-lt"/>
                <a:sym typeface="+mn-ea"/>
              </a:rPr>
              <a:t>Overview</a:t>
            </a:r>
            <a:endParaRPr lang="en-US" sz="2400" b="1" kern="0" dirty="0">
              <a:solidFill>
                <a:schemeClr val="accent1"/>
              </a:solidFill>
              <a:latin typeface="+mj-lt"/>
              <a:sym typeface="+mn-ea"/>
            </a:endParaRPr>
          </a:p>
        </p:txBody>
      </p: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 flipV="1">
            <a:off x="6262200" y="3472225"/>
            <a:ext cx="0" cy="2725120"/>
          </a:xfrm>
          <a:prstGeom prst="line">
            <a:avLst/>
          </a:prstGeom>
          <a:ln w="12700">
            <a:gradFill>
              <a:gsLst>
                <a:gs pos="0">
                  <a:schemeClr val="accent2">
                    <a:lumMod val="0"/>
                    <a:lumOff val="100000"/>
                    <a:alpha val="0"/>
                  </a:schemeClr>
                </a:gs>
                <a:gs pos="69000">
                  <a:schemeClr val="accent2">
                    <a:lumMod val="40000"/>
                    <a:lumOff val="60000"/>
                    <a:alpha val="100000"/>
                  </a:schemeClr>
                </a:gs>
              </a:gsLst>
              <a:lin ang="5400000" scaled="1"/>
            </a:gradFill>
            <a:prstDash val="solid"/>
          </a:ln>
        </p:spPr>
        <p:style>
          <a:lnRef idx="1">
            <a:srgbClr val="376FFF"/>
          </a:lnRef>
          <a:fillRef idx="0">
            <a:srgbClr val="376FFF"/>
          </a:fillRef>
          <a:effectRef idx="0">
            <a:srgbClr val="376FFF"/>
          </a:effectRef>
          <a:fontRef idx="minor">
            <a:srgbClr val="000000"/>
          </a:fontRef>
        </p:style>
      </p:cxnSp>
      <p:sp>
        <p:nvSpPr>
          <p:cNvPr id="8" name="矩形 7"/>
          <p:cNvSpPr/>
          <p:nvPr>
            <p:custDataLst>
              <p:tags r:id="rId5"/>
            </p:custDataLst>
          </p:nvPr>
        </p:nvSpPr>
        <p:spPr>
          <a:xfrm>
            <a:off x="6503114" y="4226114"/>
            <a:ext cx="4988813" cy="197156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oppins Medium" panose="00000600000000000000" charset="0"/>
                <a:cs typeface="Poppins Medium" panose="00000600000000000000" charset="0"/>
                <a:sym typeface="+mn-ea"/>
              </a:rPr>
              <a:t>Integrates </a:t>
            </a:r>
            <a:r>
              <a:rPr lang="en-US" sz="16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oppins Medium" panose="00000600000000000000" charset="0"/>
                <a:cs typeface="Poppins Medium" panose="00000600000000000000" charset="0"/>
                <a:sym typeface="+mn-ea"/>
              </a:rPr>
              <a:t>authentication</a:t>
            </a: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oppins Medium" panose="00000600000000000000" charset="0"/>
                <a:cs typeface="Poppins Medium" panose="00000600000000000000" charset="0"/>
                <a:sym typeface="+mn-ea"/>
              </a:rPr>
              <a:t>, </a:t>
            </a:r>
            <a:r>
              <a:rPr lang="en-US" sz="16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oppins Medium" panose="00000600000000000000" charset="0"/>
                <a:cs typeface="Poppins Medium" panose="00000600000000000000" charset="0"/>
                <a:sym typeface="+mn-ea"/>
              </a:rPr>
              <a:t>card management</a:t>
            </a: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oppins Medium" panose="00000600000000000000" charset="0"/>
                <a:cs typeface="Poppins Medium" panose="00000600000000000000" charset="0"/>
                <a:sym typeface="+mn-ea"/>
              </a:rPr>
              <a:t>, </a:t>
            </a:r>
            <a:r>
              <a:rPr lang="en-US" sz="16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oppins Medium" panose="00000600000000000000" charset="0"/>
                <a:cs typeface="Poppins Medium" panose="00000600000000000000" charset="0"/>
                <a:sym typeface="+mn-ea"/>
              </a:rPr>
              <a:t>transaction processing</a:t>
            </a:r>
            <a:r>
              <a:rPr lang="en-US" sz="1600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oppins Medium" panose="00000600000000000000" charset="0"/>
                <a:cs typeface="Poppins Medium" panose="00000600000000000000" charset="0"/>
                <a:sym typeface="+mn-ea"/>
              </a:rPr>
              <a:t>, and </a:t>
            </a:r>
            <a:r>
              <a:rPr lang="en-US" sz="1600" b="1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oppins Medium" panose="00000600000000000000" charset="0"/>
                <a:cs typeface="Poppins Medium" panose="00000600000000000000" charset="0"/>
                <a:sym typeface="+mn-ea"/>
              </a:rPr>
              <a:t>wallet services</a:t>
            </a:r>
            <a:endParaRPr lang="en-US" sz="1600" b="1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Poppins Medium" panose="00000600000000000000" charset="0"/>
              <a:cs typeface="Poppins Medium" panose="00000600000000000000" charset="0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6"/>
            </p:custDataLst>
          </p:nvPr>
        </p:nvSpPr>
        <p:spPr>
          <a:xfrm>
            <a:off x="6503114" y="3472225"/>
            <a:ext cx="4988812" cy="62277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400" b="1" kern="0" dirty="0">
                <a:solidFill>
                  <a:schemeClr val="accent2"/>
                </a:solidFill>
                <a:latin typeface="+mj-lt"/>
                <a:sym typeface="+mn-ea"/>
              </a:rPr>
              <a:t>Features</a:t>
            </a:r>
            <a:endParaRPr lang="en-US" sz="2400" b="1" kern="0" dirty="0">
              <a:solidFill>
                <a:schemeClr val="accent2"/>
              </a:solidFill>
              <a:latin typeface="+mj-lt"/>
              <a:sym typeface="+mn-ea"/>
            </a:endParaRPr>
          </a:p>
        </p:txBody>
      </p:sp>
      <p:sp>
        <p:nvSpPr>
          <p:cNvPr id="11" name="标题 6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696000" y="394405"/>
            <a:ext cx="10800000" cy="7920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>
            <a:lvl1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en-US" spc="0">
                <a:solidFill>
                  <a:schemeClr val="tx1"/>
                </a:solidFill>
                <a:latin typeface="Poppins Black" panose="00000A00000000000000" charset="0"/>
                <a:cs typeface="Poppins Black" panose="00000A00000000000000" charset="0"/>
              </a:rPr>
              <a:t>Executive Summary</a:t>
            </a:r>
            <a:endParaRPr lang="en-US" spc="0">
              <a:solidFill>
                <a:schemeClr val="tx1"/>
              </a:solidFill>
              <a:latin typeface="Poppins Black" panose="00000A00000000000000" charset="0"/>
              <a:cs typeface="Poppins Black" panose="00000A00000000000000" charset="0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1065530" y="1184910"/>
            <a:ext cx="9498330" cy="45593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4048125" y="128905"/>
            <a:ext cx="4404995" cy="66001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383223" y="1396683"/>
            <a:ext cx="10772775" cy="4391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1141386" y="3413836"/>
            <a:ext cx="5962295" cy="56242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rm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oppins Medium" panose="00000600000000000000" charset="0"/>
                <a:cs typeface="Poppins Medium" panose="00000600000000000000" charset="0"/>
              </a:rPr>
              <a:t>Java for security, scalability, and performance</a:t>
            </a:r>
            <a:endParaRPr 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Poppins Medium" panose="00000600000000000000" charset="0"/>
              <a:cs typeface="Poppins Medium" panose="00000600000000000000" charset="0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1141386" y="2788920"/>
            <a:ext cx="5958530" cy="562423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sz="2000" b="1">
                <a:solidFill>
                  <a:schemeClr val="accent1"/>
                </a:solidFill>
                <a:latin typeface="+mj-lt"/>
              </a:rPr>
              <a:t>Language</a:t>
            </a:r>
            <a:endParaRPr lang="en-US" sz="2000" b="1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1141386" y="4634303"/>
            <a:ext cx="5962295" cy="56242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oppins Medium" panose="00000600000000000000" charset="0"/>
                <a:cs typeface="Poppins Medium" panose="00000600000000000000" charset="0"/>
              </a:rPr>
              <a:t>PostgreSQL for reliable transactions and flexible data storage</a:t>
            </a:r>
            <a:endParaRPr lang="en-US" sz="13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Poppins Medium" panose="00000600000000000000" charset="0"/>
              <a:cs typeface="Poppins Medium" panose="00000600000000000000" charset="0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1141386" y="4009387"/>
            <a:ext cx="5958530" cy="562423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sz="2000" b="1">
                <a:solidFill>
                  <a:schemeClr val="accent2"/>
                </a:solidFill>
                <a:latin typeface="+mj-lt"/>
              </a:rPr>
              <a:t>Database</a:t>
            </a:r>
            <a:endParaRPr lang="en-US" sz="2000" b="1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1141386" y="5855523"/>
            <a:ext cx="5962295" cy="56242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3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Poppins Medium" panose="00000600000000000000" charset="0"/>
                <a:cs typeface="Poppins Medium" panose="00000600000000000000" charset="0"/>
              </a:rPr>
              <a:t>Redis for high-performance caching and session management</a:t>
            </a:r>
            <a:endParaRPr lang="en-US" sz="13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Poppins Medium" panose="00000600000000000000" charset="0"/>
              <a:cs typeface="Poppins Medium" panose="00000600000000000000" charset="0"/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1141386" y="5229854"/>
            <a:ext cx="5958530" cy="562423"/>
          </a:xfrm>
          <a:prstGeom prst="rect">
            <a:avLst/>
          </a:prstGeom>
          <a:noFill/>
        </p:spPr>
        <p:txBody>
          <a:bodyPr wrap="square" lIns="0" tIns="0" rIns="0" bIns="0" rtlCol="0" anchor="b">
            <a:norm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sz="2000" b="1">
                <a:solidFill>
                  <a:schemeClr val="accent3"/>
                </a:solidFill>
                <a:latin typeface="+mj-lt"/>
              </a:rPr>
              <a:t>Caching</a:t>
            </a:r>
            <a:endParaRPr lang="en-US" sz="2000" b="1">
              <a:solidFill>
                <a:schemeClr val="accent3"/>
              </a:solidFill>
              <a:latin typeface="+mj-lt"/>
            </a:endParaRPr>
          </a:p>
        </p:txBody>
      </p:sp>
      <p:sp>
        <p:nvSpPr>
          <p:cNvPr id="8" name="标题 5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1103312" y="936700"/>
            <a:ext cx="5325479" cy="122357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rm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algn="l"/>
            <a:r>
              <a:rPr lang="en-US" spc="0" dirty="0">
                <a:solidFill>
                  <a:schemeClr val="tx1"/>
                </a:solidFill>
                <a:latin typeface="Poppins Black" panose="00000A00000000000000" charset="0"/>
                <a:cs typeface="Poppins Black" panose="00000A00000000000000" charset="0"/>
              </a:rPr>
              <a:t>Technology Stack</a:t>
            </a:r>
            <a:endParaRPr lang="en-US" spc="0" dirty="0">
              <a:solidFill>
                <a:schemeClr val="tx1"/>
              </a:solidFill>
              <a:latin typeface="Poppins Black" panose="00000A00000000000000" charset="0"/>
              <a:cs typeface="Poppins Black" panose="00000A00000000000000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4771390" y="20129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  <p:custDataLst>
      <p:tags r:id="rId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6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967740" y="1156335"/>
            <a:ext cx="10800080" cy="4003040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>
            <a:lvl1pPr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</a:defRPr>
            </a:lvl1pPr>
          </a:lstStyle>
          <a:p>
            <a:r>
              <a:rPr lang="en-US" sz="6000" spc="0">
                <a:solidFill>
                  <a:schemeClr val="tx1"/>
                </a:solidFill>
                <a:latin typeface="Poppins Black" panose="00000A00000000000000" charset="0"/>
                <a:cs typeface="Poppins Black" panose="00000A00000000000000" charset="0"/>
              </a:rPr>
              <a:t>Conclusion</a:t>
            </a:r>
            <a:endParaRPr lang="en-US" sz="6000" spc="0">
              <a:solidFill>
                <a:schemeClr val="tx1"/>
              </a:solidFill>
              <a:latin typeface="Poppins Black" panose="00000A00000000000000" charset="0"/>
              <a:cs typeface="Poppins Black" panose="00000A00000000000000" charset="0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>
                <a:latin typeface="Poppins Black" panose="00000A00000000000000" charset="0"/>
                <a:ea typeface="+mj-ea"/>
                <a:cs typeface="Poppins Black" panose="00000A00000000000000" charset="0"/>
              </a:rPr>
              <a:t>Thank You</a:t>
            </a:r>
            <a:endParaRPr lang="en-US">
              <a:latin typeface="Poppins Black" panose="00000A00000000000000" charset="0"/>
              <a:ea typeface="+mj-ea"/>
              <a:cs typeface="Poppins Black" panose="00000A00000000000000" charset="0"/>
            </a:endParaRPr>
          </a:p>
        </p:txBody>
      </p:sp>
      <p:sp>
        <p:nvSpPr>
          <p:cNvPr id="8" name="署名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GB" altLang="en-US"/>
              <a:t>Samantha Ngong</a:t>
            </a:r>
            <a:endParaRPr lang="en-GB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0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34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8057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SPECIAL_SOURCE" val="bdnull"/>
  <p:tag name="KSO_WM_TEMPLATE_THUMBS_INDEX" val="1、9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477"/>
</p:tagLst>
</file>

<file path=ppt/tags/tag104.xml><?xml version="1.0" encoding="utf-8"?>
<p:tagLst xmlns:p="http://schemas.openxmlformats.org/presentationml/2006/main">
  <p:tag name="KSO_WM_UNIT_ISCONTENTSTITLE" val="0"/>
  <p:tag name="KSO_WM_UNIT_ISNUMDGMTITLE" val="0"/>
  <p:tag name="KSO_WM_UNIT_PRESET_TEXT" val="The title goes here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477_1*a*1"/>
  <p:tag name="KSO_WM_TEMPLATE_CATEGORY" val="custom"/>
  <p:tag name="KSO_WM_TEMPLATE_INDEX" val="20233477"/>
  <p:tag name="KSO_WM_UNIT_LAYERLEVEL" val="1"/>
  <p:tag name="KSO_WM_TAG_VERSION" val="3.0"/>
  <p:tag name="KSO_WM_BEAUTIFY_FLAG" val="#wm#"/>
</p:tagLst>
</file>

<file path=ppt/tags/tag105.xml><?xml version="1.0" encoding="utf-8"?>
<p:tagLst xmlns:p="http://schemas.openxmlformats.org/presentationml/2006/main">
  <p:tag name="KSO_WM_UNIT_SUBTYPE" val="b"/>
  <p:tag name="KSO_WM_UNIT_PRESET_TEXT" val="Name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3477_1*f*4"/>
  <p:tag name="KSO_WM_TEMPLATE_CATEGORY" val="custom"/>
  <p:tag name="KSO_WM_TEMPLATE_INDEX" val="20233477"/>
  <p:tag name="KSO_WM_UNIT_LAYERLEVEL" val="1"/>
  <p:tag name="KSO_WM_TAG_VERSION" val="3.0"/>
  <p:tag name="KSO_WM_BEAUTIFY_FLAG" val="#wm#"/>
</p:tagLst>
</file>

<file path=ppt/tags/tag106.xml><?xml version="1.0" encoding="utf-8"?>
<p:tagLst xmlns:p="http://schemas.openxmlformats.org/presentationml/2006/main">
  <p:tag name="KSO_WM_SPECIAL_SOURCE" val="bdnull"/>
  <p:tag name="KSO_WM_TEMPLATE_THUMBS_INDEX" val="1、9"/>
  <p:tag name="KSO_WM_SLIDE_ID" val="custom20233477_1"/>
  <p:tag name="KSO_WM_TEMPLATE_SUBCATEGORY" val="29"/>
  <p:tag name="KSO_WM_TEMPLATE_MASTER_TYPE" val="0"/>
  <p:tag name="KSO_WM_TEMPLATE_COLOR_TYPE" val="0"/>
  <p:tag name="KSO_WM_SLIDE_TYPE" val="title"/>
  <p:tag name="KSO_WM_SLIDE_SUBTYPE" val="pureTxt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3477"/>
  <p:tag name="KSO_WM_SLIDE_LAYOUT" val="a_f"/>
  <p:tag name="KSO_WM_SLIDE_LAYOUT_CNT" val="1_1"/>
  <p:tag name="KSO_WM_SLIDE_THEME_ID" val="3319897"/>
  <p:tag name="KSO_WM_SLIDE_THEME_NAME" val="Z_20233477_Yellow Line Minimalist"/>
</p:tagLst>
</file>

<file path=ppt/tags/tag107.xml><?xml version="1.0" encoding="utf-8"?>
<p:tagLst xmlns:p="http://schemas.openxmlformats.org/presentationml/2006/main">
  <p:tag name="KSO_WM_UNIT_ISCONTENTSTITLE" val="0"/>
  <p:tag name="KSO_WM_UNIT_ISNUMDGMTITLE" val="0"/>
  <p:tag name="KSO_WM_UNIT_PRESET_TEXT" val="Your title here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477_7*a*1"/>
  <p:tag name="KSO_WM_TEMPLATE_CATEGORY" val="custom"/>
  <p:tag name="KSO_WM_TEMPLATE_INDEX" val="20233477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UNIT_PRESET_TEXT" val="01"/>
  <p:tag name="KSO_WM_UNIT_NOCLEAR" val="0"/>
  <p:tag name="KSO_WM_UNIT_VALUE" val="1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3477_7*e*1"/>
  <p:tag name="KSO_WM_TEMPLATE_CATEGORY" val="custom"/>
  <p:tag name="KSO_WM_TEMPLATE_INDEX" val="20233477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SPECIAL_SOURCE" val="bdnull"/>
  <p:tag name="KSO_WM_SLIDE_ID" val="custom20233477_7"/>
  <p:tag name="KSO_WM_TEMPLATE_SUBCATEGORY" val="29"/>
  <p:tag name="KSO_WM_TEMPLATE_MASTER_TYPE" val="0"/>
  <p:tag name="KSO_WM_TEMPLATE_COLOR_TYPE" val="0"/>
  <p:tag name="KSO_WM_SLIDE_TYPE" val="sectionTitle"/>
  <p:tag name="KSO_WM_SLIDE_SUBTYPE" val="pureTxt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3477"/>
  <p:tag name="KSO_WM_SLIDE_LAYOUT" val="a_e"/>
  <p:tag name="KSO_WM_SLIDE_LAYOUT_CNT" val="1_1"/>
  <p:tag name="KSO_WM_SLIDE_THEME_ID" val="3319897"/>
  <p:tag name="KSO_WM_SLIDE_THEME_NAME" val="Z_20233477_Yellow Line Minimalist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8251_1*l_h_i*1_1_2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094970703125,&quot;left&quot;:54.42494628906261,&quot;top&quot;:107.07200283741386,&quot;width&quot;:851.110107421875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DIAGRAM_VERSION" val="3"/>
  <p:tag name="KSO_WM_DIAGRAM_COLOR_TRICK" val="1"/>
  <p:tag name="KSO_WM_DIAGRAM_COLOR_TEXT_CAN_REMOVE" val="n"/>
  <p:tag name="KSO_WM_UNIT_LINE_FORE_SCHEMECOLOR_INDEX" val="5"/>
  <p:tag name="KSO_WM_UNIT_USESOURCEFORMAT_APPLY" val="0"/>
</p:tagLst>
</file>

<file path=ppt/tags/tag11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8251_1*l_h_f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094970703125,&quot;left&quot;:54.42494628906261,&quot;top&quot;:107.0720028374138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, lectures, speeches, reports, and more."/>
  <p:tag name="KSO_WM_UNIT_TEXT_FILL_FORE_SCHEMECOLOR_INDEX" val="1"/>
  <p:tag name="KSO_WM_UNIT_TEXT_FILL_TYPE" val="1"/>
  <p:tag name="KSO_WM_UNIT_USESOURCEFORMAT_APPLY" val="0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8251_1*l_h_a*1_1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094970703125,&quot;left&quot;:54.42494628906261,&quot;top&quot;:107.0720028374138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8251_1*l_h_i*1_2_2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2.094970703125,&quot;left&quot;:54.42494628906261,&quot;top&quot;:107.07200283741386,&quot;width&quot;:851.110107421875}"/>
  <p:tag name="KSO_WM_DIAGRAM_COLOR_MATCH_VALUE" val="{&quot;shape&quot;:{&quot;fill&quot;:{&quot;type&quot;:0},&quot;glow&quot;:{&quot;colorType&quot;:0},&quot;line&quot;:{&quot;gradient&quot;:[{&quot;brightness&quot;:1,&quot;colorType&quot;:1,&quot;foreColorIndex&quot;:5,&quot;pos&quot;:0,&quot;transparency&quot;:1},{&quot;brightness&quot;:0.6000000238418579,&quot;colorType&quot;:1,&quot;foreColorIndex&quot;:5,&quot;pos&quot;:0.6899999976158142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]}"/>
  <p:tag name="KSO_WM_DIAGRAM_VERSION" val="3"/>
  <p:tag name="KSO_WM_DIAGRAM_COLOR_TRICK" val="1"/>
  <p:tag name="KSO_WM_DIAGRAM_COLOR_TEXT_CAN_REMOVE" val="n"/>
  <p:tag name="KSO_WM_UNIT_LINE_FORE_SCHEMECOLOR_INDEX" val="5"/>
  <p:tag name="KSO_WM_UNIT_USESOURCEFORMAT_APPLY" val="0"/>
</p:tagLst>
</file>

<file path=ppt/tags/tag11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8251_1*l_h_f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094970703125,&quot;left&quot;:54.42494628906261,&quot;top&quot;:107.0720028374138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Presentations are communication tools that can be used as demonstrations, lectures, speeches, reports, and more."/>
  <p:tag name="KSO_WM_UNIT_TEXT_FILL_FORE_SCHEMECOLOR_INDEX" val="1"/>
  <p:tag name="KSO_WM_UNIT_TEXT_FILL_TYPE" val="1"/>
  <p:tag name="KSO_WM_UNIT_USESOURCEFORMAT_APPLY" val="0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8251_1*l_h_a*1_2_1"/>
  <p:tag name="KSO_WM_TEMPLATE_CATEGORY" val="diagram"/>
  <p:tag name="KSO_WM_TEMPLATE_INDEX" val="20238251"/>
  <p:tag name="KSO_WM_UNIT_LAYERLEVEL" val="1_1_1"/>
  <p:tag name="KSO_WM_TAG_VERSION" val="3.0"/>
  <p:tag name="KSO_WM_BEAUTIFY_FLAG" val="#wm#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2.094970703125,&quot;left&quot;:54.42494628906261,&quot;top&quot;:107.07200283741386,&quot;width&quot;:851.1101074218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8245_1*a*1"/>
  <p:tag name="KSO_WM_TEMPLATE_CATEGORY" val="custom"/>
  <p:tag name="KSO_WM_TEMPLATE_INDEX" val="2023824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Your title here"/>
  <p:tag name="KSO_WM_UNIT_TEXT_FILL_FORE_SCHEMECOLOR_INDEX" val="13"/>
  <p:tag name="KSO_WM_UNIT_TEXT_FILL_TYPE" val="1"/>
  <p:tag name="KSO_WM_UNIT_USESOURCEFORMAT_APPLY" val="0"/>
</p:tagLst>
</file>

<file path=ppt/tags/tag117.xml><?xml version="1.0" encoding="utf-8"?>
<p:tagLst xmlns:p="http://schemas.openxmlformats.org/presentationml/2006/main">
  <p:tag name="KSO_WM_SLIDE_ID" val="custom20238245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8057"/>
  <p:tag name="KSO_WM_SLIDE_TYPE" val="text"/>
  <p:tag name="KSO_WM_SLIDE_SUBTYPE" val="picTxt"/>
  <p:tag name="KSO_WM_SLIDE_SIZE" val="850.448*382.064"/>
  <p:tag name="KSO_WM_SLIDE_POSITION" val="54.7493*107.097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38057"/>
</p:tagLst>
</file>

<file path=ppt/tags/tag119.xml><?xml version="1.0" encoding="utf-8"?>
<p:tagLst xmlns:p="http://schemas.openxmlformats.org/presentationml/2006/main">
  <p:tag name="KSO_WM_BEAUTIFY_FLAG" val="#wm#"/>
  <p:tag name="KSO_WM_TEMPLATE_CATEGORY" val="custom"/>
  <p:tag name="KSO_WM_TEMPLATE_INDEX" val="20238057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20.xml><?xml version="1.0" encoding="utf-8"?>
<p:tagLst xmlns:p="http://schemas.openxmlformats.org/presentationml/2006/main">
  <p:tag name="KSO_WM_BEAUTIFY_FLAG" val="#wm#"/>
  <p:tag name="KSO_WM_TEMPLATE_CATEGORY" val="custom"/>
  <p:tag name="KSO_WM_TEMPLATE_INDEX" val="20238057"/>
</p:tagLst>
</file>

<file path=ppt/tags/tag121.xml><?xml version="1.0" encoding="utf-8"?>
<p:tagLst xmlns:p="http://schemas.openxmlformats.org/presentationml/2006/main">
  <p:tag name="KSO_WM_DIAGRAM_MAX_ITEMCNT" val="4"/>
  <p:tag name="KSO_WM_DIAGRAM_MIN_ITEMCNT" val="1"/>
  <p:tag name="KSO_WM_DIAGRAM_VIRTUALLY_FRAME" val="{&quot;height&quot;:285.7500787401582,&quot;left&quot;:88.87508484367308,&quot;top&quot;:219.6,&quot;width&quot;:569.4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7953_3*l_h_f*1_1_1"/>
  <p:tag name="KSO_WM_TEMPLATE_CATEGORY" val="diagram"/>
  <p:tag name="KSO_WM_TEMPLATE_INDEX" val="20237953"/>
  <p:tag name="KSO_WM_UNIT_LAYERLEVEL" val="1_1_1"/>
  <p:tag name="KSO_WM_TAG_VERSION" val="3.0"/>
  <p:tag name="KSO_WM_BEAUTIFY_FLAG" val="#wm#"/>
  <p:tag name="KSO_WM_UNIT_PRESET_TEXT" val="Presentations are communication tools"/>
  <p:tag name="KSO_WM_UNIT_TEXT_FILL_FORE_SCHEMECOLOR_INDEX" val="1"/>
  <p:tag name="KSO_WM_UNIT_TEXT_FILL_TYPE" val="1"/>
  <p:tag name="KSO_WM_UNIT_USESOURCEFORMAT_APPLY" val="0"/>
</p:tagLst>
</file>

<file path=ppt/tags/tag122.xml><?xml version="1.0" encoding="utf-8"?>
<p:tagLst xmlns:p="http://schemas.openxmlformats.org/presentationml/2006/main">
  <p:tag name="KSO_WM_DIAGRAM_MAX_ITEMCNT" val="4"/>
  <p:tag name="KSO_WM_DIAGRAM_MIN_ITEMCNT" val="1"/>
  <p:tag name="KSO_WM_DIAGRAM_VIRTUALLY_FRAME" val="{&quot;height&quot;:285.7500787401582,&quot;left&quot;:88.87508484367308,&quot;top&quot;:219.6,&quot;width&quot;:569.4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7953_3*l_h_a*1_1_1"/>
  <p:tag name="KSO_WM_TEMPLATE_CATEGORY" val="diagram"/>
  <p:tag name="KSO_WM_TEMPLATE_INDEX" val="20237953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23.xml><?xml version="1.0" encoding="utf-8"?>
<p:tagLst xmlns:p="http://schemas.openxmlformats.org/presentationml/2006/main">
  <p:tag name="KSO_WM_DIAGRAM_MAX_ITEMCNT" val="4"/>
  <p:tag name="KSO_WM_DIAGRAM_MIN_ITEMCNT" val="1"/>
  <p:tag name="KSO_WM_DIAGRAM_VIRTUALLY_FRAME" val="{&quot;height&quot;:285.7500787401582,&quot;left&quot;:88.87508484367308,&quot;top&quot;:219.6,&quot;width&quot;:569.4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7953_3*l_h_f*1_2_1"/>
  <p:tag name="KSO_WM_TEMPLATE_CATEGORY" val="diagram"/>
  <p:tag name="KSO_WM_TEMPLATE_INDEX" val="20237953"/>
  <p:tag name="KSO_WM_UNIT_LAYERLEVEL" val="1_1_1"/>
  <p:tag name="KSO_WM_TAG_VERSION" val="3.0"/>
  <p:tag name="KSO_WM_BEAUTIFY_FLAG" val="#wm#"/>
  <p:tag name="KSO_WM_UNIT_PRESET_TEXT" val="Presentations are communication tools"/>
  <p:tag name="KSO_WM_UNIT_TEXT_FILL_FORE_SCHEMECOLOR_INDEX" val="1"/>
  <p:tag name="KSO_WM_UNIT_TEXT_FILL_TYPE" val="1"/>
  <p:tag name="KSO_WM_UNIT_USESOURCEFORMAT_APPLY" val="0"/>
</p:tagLst>
</file>

<file path=ppt/tags/tag124.xml><?xml version="1.0" encoding="utf-8"?>
<p:tagLst xmlns:p="http://schemas.openxmlformats.org/presentationml/2006/main">
  <p:tag name="KSO_WM_DIAGRAM_MAX_ITEMCNT" val="4"/>
  <p:tag name="KSO_WM_DIAGRAM_MIN_ITEMCNT" val="1"/>
  <p:tag name="KSO_WM_DIAGRAM_VIRTUALLY_FRAME" val="{&quot;height&quot;:285.7500787401582,&quot;left&quot;:88.87508484367308,&quot;top&quot;:219.6,&quot;width&quot;:569.4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7953_3*l_h_a*1_2_1"/>
  <p:tag name="KSO_WM_TEMPLATE_CATEGORY" val="diagram"/>
  <p:tag name="KSO_WM_TEMPLATE_INDEX" val="20237953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25.xml><?xml version="1.0" encoding="utf-8"?>
<p:tagLst xmlns:p="http://schemas.openxmlformats.org/presentationml/2006/main">
  <p:tag name="KSO_WM_DIAGRAM_MAX_ITEMCNT" val="4"/>
  <p:tag name="KSO_WM_DIAGRAM_MIN_ITEMCNT" val="1"/>
  <p:tag name="KSO_WM_DIAGRAM_VIRTUALLY_FRAME" val="{&quot;height&quot;:285.7500787401582,&quot;left&quot;:88.87508484367308,&quot;top&quot;:219.6,&quot;width&quot;:569.4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7953_3*l_h_f*1_3_1"/>
  <p:tag name="KSO_WM_TEMPLATE_CATEGORY" val="diagram"/>
  <p:tag name="KSO_WM_TEMPLATE_INDEX" val="20237953"/>
  <p:tag name="KSO_WM_UNIT_LAYERLEVEL" val="1_1_1"/>
  <p:tag name="KSO_WM_TAG_VERSION" val="3.0"/>
  <p:tag name="KSO_WM_BEAUTIFY_FLAG" val="#wm#"/>
  <p:tag name="KSO_WM_UNIT_PRESET_TEXT" val="Presentations are communication tools"/>
  <p:tag name="KSO_WM_UNIT_TEXT_FILL_FORE_SCHEMECOLOR_INDEX" val="1"/>
  <p:tag name="KSO_WM_UNIT_TEXT_FILL_TYPE" val="1"/>
  <p:tag name="KSO_WM_UNIT_USESOURCEFORMAT_APPLY" val="0"/>
</p:tagLst>
</file>

<file path=ppt/tags/tag126.xml><?xml version="1.0" encoding="utf-8"?>
<p:tagLst xmlns:p="http://schemas.openxmlformats.org/presentationml/2006/main">
  <p:tag name="KSO_WM_DIAGRAM_MAX_ITEMCNT" val="4"/>
  <p:tag name="KSO_WM_DIAGRAM_MIN_ITEMCNT" val="1"/>
  <p:tag name="KSO_WM_DIAGRAM_VIRTUALLY_FRAME" val="{&quot;height&quot;:285.7500787401582,&quot;left&quot;:88.87508484367308,&quot;top&quot;:219.6,&quot;width&quot;:569.4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7953_3*l_h_a*1_3_1"/>
  <p:tag name="KSO_WM_TEMPLATE_CATEGORY" val="diagram"/>
  <p:tag name="KSO_WM_TEMPLATE_INDEX" val="20237953"/>
  <p:tag name="KSO_WM_UNIT_LAYERLEVEL" val="1_1_1"/>
  <p:tag name="KSO_WM_TAG_VERSION" val="3.0"/>
  <p:tag name="KSO_WM_BEAUTIFY_FLAG" val="#wm#"/>
  <p:tag name="KSO_WM_UNIT_PRESET_TEXT" val="Your title here"/>
  <p:tag name="KSO_WM_UNIT_TEXT_FILL_FORE_SCHEMECOLOR_INDEX" val="1"/>
  <p:tag name="KSO_WM_UNIT_TEXT_FILL_TYPE" val="1"/>
  <p:tag name="KSO_WM_UNIT_USESOURCEFORMAT_APPLY" val="0"/>
</p:tagLst>
</file>

<file path=ppt/tags/tag12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8333"/>
  <p:tag name="KSO_WM_UNIT_ID" val="custom20238333_1*a*1"/>
  <p:tag name="KSO_WM_UNIT_PRESET_TEXT" val="The title goes here"/>
  <p:tag name="KSO_WM_UNIT_TEXT_FILL_FORE_SCHEMECOLOR_INDEX" val="13"/>
  <p:tag name="KSO_WM_UNIT_TEXT_FILL_TYPE" val="1"/>
  <p:tag name="KSO_WM_UNIT_USESOURCEFORMAT_APPLY" val="0"/>
</p:tagLst>
</file>

<file path=ppt/tags/tag128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d_l"/>
  <p:tag name="KSO_WM_SLIDE_LAYOUT_CNT" val="1_1_1"/>
  <p:tag name="KSO_WM_SLIDE_TYPE" val="text"/>
  <p:tag name="KSO_WM_SLIDE_SUBTYPE" val="picTxt"/>
  <p:tag name="KSO_WM_SLIDE_SIZE" val="408.05*186.55"/>
  <p:tag name="KSO_WM_SLIDE_POSITION" val="88.85*274.5"/>
  <p:tag name="KSO_WM_TEMPLATE_INDEX" val="20238057"/>
  <p:tag name="KSO_WM_TEMPLATE_SUBCATEGORY" val="0"/>
  <p:tag name="KSO_WM_SLIDE_INDEX" val="1"/>
  <p:tag name="KSO_WM_TAG_VERSION" val="3.0"/>
  <p:tag name="KSO_WM_SLIDE_ID" val="custom20238333_1"/>
  <p:tag name="KSO_WM_SLIDE_ITEM_CNT" val="4"/>
  <p:tag name="KSO_WM_SPECIAL_SOURCE" val="bdnull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8245_1*a*1"/>
  <p:tag name="KSO_WM_TEMPLATE_CATEGORY" val="custom"/>
  <p:tag name="KSO_WM_TEMPLATE_INDEX" val="20238245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TYPE" val="a"/>
  <p:tag name="KSO_WM_UNIT_INDEX" val="1"/>
  <p:tag name="KSO_WM_UNIT_PRESET_TEXT" val="Your title here"/>
  <p:tag name="KSO_WM_UNIT_TEXT_FILL_FORE_SCHEMECOLOR_INDEX" val="13"/>
  <p:tag name="KSO_WM_UNIT_TEXT_FILL_TYPE" val="1"/>
  <p:tag name="KSO_WM_UNIT_USESOURCEFORMAT_APPLY" val="0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30.xml><?xml version="1.0" encoding="utf-8"?>
<p:tagLst xmlns:p="http://schemas.openxmlformats.org/presentationml/2006/main">
  <p:tag name="KSO_WM_SLIDE_ID" val="custom20238245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8057"/>
  <p:tag name="KSO_WM_SLIDE_TYPE" val="text"/>
  <p:tag name="KSO_WM_SLIDE_SUBTYPE" val="picTxt"/>
  <p:tag name="KSO_WM_SLIDE_SIZE" val="850.448*382.064"/>
  <p:tag name="KSO_WM_SLIDE_POSITION" val="54.7493*107.097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31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3477_9*a*1"/>
  <p:tag name="KSO_WM_TEMPLATE_CATEGORY" val="custom"/>
  <p:tag name="KSO_WM_TEMPLATE_INDEX" val="20233477"/>
  <p:tag name="KSO_WM_UNIT_LAYERLEVEL" val="1"/>
  <p:tag name="KSO_WM_TAG_VERSION" val="3.0"/>
  <p:tag name="KSO_WM_BEAUTIFY_FLAG" val="#wm#"/>
  <p:tag name="KSO_WM_UNIT_PRESET_TEXT" val="THANK YOU"/>
</p:tagLst>
</file>

<file path=ppt/tags/tag132.xml><?xml version="1.0" encoding="utf-8"?>
<p:tagLst xmlns:p="http://schemas.openxmlformats.org/presentationml/2006/main">
  <p:tag name="KSO_WM_UNIT_SUBTYPE" val="b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4"/>
  <p:tag name="KSO_WM_UNIT_ID" val="custom20233477_9*f*4"/>
  <p:tag name="KSO_WM_TEMPLATE_CATEGORY" val="custom"/>
  <p:tag name="KSO_WM_TEMPLATE_INDEX" val="20233477"/>
  <p:tag name="KSO_WM_UNIT_LAYERLEVEL" val="1"/>
  <p:tag name="KSO_WM_TAG_VERSION" val="3.0"/>
  <p:tag name="KSO_WM_BEAUTIFY_FLAG" val="#wm#"/>
  <p:tag name="KSO_WM_UNIT_PRESET_TEXT" val="Name"/>
</p:tagLst>
</file>

<file path=ppt/tags/tag133.xml><?xml version="1.0" encoding="utf-8"?>
<p:tagLst xmlns:p="http://schemas.openxmlformats.org/presentationml/2006/main">
  <p:tag name="KSO_WM_SPECIAL_SOURCE" val="bdnull"/>
  <p:tag name="KSO_WM_SLIDE_ID" val="custom20233477_9"/>
  <p:tag name="KSO_WM_TEMPLATE_SUBCATEGORY" val="29"/>
  <p:tag name="KSO_WM_TEMPLATE_MASTER_TYPE" val="0"/>
  <p:tag name="KSO_WM_TEMPLATE_COLOR_TYPE" val="0"/>
  <p:tag name="KSO_WM_SLIDE_TYPE" val="endPage"/>
  <p:tag name="KSO_WM_SLIDE_SUBTYPE" val="pureTxt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3477"/>
  <p:tag name="KSO_WM_SLIDE_LAYOUT" val="a_f"/>
  <p:tag name="KSO_WM_SLIDE_LAYOUT_CNT" val="1_1"/>
  <p:tag name="KSO_WM_SLIDE_THEME_ID" val="3319897"/>
  <p:tag name="KSO_WM_SLIDE_THEME_NAME" val="Z_20233477_Yellow Line Minimalist"/>
</p:tagLst>
</file>

<file path=ppt/tags/tag134.xml><?xml version="1.0" encoding="utf-8"?>
<p:tagLst xmlns:p="http://schemas.openxmlformats.org/presentationml/2006/main">
  <p:tag name="KSO_WM_PRESENTATION_SOURCE" val="WPPAIGeneratePPT"/>
</p:tagLst>
</file>

<file path=ppt/tags/tag14.xml><?xml version="1.0" encoding="utf-8"?>
<p:tagLst xmlns:p="http://schemas.openxmlformats.org/presentationml/2006/main">
  <p:tag name="KSO_WM_TEMPLATE_THUMBS_INDEX" val="1、9"/>
  <p:tag name="KSO_WM_SPECIAL_SOURCE" val="bdnull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8057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CHIP_GROUPID" val="62de4dd4c23dfd8dd4a1be7b"/>
  <p:tag name="KSO_WM_CHIP_XID" val="62de4e76c23dfd8dd4a1d563"/>
  <p:tag name="KSO_WM_UNIT_DEC_AREA_ID" val="3b33a3badc384bcc8594042ffd35d418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63d234ab7f6f491c98860777091231b9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0*i*3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CHIP_GROUPID" val="62de4dd4c23dfd8dd4a1be7b"/>
  <p:tag name="KSO_WM_CHIP_XID" val="62de4e76c23dfd8dd4a1d56f"/>
  <p:tag name="KSO_WM_UNIT_DEC_AREA_ID" val="d9405c8cac92494286358a46c44f6864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c9bb5c372e74a8ab593d4f4f0418787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0*i*4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8057"/>
</p:tagLst>
</file>

<file path=ppt/tags/tag24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VALUE" val="34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8057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TEMPLATE_THUMBS_INDEX" val="1、9"/>
  <p:tag name="KSO_WM_SPECIAL_SOURCE" val="bdnull"/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8057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PRESET_TEXT" val="节编号"/>
  <p:tag name="KSO_WM_UNIT_NOCLEAR" val="0"/>
  <p:tag name="KSO_WM_UNIT_VALUE" val="13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文本样式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CHIP_GROUPID" val="62de4dd4c23dfd8dd4a1be7b"/>
  <p:tag name="KSO_WM_CHIP_XID" val="62de4e76c23dfd8dd4a1d563"/>
  <p:tag name="KSO_WM_UNIT_DEC_AREA_ID" val="3b33a3badc384bcc8594042ffd35d418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63d234ab7f6f491c98860777091231b9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0*i*3"/>
  <p:tag name="KSO_WM_UNIT_LAYERLEVEL" val="1"/>
  <p:tag name="KSO_WM_TAG_VERSION" val="3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78.xml><?xml version="1.0" encoding="utf-8"?>
<p:tagLst xmlns:p="http://schemas.openxmlformats.org/presentationml/2006/main"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CHIP_GROUPID" val="62de4dd4c23dfd8dd4a1be7b"/>
  <p:tag name="KSO_WM_CHIP_XID" val="62de4e76c23dfd8dd4a1d56f"/>
  <p:tag name="KSO_WM_UNIT_DEC_AREA_ID" val="d9405c8cac92494286358a46c44f6864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c9bb5c372e74a8ab593d4f4f0418787"/>
  <p:tag name="KSO_WM_SLIDE_BACKGROUND_TYPE" val="general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0*i*4"/>
  <p:tag name="KSO_WM_UNIT_LAYERLEVEL" val="1"/>
  <p:tag name="KSO_WM_TAG_VERSION" val="3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22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8057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92.xml><?xml version="1.0" encoding="utf-8"?>
<p:tagLst xmlns:p="http://schemas.openxmlformats.org/presentationml/2006/main"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SUBTYPE" val="b"/>
  <p:tag name="KSO_WM_UNIT_PRESET_TEXT" val="署名占位符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0*i*1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0*i*2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0*a*1"/>
  <p:tag name="KSO_WM_UNIT_LAYERLEVEL" val="1"/>
  <p:tag name="KSO_WM_TAG_VERSION" val="1.0"/>
  <p:tag name="KSO_WM_BEAUTIFY_FLAG" val="#wm#"/>
  <p:tag name="KSO_WM_TEMPLATE_CATEGORY" val="custom"/>
  <p:tag name="KSO_WM_TEMPLATE_INDEX" val="20233477"/>
</p:tagLst>
</file>

<file path=ppt/tags/tag99.xml><?xml version="1.0" encoding="utf-8"?>
<p:tagLst xmlns:p="http://schemas.openxmlformats.org/presentationml/2006/main">
  <p:tag name="KSO_WM_UNIT_SUBTYPE" val="a"/>
  <p:tag name="KSO_WM_UNIT_PRESET_TEXT" val="单击此处编辑母版文本样式&#10;第二级&#10;第三级&#10;第四级&#10;第五级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0*f*1"/>
  <p:tag name="KSO_WM_UNIT_LAYERLEVEL" val="1"/>
  <p:tag name="KSO_WM_TAG_VERSION" val="1.0"/>
  <p:tag name="KSO_WM_BEAUTIFY_FLAG" val="#wm#"/>
  <p:tag name="KSO_WM_TEMPLATE_CATEGORY" val="custom"/>
  <p:tag name="KSO_WM_TEMPLATE_INDEX" val="20233477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渐变极光幻影主题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317FF"/>
      </a:accent1>
      <a:accent2>
        <a:srgbClr val="4216FF"/>
      </a:accent2>
      <a:accent3>
        <a:srgbClr val="7115FF"/>
      </a:accent3>
      <a:accent4>
        <a:srgbClr val="A115FF"/>
      </a:accent4>
      <a:accent5>
        <a:srgbClr val="D014FF"/>
      </a:accent5>
      <a:accent6>
        <a:srgbClr val="FF13FF"/>
      </a:accent6>
      <a:hlink>
        <a:srgbClr val="0563C1"/>
      </a:hlink>
      <a:folHlink>
        <a:srgbClr val="954F72"/>
      </a:folHlink>
    </a:clrScheme>
    <a:fontScheme name="字体-简约">
      <a:majorFont>
        <a:latin typeface="Manrope ExtraBold"/>
        <a:ea typeface="Manrope ExtraBold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渐变极光幻影主题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1317FF"/>
      </a:accent1>
      <a:accent2>
        <a:srgbClr val="4216FF"/>
      </a:accent2>
      <a:accent3>
        <a:srgbClr val="7115FF"/>
      </a:accent3>
      <a:accent4>
        <a:srgbClr val="A115FF"/>
      </a:accent4>
      <a:accent5>
        <a:srgbClr val="D014FF"/>
      </a:accent5>
      <a:accent6>
        <a:srgbClr val="FF13FF"/>
      </a:accent6>
      <a:hlink>
        <a:srgbClr val="0563C1"/>
      </a:hlink>
      <a:folHlink>
        <a:srgbClr val="954F72"/>
      </a:folHlink>
    </a:clrScheme>
    <a:fontScheme name="字体-简约">
      <a:majorFont>
        <a:latin typeface="Manrope ExtraBold"/>
        <a:ea typeface="Manrope ExtraBold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自定义 89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FFC000"/>
      </a:accent1>
      <a:accent2>
        <a:srgbClr val="FF7A00"/>
      </a:accent2>
      <a:accent3>
        <a:srgbClr val="FF9900"/>
      </a:accent3>
      <a:accent4>
        <a:srgbClr val="75BD42"/>
      </a:accent4>
      <a:accent5>
        <a:srgbClr val="30C0B4"/>
      </a:accent5>
      <a:accent6>
        <a:srgbClr val="E54C5E"/>
      </a:accent6>
      <a:hlink>
        <a:srgbClr val="658BD5"/>
      </a:hlink>
      <a:folHlink>
        <a:srgbClr val="A16AA5"/>
      </a:folHlink>
    </a:clrScheme>
    <a:fontScheme name="字体-简约">
      <a:majorFont>
        <a:latin typeface="Manrope ExtraBold"/>
        <a:ea typeface="Manrope ExtraBold"/>
        <a:cs typeface=""/>
      </a:majorFont>
      <a:minorFont>
        <a:latin typeface="Lato"/>
        <a:ea typeface="Lat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WPS Presentation</Application>
  <PresentationFormat>Widescreen</PresentationFormat>
  <Paragraphs>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9</vt:i4>
      </vt:variant>
    </vt:vector>
  </HeadingPairs>
  <TitlesOfParts>
    <vt:vector size="28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Lato</vt:lpstr>
      <vt:lpstr>Segoe Print</vt:lpstr>
      <vt:lpstr>Manrope ExtraBold</vt:lpstr>
      <vt:lpstr>Poppins Medium</vt:lpstr>
      <vt:lpstr>Poppins Black</vt:lpstr>
      <vt:lpstr>Poppins Light</vt:lpstr>
      <vt:lpstr>Poppins ExtraBold</vt:lpstr>
      <vt:lpstr>Poppins SemiBold</vt:lpstr>
      <vt:lpstr>Office Theme</vt:lpstr>
      <vt:lpstr>2_Office Theme</vt:lpstr>
      <vt:lpstr>4_Office Theme</vt:lpstr>
      <vt:lpstr>3_Office Theme</vt:lpstr>
      <vt:lpstr>Virtual Payment Platform System Architecture Design</vt:lpstr>
      <vt:lpstr>System Design</vt:lpstr>
      <vt:lpstr>Executive Summary</vt:lpstr>
      <vt:lpstr>PowerPoint 演示文稿</vt:lpstr>
      <vt:lpstr>PowerPoint 演示文稿</vt:lpstr>
      <vt:lpstr>PowerPoint 演示文稿</vt:lpstr>
      <vt:lpstr>Technology Stack</vt:lpstr>
      <vt:lpstr>Conclusion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samantha</dc:creator>
  <cp:lastModifiedBy>Samantha Ngong</cp:lastModifiedBy>
  <cp:revision>3</cp:revision>
  <dcterms:created xsi:type="dcterms:W3CDTF">2025-07-23T00:59:00Z</dcterms:created>
  <dcterms:modified xsi:type="dcterms:W3CDTF">2025-10-20T12:08:08Z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F02EF08C322241FB958686C396A8E47C_11</vt:lpwstr>
  </property>
  <property fmtid="{D5CDD505-2E9C-101B-9397-08002B2CF9AE}" pid="3" name="KSOProductBuildVer">
    <vt:lpwstr>1033-12.2.0.23147</vt:lpwstr>
  </property>
</Properties>
</file>