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8" r:id="rId5"/>
    <p:sldId id="264" r:id="rId6"/>
    <p:sldId id="265" r:id="rId7"/>
    <p:sldId id="270" r:id="rId8"/>
    <p:sldId id="259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AMANTHA" userId="496a689c-907d-4b92-8fa4-84dbec90c6bf" providerId="ADAL" clId="{00162F2F-048D-4A93-A364-A01989232093}"/>
    <pc:docChg chg="undo custSel addSld delSld modSld sldOrd">
      <pc:chgData name="SRINIVASAN, SAMANTHA" userId="496a689c-907d-4b92-8fa4-84dbec90c6bf" providerId="ADAL" clId="{00162F2F-048D-4A93-A364-A01989232093}" dt="2023-04-04T03:57:05.431" v="400" actId="1076"/>
      <pc:docMkLst>
        <pc:docMk/>
      </pc:docMkLst>
      <pc:sldChg chg="addSp delSp modSp mod">
        <pc:chgData name="SRINIVASAN, SAMANTHA" userId="496a689c-907d-4b92-8fa4-84dbec90c6bf" providerId="ADAL" clId="{00162F2F-048D-4A93-A364-A01989232093}" dt="2023-03-26T07:36:56.345" v="74" actId="1582"/>
        <pc:sldMkLst>
          <pc:docMk/>
          <pc:sldMk cId="2354311143" sldId="257"/>
        </pc:sldMkLst>
        <pc:spChg chg="add mod">
          <ac:chgData name="SRINIVASAN, SAMANTHA" userId="496a689c-907d-4b92-8fa4-84dbec90c6bf" providerId="ADAL" clId="{00162F2F-048D-4A93-A364-A01989232093}" dt="2023-03-26T07:32:55.423" v="40" actId="1076"/>
          <ac:spMkLst>
            <pc:docMk/>
            <pc:sldMk cId="2354311143" sldId="257"/>
            <ac:spMk id="2" creationId="{81748688-92CC-D00A-C916-8D31941141D0}"/>
          </ac:spMkLst>
        </pc:spChg>
        <pc:picChg chg="mod">
          <ac:chgData name="SRINIVASAN, SAMANTHA" userId="496a689c-907d-4b92-8fa4-84dbec90c6bf" providerId="ADAL" clId="{00162F2F-048D-4A93-A364-A01989232093}" dt="2023-03-26T07:36:56.345" v="74" actId="1582"/>
          <ac:picMkLst>
            <pc:docMk/>
            <pc:sldMk cId="2354311143" sldId="257"/>
            <ac:picMk id="4" creationId="{8844A95B-C936-218D-9738-CEF6A774DF99}"/>
          </ac:picMkLst>
        </pc:picChg>
        <pc:picChg chg="del mod">
          <ac:chgData name="SRINIVASAN, SAMANTHA" userId="496a689c-907d-4b92-8fa4-84dbec90c6bf" providerId="ADAL" clId="{00162F2F-048D-4A93-A364-A01989232093}" dt="2023-03-26T07:32:35.420" v="37" actId="21"/>
          <ac:picMkLst>
            <pc:docMk/>
            <pc:sldMk cId="2354311143" sldId="257"/>
            <ac:picMk id="6" creationId="{3B18FCE2-0088-8B9C-40AC-48AED6EC0A0C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37:29.881" v="78" actId="1076"/>
        <pc:sldMkLst>
          <pc:docMk/>
          <pc:sldMk cId="3315303408" sldId="258"/>
        </pc:sldMkLst>
        <pc:spChg chg="del">
          <ac:chgData name="SRINIVASAN, SAMANTHA" userId="496a689c-907d-4b92-8fa4-84dbec90c6bf" providerId="ADAL" clId="{00162F2F-048D-4A93-A364-A01989232093}" dt="2023-03-26T07:34:30.389" v="50" actId="478"/>
          <ac:spMkLst>
            <pc:docMk/>
            <pc:sldMk cId="3315303408" sldId="258"/>
            <ac:spMk id="2" creationId="{0F119AEF-5580-4C5B-0A9C-E1CCACB7EF25}"/>
          </ac:spMkLst>
        </pc:spChg>
        <pc:spChg chg="add mod">
          <ac:chgData name="SRINIVASAN, SAMANTHA" userId="496a689c-907d-4b92-8fa4-84dbec90c6bf" providerId="ADAL" clId="{00162F2F-048D-4A93-A364-A01989232093}" dt="2023-03-26T07:35:18.279" v="56" actId="20577"/>
          <ac:spMkLst>
            <pc:docMk/>
            <pc:sldMk cId="3315303408" sldId="258"/>
            <ac:spMk id="3" creationId="{8091430B-AAC6-261C-E049-412CBA494C8C}"/>
          </ac:spMkLst>
        </pc:spChg>
        <pc:picChg chg="mod">
          <ac:chgData name="SRINIVASAN, SAMANTHA" userId="496a689c-907d-4b92-8fa4-84dbec90c6bf" providerId="ADAL" clId="{00162F2F-048D-4A93-A364-A01989232093}" dt="2023-03-26T07:37:29.881" v="78" actId="1076"/>
          <ac:picMkLst>
            <pc:docMk/>
            <pc:sldMk cId="3315303408" sldId="258"/>
            <ac:picMk id="4" creationId="{282715CE-0A20-C976-CC55-CCD92EDE6847}"/>
          </ac:picMkLst>
        </pc:picChg>
        <pc:picChg chg="del mod">
          <ac:chgData name="SRINIVASAN, SAMANTHA" userId="496a689c-907d-4b92-8fa4-84dbec90c6bf" providerId="ADAL" clId="{00162F2F-048D-4A93-A364-A01989232093}" dt="2023-03-26T07:35:43.385" v="61" actId="21"/>
          <ac:picMkLst>
            <pc:docMk/>
            <pc:sldMk cId="3315303408" sldId="258"/>
            <ac:picMk id="6" creationId="{0D3E69C2-896B-A696-8473-21A8279743A4}"/>
          </ac:picMkLst>
        </pc:picChg>
        <pc:picChg chg="del mod">
          <ac:chgData name="SRINIVASAN, SAMANTHA" userId="496a689c-907d-4b92-8fa4-84dbec90c6bf" providerId="ADAL" clId="{00162F2F-048D-4A93-A364-A01989232093}" dt="2023-03-26T07:35:57.712" v="66" actId="21"/>
          <ac:picMkLst>
            <pc:docMk/>
            <pc:sldMk cId="3315303408" sldId="258"/>
            <ac:picMk id="8" creationId="{C1D2F894-C07C-5BAC-55E6-D8FA22437384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6T07:53:05.321" v="164" actId="14100"/>
        <pc:sldMkLst>
          <pc:docMk/>
          <pc:sldMk cId="3950713414" sldId="259"/>
        </pc:sldMkLst>
        <pc:spChg chg="del">
          <ac:chgData name="SRINIVASAN, SAMANTHA" userId="496a689c-907d-4b92-8fa4-84dbec90c6bf" providerId="ADAL" clId="{00162F2F-048D-4A93-A364-A01989232093}" dt="2023-03-26T07:42:12.695" v="119" actId="478"/>
          <ac:spMkLst>
            <pc:docMk/>
            <pc:sldMk cId="3950713414" sldId="259"/>
            <ac:spMk id="2" creationId="{454B23E3-6ECA-B287-E4EE-F4F88B645F1A}"/>
          </ac:spMkLst>
        </pc:spChg>
        <pc:spChg chg="add del mod">
          <ac:chgData name="SRINIVASAN, SAMANTHA" userId="496a689c-907d-4b92-8fa4-84dbec90c6bf" providerId="ADAL" clId="{00162F2F-048D-4A93-A364-A01989232093}" dt="2023-03-26T07:52:51.275" v="162" actId="478"/>
          <ac:spMkLst>
            <pc:docMk/>
            <pc:sldMk cId="3950713414" sldId="259"/>
            <ac:spMk id="3" creationId="{FD7E73D5-55F9-1EF4-11E4-20EBC46696D5}"/>
          </ac:spMkLst>
        </pc:spChg>
        <pc:picChg chg="mod">
          <ac:chgData name="SRINIVASAN, SAMANTHA" userId="496a689c-907d-4b92-8fa4-84dbec90c6bf" providerId="ADAL" clId="{00162F2F-048D-4A93-A364-A01989232093}" dt="2023-03-26T07:53:05.321" v="164" actId="14100"/>
          <ac:picMkLst>
            <pc:docMk/>
            <pc:sldMk cId="3950713414" sldId="259"/>
            <ac:picMk id="4" creationId="{82CE3407-F63B-CE34-C684-C15DB30496B2}"/>
          </ac:picMkLst>
        </pc:picChg>
        <pc:picChg chg="del">
          <ac:chgData name="SRINIVASAN, SAMANTHA" userId="496a689c-907d-4b92-8fa4-84dbec90c6bf" providerId="ADAL" clId="{00162F2F-048D-4A93-A364-A01989232093}" dt="2023-03-26T07:42:04.115" v="116" actId="21"/>
          <ac:picMkLst>
            <pc:docMk/>
            <pc:sldMk cId="3950713414" sldId="259"/>
            <ac:picMk id="6" creationId="{D9AF1EB5-81C4-C3DD-404E-CA62590DBFE0}"/>
          </ac:picMkLst>
        </pc:picChg>
        <pc:picChg chg="del">
          <ac:chgData name="SRINIVASAN, SAMANTHA" userId="496a689c-907d-4b92-8fa4-84dbec90c6bf" providerId="ADAL" clId="{00162F2F-048D-4A93-A364-A01989232093}" dt="2023-03-26T07:41:51.552" v="113" actId="21"/>
          <ac:picMkLst>
            <pc:docMk/>
            <pc:sldMk cId="3950713414" sldId="259"/>
            <ac:picMk id="8" creationId="{7AB0CE08-5923-E1B4-6E77-CD3CC28A00FA}"/>
          </ac:picMkLst>
        </pc:picChg>
        <pc:picChg chg="del">
          <ac:chgData name="SRINIVASAN, SAMANTHA" userId="496a689c-907d-4b92-8fa4-84dbec90c6bf" providerId="ADAL" clId="{00162F2F-048D-4A93-A364-A01989232093}" dt="2023-03-26T07:41:39.588" v="109" actId="21"/>
          <ac:picMkLst>
            <pc:docMk/>
            <pc:sldMk cId="3950713414" sldId="259"/>
            <ac:picMk id="10" creationId="{08BFC672-CFA7-46AD-BD36-259BA2CB87FF}"/>
          </ac:picMkLst>
        </pc:picChg>
        <pc:picChg chg="del">
          <ac:chgData name="SRINIVASAN, SAMANTHA" userId="496a689c-907d-4b92-8fa4-84dbec90c6bf" providerId="ADAL" clId="{00162F2F-048D-4A93-A364-A01989232093}" dt="2023-03-26T07:41:26.111" v="107" actId="21"/>
          <ac:picMkLst>
            <pc:docMk/>
            <pc:sldMk cId="3950713414" sldId="259"/>
            <ac:picMk id="12" creationId="{42039950-B12A-66D1-7B33-9AA2EF875E01}"/>
          </ac:picMkLst>
        </pc:picChg>
      </pc:sldChg>
      <pc:sldChg chg="delSp mod">
        <pc:chgData name="SRINIVASAN, SAMANTHA" userId="496a689c-907d-4b92-8fa4-84dbec90c6bf" providerId="ADAL" clId="{00162F2F-048D-4A93-A364-A01989232093}" dt="2023-03-26T08:13:04.860" v="182" actId="21"/>
        <pc:sldMkLst>
          <pc:docMk/>
          <pc:sldMk cId="4212565458" sldId="260"/>
        </pc:sldMkLst>
        <pc:picChg chg="del">
          <ac:chgData name="SRINIVASAN, SAMANTHA" userId="496a689c-907d-4b92-8fa4-84dbec90c6bf" providerId="ADAL" clId="{00162F2F-048D-4A93-A364-A01989232093}" dt="2023-03-26T08:13:04.860" v="182" actId="21"/>
          <ac:picMkLst>
            <pc:docMk/>
            <pc:sldMk cId="4212565458" sldId="260"/>
            <ac:picMk id="6" creationId="{8F393E79-FFDC-0174-709E-1B80707307BF}"/>
          </ac:picMkLst>
        </pc:picChg>
        <pc:picChg chg="del">
          <ac:chgData name="SRINIVASAN, SAMANTHA" userId="496a689c-907d-4b92-8fa4-84dbec90c6bf" providerId="ADAL" clId="{00162F2F-048D-4A93-A364-A01989232093}" dt="2023-03-26T08:12:57.954" v="180" actId="21"/>
          <ac:picMkLst>
            <pc:docMk/>
            <pc:sldMk cId="4212565458" sldId="260"/>
            <ac:picMk id="8" creationId="{F8618053-C21C-1D10-DE7C-5B74B39077BA}"/>
          </ac:picMkLst>
        </pc:picChg>
      </pc:sldChg>
      <pc:sldChg chg="addSp delSp modSp mod">
        <pc:chgData name="SRINIVASAN, SAMANTHA" userId="496a689c-907d-4b92-8fa4-84dbec90c6bf" providerId="ADAL" clId="{00162F2F-048D-4A93-A364-A01989232093}" dt="2023-03-29T05:39:18.663" v="188"/>
        <pc:sldMkLst>
          <pc:docMk/>
          <pc:sldMk cId="2381969164" sldId="261"/>
        </pc:sldMkLst>
        <pc:spChg chg="del mod">
          <ac:chgData name="SRINIVASAN, SAMANTHA" userId="496a689c-907d-4b92-8fa4-84dbec90c6bf" providerId="ADAL" clId="{00162F2F-048D-4A93-A364-A01989232093}" dt="2023-03-26T08:08:45.836" v="171" actId="478"/>
          <ac:spMkLst>
            <pc:docMk/>
            <pc:sldMk cId="2381969164" sldId="261"/>
            <ac:spMk id="2" creationId="{C62D48C3-AF2F-3BCE-ADAE-0CE0F5DC19E5}"/>
          </ac:spMkLst>
        </pc:spChg>
        <pc:spChg chg="add mod">
          <ac:chgData name="SRINIVASAN, SAMANTHA" userId="496a689c-907d-4b92-8fa4-84dbec90c6bf" providerId="ADAL" clId="{00162F2F-048D-4A93-A364-A01989232093}" dt="2023-03-29T05:39:18.663" v="188"/>
          <ac:spMkLst>
            <pc:docMk/>
            <pc:sldMk cId="2381969164" sldId="261"/>
            <ac:spMk id="3" creationId="{AFCBE9F2-C996-00E9-4045-FEA8F851BA66}"/>
          </ac:spMkLst>
        </pc:spChg>
        <pc:spChg chg="add del mod">
          <ac:chgData name="SRINIVASAN, SAMANTHA" userId="496a689c-907d-4b92-8fa4-84dbec90c6bf" providerId="ADAL" clId="{00162F2F-048D-4A93-A364-A01989232093}" dt="2023-03-26T08:08:51.788" v="172" actId="478"/>
          <ac:spMkLst>
            <pc:docMk/>
            <pc:sldMk cId="2381969164" sldId="261"/>
            <ac:spMk id="5" creationId="{A4FEE1E6-0E52-B6E7-BDAE-B3FBE3B5260C}"/>
          </ac:spMkLst>
        </pc:spChg>
      </pc:sldChg>
      <pc:sldChg chg="addSp delSp modSp mod">
        <pc:chgData name="SRINIVASAN, SAMANTHA" userId="496a689c-907d-4b92-8fa4-84dbec90c6bf" providerId="ADAL" clId="{00162F2F-048D-4A93-A364-A01989232093}" dt="2023-03-26T08:08:24.020" v="166"/>
        <pc:sldMkLst>
          <pc:docMk/>
          <pc:sldMk cId="2146627606" sldId="262"/>
        </pc:sldMkLst>
        <pc:spChg chg="add del mod">
          <ac:chgData name="SRINIVASAN, SAMANTHA" userId="496a689c-907d-4b92-8fa4-84dbec90c6bf" providerId="ADAL" clId="{00162F2F-048D-4A93-A364-A01989232093}" dt="2023-03-26T08:08:24.020" v="166"/>
          <ac:spMkLst>
            <pc:docMk/>
            <pc:sldMk cId="2146627606" sldId="262"/>
            <ac:spMk id="2" creationId="{59CFAC19-EC72-D012-440B-94BD5E75864E}"/>
          </ac:spMkLst>
        </pc:spChg>
        <pc:spChg chg="mod">
          <ac:chgData name="SRINIVASAN, SAMANTHA" userId="496a689c-907d-4b92-8fa4-84dbec90c6bf" providerId="ADAL" clId="{00162F2F-048D-4A93-A364-A01989232093}" dt="2023-03-26T07:29:49.618" v="8" actId="1076"/>
          <ac:spMkLst>
            <pc:docMk/>
            <pc:sldMk cId="2146627606" sldId="262"/>
            <ac:spMk id="4" creationId="{AAB89925-658D-62CD-7EF4-83E3E68AD74C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37:03.359" v="75" actId="1582"/>
        <pc:sldMkLst>
          <pc:docMk/>
          <pc:sldMk cId="64695777" sldId="263"/>
        </pc:sldMkLst>
        <pc:spChg chg="del">
          <ac:chgData name="SRINIVASAN, SAMANTHA" userId="496a689c-907d-4b92-8fa4-84dbec90c6bf" providerId="ADAL" clId="{00162F2F-048D-4A93-A364-A01989232093}" dt="2023-03-26T07:32:20.514" v="36" actId="478"/>
          <ac:spMkLst>
            <pc:docMk/>
            <pc:sldMk cId="64695777" sldId="263"/>
            <ac:spMk id="2" creationId="{1750B1C2-2B56-54AF-0AF3-2F502BA60D52}"/>
          </ac:spMkLst>
        </pc:spChg>
        <pc:picChg chg="add mod">
          <ac:chgData name="SRINIVASAN, SAMANTHA" userId="496a689c-907d-4b92-8fa4-84dbec90c6bf" providerId="ADAL" clId="{00162F2F-048D-4A93-A364-A01989232093}" dt="2023-03-26T07:37:03.359" v="75" actId="1582"/>
          <ac:picMkLst>
            <pc:docMk/>
            <pc:sldMk cId="64695777" sldId="263"/>
            <ac:picMk id="3" creationId="{40117A48-71AF-03B3-9A9E-DCB382F6A6B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8:14.942" v="83" actId="1582"/>
        <pc:sldMkLst>
          <pc:docMk/>
          <pc:sldMk cId="2205606557" sldId="264"/>
        </pc:sldMkLst>
        <pc:spChg chg="del">
          <ac:chgData name="SRINIVASAN, SAMANTHA" userId="496a689c-907d-4b92-8fa4-84dbec90c6bf" providerId="ADAL" clId="{00162F2F-048D-4A93-A364-A01989232093}" dt="2023-03-26T07:35:32.908" v="60" actId="478"/>
          <ac:spMkLst>
            <pc:docMk/>
            <pc:sldMk cId="2205606557" sldId="264"/>
            <ac:spMk id="2" creationId="{0439B7BE-C5B1-9A63-84C4-B84B76FA813A}"/>
          </ac:spMkLst>
        </pc:spChg>
        <pc:picChg chg="add mod">
          <ac:chgData name="SRINIVASAN, SAMANTHA" userId="496a689c-907d-4b92-8fa4-84dbec90c6bf" providerId="ADAL" clId="{00162F2F-048D-4A93-A364-A01989232093}" dt="2023-03-26T07:38:14.942" v="83" actId="1582"/>
          <ac:picMkLst>
            <pc:docMk/>
            <pc:sldMk cId="2205606557" sldId="264"/>
            <ac:picMk id="3" creationId="{FAD8D6AB-95A3-D78F-9F90-01BE9FFE7084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39:12.585" v="90" actId="1582"/>
        <pc:sldMkLst>
          <pc:docMk/>
          <pc:sldMk cId="1447965719" sldId="265"/>
        </pc:sldMkLst>
        <pc:spChg chg="del">
          <ac:chgData name="SRINIVASAN, SAMANTHA" userId="496a689c-907d-4b92-8fa4-84dbec90c6bf" providerId="ADAL" clId="{00162F2F-048D-4A93-A364-A01989232093}" dt="2023-03-26T07:35:54.253" v="65" actId="478"/>
          <ac:spMkLst>
            <pc:docMk/>
            <pc:sldMk cId="1447965719" sldId="265"/>
            <ac:spMk id="2" creationId="{8DC1413D-CD32-5645-E923-0556579D1AF0}"/>
          </ac:spMkLst>
        </pc:spChg>
        <pc:picChg chg="add mod">
          <ac:chgData name="SRINIVASAN, SAMANTHA" userId="496a689c-907d-4b92-8fa4-84dbec90c6bf" providerId="ADAL" clId="{00162F2F-048D-4A93-A364-A01989232093}" dt="2023-03-26T07:39:12.585" v="90" actId="1582"/>
          <ac:picMkLst>
            <pc:docMk/>
            <pc:sldMk cId="1447965719" sldId="265"/>
            <ac:picMk id="3" creationId="{363F9994-A8F5-F04F-4A10-FAFAA38FD03C}"/>
          </ac:picMkLst>
        </pc:picChg>
      </pc:sldChg>
      <pc:sldChg chg="addSp delSp modSp new del mod">
        <pc:chgData name="SRINIVASAN, SAMANTHA" userId="496a689c-907d-4b92-8fa4-84dbec90c6bf" providerId="ADAL" clId="{00162F2F-048D-4A93-A364-A01989232093}" dt="2023-03-26T07:42:30.805" v="121" actId="47"/>
        <pc:sldMkLst>
          <pc:docMk/>
          <pc:sldMk cId="904395314" sldId="266"/>
        </pc:sldMkLst>
        <pc:spChg chg="del">
          <ac:chgData name="SRINIVASAN, SAMANTHA" userId="496a689c-907d-4b92-8fa4-84dbec90c6bf" providerId="ADAL" clId="{00162F2F-048D-4A93-A364-A01989232093}" dt="2023-03-26T07:40:31.781" v="92" actId="478"/>
          <ac:spMkLst>
            <pc:docMk/>
            <pc:sldMk cId="904395314" sldId="266"/>
            <ac:spMk id="2" creationId="{1492119B-AB42-7333-903C-8D203AC4D055}"/>
          </ac:spMkLst>
        </pc:spChg>
        <pc:spChg chg="add mod">
          <ac:chgData name="SRINIVASAN, SAMANTHA" userId="496a689c-907d-4b92-8fa4-84dbec90c6bf" providerId="ADAL" clId="{00162F2F-048D-4A93-A364-A01989232093}" dt="2023-03-26T07:40:52.097" v="102" actId="20577"/>
          <ac:spMkLst>
            <pc:docMk/>
            <pc:sldMk cId="904395314" sldId="266"/>
            <ac:spMk id="3" creationId="{1AA7F544-6E16-E4E9-B16B-5D539C5AA524}"/>
          </ac:spMkLst>
        </pc:spChg>
      </pc:sldChg>
      <pc:sldChg chg="addSp delSp modSp new mod">
        <pc:chgData name="SRINIVASAN, SAMANTHA" userId="496a689c-907d-4b92-8fa4-84dbec90c6bf" providerId="ADAL" clId="{00162F2F-048D-4A93-A364-A01989232093}" dt="2023-03-26T07:50:27.427" v="155" actId="1076"/>
        <pc:sldMkLst>
          <pc:docMk/>
          <pc:sldMk cId="310772401" sldId="267"/>
        </pc:sldMkLst>
        <pc:spChg chg="del">
          <ac:chgData name="SRINIVASAN, SAMANTHA" userId="496a689c-907d-4b92-8fa4-84dbec90c6bf" providerId="ADAL" clId="{00162F2F-048D-4A93-A364-A01989232093}" dt="2023-03-26T07:41:01.478" v="104" actId="478"/>
          <ac:spMkLst>
            <pc:docMk/>
            <pc:sldMk cId="310772401" sldId="267"/>
            <ac:spMk id="2" creationId="{E80DE45D-9ED5-7980-589C-6407E1F0EDBD}"/>
          </ac:spMkLst>
        </pc:spChg>
        <pc:picChg chg="add mod modCrop">
          <ac:chgData name="SRINIVASAN, SAMANTHA" userId="496a689c-907d-4b92-8fa4-84dbec90c6bf" providerId="ADAL" clId="{00162F2F-048D-4A93-A364-A01989232093}" dt="2023-03-26T07:50:27.427" v="155" actId="1076"/>
          <ac:picMkLst>
            <pc:docMk/>
            <pc:sldMk cId="310772401" sldId="267"/>
            <ac:picMk id="3" creationId="{29BA4650-A481-35EF-0B6C-6F745B37E0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8:15.428" v="148" actId="1076"/>
        <pc:sldMkLst>
          <pc:docMk/>
          <pc:sldMk cId="2129491136" sldId="268"/>
        </pc:sldMkLst>
        <pc:spChg chg="del">
          <ac:chgData name="SRINIVASAN, SAMANTHA" userId="496a689c-907d-4b92-8fa4-84dbec90c6bf" providerId="ADAL" clId="{00162F2F-048D-4A93-A364-A01989232093}" dt="2023-03-26T07:41:14.962" v="106" actId="478"/>
          <ac:spMkLst>
            <pc:docMk/>
            <pc:sldMk cId="2129491136" sldId="268"/>
            <ac:spMk id="2" creationId="{A32A0F19-FCCD-1991-6D87-D11906B129CF}"/>
          </ac:spMkLst>
        </pc:spChg>
        <pc:picChg chg="add mod">
          <ac:chgData name="SRINIVASAN, SAMANTHA" userId="496a689c-907d-4b92-8fa4-84dbec90c6bf" providerId="ADAL" clId="{00162F2F-048D-4A93-A364-A01989232093}" dt="2023-03-26T07:48:15.428" v="148" actId="1076"/>
          <ac:picMkLst>
            <pc:docMk/>
            <pc:sldMk cId="2129491136" sldId="268"/>
            <ac:picMk id="3" creationId="{50F05A04-DBD3-F149-8288-88308F0A318A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7:45:08.614" v="141" actId="1582"/>
        <pc:sldMkLst>
          <pc:docMk/>
          <pc:sldMk cId="487637780" sldId="269"/>
        </pc:sldMkLst>
        <pc:spChg chg="del">
          <ac:chgData name="SRINIVASAN, SAMANTHA" userId="496a689c-907d-4b92-8fa4-84dbec90c6bf" providerId="ADAL" clId="{00162F2F-048D-4A93-A364-A01989232093}" dt="2023-03-26T07:41:47.848" v="112" actId="478"/>
          <ac:spMkLst>
            <pc:docMk/>
            <pc:sldMk cId="487637780" sldId="269"/>
            <ac:spMk id="2" creationId="{32EB52E7-1689-39D5-B655-B51C6EEC58DF}"/>
          </ac:spMkLst>
        </pc:spChg>
        <pc:picChg chg="add mod">
          <ac:chgData name="SRINIVASAN, SAMANTHA" userId="496a689c-907d-4b92-8fa4-84dbec90c6bf" providerId="ADAL" clId="{00162F2F-048D-4A93-A364-A01989232093}" dt="2023-03-26T07:45:08.614" v="141" actId="1582"/>
          <ac:picMkLst>
            <pc:docMk/>
            <pc:sldMk cId="487637780" sldId="269"/>
            <ac:picMk id="3" creationId="{46347AB4-07F2-C36B-CD68-8110D1718A72}"/>
          </ac:picMkLst>
        </pc:picChg>
      </pc:sldChg>
      <pc:sldChg chg="addSp delSp modSp new mod ord">
        <pc:chgData name="SRINIVASAN, SAMANTHA" userId="496a689c-907d-4b92-8fa4-84dbec90c6bf" providerId="ADAL" clId="{00162F2F-048D-4A93-A364-A01989232093}" dt="2023-03-26T07:52:59.492" v="163" actId="14100"/>
        <pc:sldMkLst>
          <pc:docMk/>
          <pc:sldMk cId="2724891318" sldId="270"/>
        </pc:sldMkLst>
        <pc:spChg chg="del">
          <ac:chgData name="SRINIVASAN, SAMANTHA" userId="496a689c-907d-4b92-8fa4-84dbec90c6bf" providerId="ADAL" clId="{00162F2F-048D-4A93-A364-A01989232093}" dt="2023-03-26T07:42:07.520" v="117" actId="478"/>
          <ac:spMkLst>
            <pc:docMk/>
            <pc:sldMk cId="2724891318" sldId="270"/>
            <ac:spMk id="2" creationId="{9ECCFA8E-8B1E-9480-2605-B9C1020B2CCA}"/>
          </ac:spMkLst>
        </pc:spChg>
        <pc:spChg chg="add mod">
          <ac:chgData name="SRINIVASAN, SAMANTHA" userId="496a689c-907d-4b92-8fa4-84dbec90c6bf" providerId="ADAL" clId="{00162F2F-048D-4A93-A364-A01989232093}" dt="2023-03-26T07:52:30.055" v="159"/>
          <ac:spMkLst>
            <pc:docMk/>
            <pc:sldMk cId="2724891318" sldId="270"/>
            <ac:spMk id="4" creationId="{C047068D-4128-F59C-6474-B0FA33CC4D19}"/>
          </ac:spMkLst>
        </pc:spChg>
        <pc:picChg chg="add mod">
          <ac:chgData name="SRINIVASAN, SAMANTHA" userId="496a689c-907d-4b92-8fa4-84dbec90c6bf" providerId="ADAL" clId="{00162F2F-048D-4A93-A364-A01989232093}" dt="2023-03-26T07:52:59.492" v="163" actId="14100"/>
          <ac:picMkLst>
            <pc:docMk/>
            <pc:sldMk cId="2724891318" sldId="270"/>
            <ac:picMk id="3" creationId="{1471D7CA-FD9C-3897-C90C-8CFBAA061F81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2:59.686" v="181"/>
        <pc:sldMkLst>
          <pc:docMk/>
          <pc:sldMk cId="3264006874" sldId="271"/>
        </pc:sldMkLst>
        <pc:spChg chg="del">
          <ac:chgData name="SRINIVASAN, SAMANTHA" userId="496a689c-907d-4b92-8fa4-84dbec90c6bf" providerId="ADAL" clId="{00162F2F-048D-4A93-A364-A01989232093}" dt="2023-03-26T08:12:48.204" v="177" actId="478"/>
          <ac:spMkLst>
            <pc:docMk/>
            <pc:sldMk cId="3264006874" sldId="271"/>
            <ac:spMk id="2" creationId="{E24C84DD-C10A-B012-9138-75576172E5EC}"/>
          </ac:spMkLst>
        </pc:spChg>
        <pc:picChg chg="add mod">
          <ac:chgData name="SRINIVASAN, SAMANTHA" userId="496a689c-907d-4b92-8fa4-84dbec90c6bf" providerId="ADAL" clId="{00162F2F-048D-4A93-A364-A01989232093}" dt="2023-03-26T08:12:59.686" v="181"/>
          <ac:picMkLst>
            <pc:docMk/>
            <pc:sldMk cId="3264006874" sldId="271"/>
            <ac:picMk id="3" creationId="{664A8170-689E-AFFC-41FD-215EE4820397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6T08:13:08.922" v="183"/>
        <pc:sldMkLst>
          <pc:docMk/>
          <pc:sldMk cId="3944485498" sldId="272"/>
        </pc:sldMkLst>
        <pc:spChg chg="del">
          <ac:chgData name="SRINIVASAN, SAMANTHA" userId="496a689c-907d-4b92-8fa4-84dbec90c6bf" providerId="ADAL" clId="{00162F2F-048D-4A93-A364-A01989232093}" dt="2023-03-26T08:12:54.045" v="179" actId="478"/>
          <ac:spMkLst>
            <pc:docMk/>
            <pc:sldMk cId="3944485498" sldId="272"/>
            <ac:spMk id="2" creationId="{93900B40-E610-D6E2-1FD1-1CE56ABF582E}"/>
          </ac:spMkLst>
        </pc:spChg>
        <pc:picChg chg="add mod">
          <ac:chgData name="SRINIVASAN, SAMANTHA" userId="496a689c-907d-4b92-8fa4-84dbec90c6bf" providerId="ADAL" clId="{00162F2F-048D-4A93-A364-A01989232093}" dt="2023-03-26T08:13:08.922" v="183"/>
          <ac:picMkLst>
            <pc:docMk/>
            <pc:sldMk cId="3944485498" sldId="272"/>
            <ac:picMk id="3" creationId="{30B54FFD-107E-4B3B-0576-8A8B8A8D8113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3-29T05:39:54.539" v="201" actId="27636"/>
        <pc:sldMkLst>
          <pc:docMk/>
          <pc:sldMk cId="2010556396" sldId="273"/>
        </pc:sldMkLst>
        <pc:spChg chg="del">
          <ac:chgData name="SRINIVASAN, SAMANTHA" userId="496a689c-907d-4b92-8fa4-84dbec90c6bf" providerId="ADAL" clId="{00162F2F-048D-4A93-A364-A01989232093}" dt="2023-03-29T05:39:13.502" v="185" actId="478"/>
          <ac:spMkLst>
            <pc:docMk/>
            <pc:sldMk cId="2010556396" sldId="273"/>
            <ac:spMk id="2" creationId="{4B6FD32D-3CF8-2C27-1A44-DF64F97421DB}"/>
          </ac:spMkLst>
        </pc:spChg>
        <pc:spChg chg="add mod">
          <ac:chgData name="SRINIVASAN, SAMANTHA" userId="496a689c-907d-4b92-8fa4-84dbec90c6bf" providerId="ADAL" clId="{00162F2F-048D-4A93-A364-A01989232093}" dt="2023-03-29T05:39:54.539" v="201" actId="27636"/>
          <ac:spMkLst>
            <pc:docMk/>
            <pc:sldMk cId="2010556396" sldId="273"/>
            <ac:spMk id="3" creationId="{B217204D-07BA-4773-9FE6-F690009595D3}"/>
          </ac:spMkLst>
        </pc:spChg>
      </pc:sldChg>
      <pc:sldChg chg="new">
        <pc:chgData name="SRINIVASAN, SAMANTHA" userId="496a689c-907d-4b92-8fa4-84dbec90c6bf" providerId="ADAL" clId="{00162F2F-048D-4A93-A364-A01989232093}" dt="2023-03-29T05:40:02.551" v="202" actId="680"/>
        <pc:sldMkLst>
          <pc:docMk/>
          <pc:sldMk cId="2623474180" sldId="274"/>
        </pc:sldMkLst>
      </pc:sldChg>
      <pc:sldChg chg="addSp modSp new mod">
        <pc:chgData name="SRINIVASAN, SAMANTHA" userId="496a689c-907d-4b92-8fa4-84dbec90c6bf" providerId="ADAL" clId="{00162F2F-048D-4A93-A364-A01989232093}" dt="2023-04-01T12:44:39.817" v="264" actId="27636"/>
        <pc:sldMkLst>
          <pc:docMk/>
          <pc:sldMk cId="745497041" sldId="275"/>
        </pc:sldMkLst>
        <pc:spChg chg="add mod">
          <ac:chgData name="SRINIVASAN, SAMANTHA" userId="496a689c-907d-4b92-8fa4-84dbec90c6bf" providerId="ADAL" clId="{00162F2F-048D-4A93-A364-A01989232093}" dt="2023-04-01T12:44:39.817" v="264" actId="27636"/>
          <ac:spMkLst>
            <pc:docMk/>
            <pc:sldMk cId="745497041" sldId="275"/>
            <ac:spMk id="2" creationId="{362E7596-D1D9-D1B1-D879-37C15526A7E1}"/>
          </ac:spMkLst>
        </pc:spChg>
      </pc:sldChg>
      <pc:sldChg chg="addSp modSp new mod">
        <pc:chgData name="SRINIVASAN, SAMANTHA" userId="496a689c-907d-4b92-8fa4-84dbec90c6bf" providerId="ADAL" clId="{00162F2F-048D-4A93-A364-A01989232093}" dt="2023-04-04T03:57:05.431" v="400" actId="1076"/>
        <pc:sldMkLst>
          <pc:docMk/>
          <pc:sldMk cId="2366373648" sldId="276"/>
        </pc:sldMkLst>
        <pc:spChg chg="add mod">
          <ac:chgData name="SRINIVASAN, SAMANTHA" userId="496a689c-907d-4b92-8fa4-84dbec90c6bf" providerId="ADAL" clId="{00162F2F-048D-4A93-A364-A01989232093}" dt="2023-04-04T03:57:05.431" v="400" actId="1076"/>
          <ac:spMkLst>
            <pc:docMk/>
            <pc:sldMk cId="2366373648" sldId="276"/>
            <ac:spMk id="2" creationId="{300B121C-8DF0-4A6F-374A-410ECC8CE83F}"/>
          </ac:spMkLst>
        </pc:spChg>
        <pc:picChg chg="add mod">
          <ac:chgData name="SRINIVASAN, SAMANTHA" userId="496a689c-907d-4b92-8fa4-84dbec90c6bf" providerId="ADAL" clId="{00162F2F-048D-4A93-A364-A01989232093}" dt="2023-04-01T12:43:58.095" v="242" actId="1076"/>
          <ac:picMkLst>
            <pc:docMk/>
            <pc:sldMk cId="2366373648" sldId="276"/>
            <ac:picMk id="3" creationId="{8B6242E0-9C92-7C97-E0D9-BB999BEE25B5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6:51.413" v="396" actId="1076"/>
        <pc:sldMkLst>
          <pc:docMk/>
          <pc:sldMk cId="22713413" sldId="277"/>
        </pc:sldMkLst>
        <pc:spChg chg="add mod">
          <ac:chgData name="SRINIVASAN, SAMANTHA" userId="496a689c-907d-4b92-8fa4-84dbec90c6bf" providerId="ADAL" clId="{00162F2F-048D-4A93-A364-A01989232093}" dt="2023-04-04T03:56:51.413" v="396" actId="1076"/>
          <ac:spMkLst>
            <pc:docMk/>
            <pc:sldMk cId="22713413" sldId="277"/>
            <ac:spMk id="4" creationId="{1EE11018-BC85-6A37-F86F-FDEF828EC20F}"/>
          </ac:spMkLst>
        </pc:spChg>
        <pc:picChg chg="add mod">
          <ac:chgData name="SRINIVASAN, SAMANTHA" userId="496a689c-907d-4b92-8fa4-84dbec90c6bf" providerId="ADAL" clId="{00162F2F-048D-4A93-A364-A01989232093}" dt="2023-04-01T12:45:04.339" v="271" actId="1076"/>
          <ac:picMkLst>
            <pc:docMk/>
            <pc:sldMk cId="22713413" sldId="277"/>
            <ac:picMk id="3" creationId="{5D584A2B-ECB5-8E4A-DDB0-AF353C8D8081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5:11.293" v="375" actId="1076"/>
        <pc:sldMkLst>
          <pc:docMk/>
          <pc:sldMk cId="474322674" sldId="278"/>
        </pc:sldMkLst>
        <pc:spChg chg="mod">
          <ac:chgData name="SRINIVASAN, SAMANTHA" userId="496a689c-907d-4b92-8fa4-84dbec90c6bf" providerId="ADAL" clId="{00162F2F-048D-4A93-A364-A01989232093}" dt="2023-04-04T03:54:40.582" v="372" actId="14100"/>
          <ac:spMkLst>
            <pc:docMk/>
            <pc:sldMk cId="474322674" sldId="278"/>
            <ac:spMk id="2" creationId="{E83B1FA9-72DF-432D-8BC5-187054BFA568}"/>
          </ac:spMkLst>
        </pc:spChg>
        <pc:picChg chg="add mod">
          <ac:chgData name="SRINIVASAN, SAMANTHA" userId="496a689c-907d-4b92-8fa4-84dbec90c6bf" providerId="ADAL" clId="{00162F2F-048D-4A93-A364-A01989232093}" dt="2023-04-04T03:55:11.293" v="375" actId="1076"/>
          <ac:picMkLst>
            <pc:docMk/>
            <pc:sldMk cId="474322674" sldId="278"/>
            <ac:picMk id="4" creationId="{2F323037-5DC2-3EFF-3496-F422DB8AF7F6}"/>
          </ac:picMkLst>
        </pc:picChg>
      </pc:sldChg>
      <pc:sldChg chg="addSp modSp new mod">
        <pc:chgData name="SRINIVASAN, SAMANTHA" userId="496a689c-907d-4b92-8fa4-84dbec90c6bf" providerId="ADAL" clId="{00162F2F-048D-4A93-A364-A01989232093}" dt="2023-04-04T03:54:54.318" v="374" actId="14100"/>
        <pc:sldMkLst>
          <pc:docMk/>
          <pc:sldMk cId="1063741778" sldId="279"/>
        </pc:sldMkLst>
        <pc:spChg chg="mod">
          <ac:chgData name="SRINIVASAN, SAMANTHA" userId="496a689c-907d-4b92-8fa4-84dbec90c6bf" providerId="ADAL" clId="{00162F2F-048D-4A93-A364-A01989232093}" dt="2023-04-04T03:54:54.318" v="374" actId="14100"/>
          <ac:spMkLst>
            <pc:docMk/>
            <pc:sldMk cId="1063741778" sldId="279"/>
            <ac:spMk id="2" creationId="{4B44E962-FD1F-0B0A-8F41-D98A2BA8299C}"/>
          </ac:spMkLst>
        </pc:spChg>
        <pc:picChg chg="add mod">
          <ac:chgData name="SRINIVASAN, SAMANTHA" userId="496a689c-907d-4b92-8fa4-84dbec90c6bf" providerId="ADAL" clId="{00162F2F-048D-4A93-A364-A01989232093}" dt="2023-04-04T03:54:09.181" v="367" actId="14100"/>
          <ac:picMkLst>
            <pc:docMk/>
            <pc:sldMk cId="1063741778" sldId="279"/>
            <ac:picMk id="4" creationId="{B60CE31E-AA83-669C-4B6C-CD6473B27F7D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38.078" v="392" actId="1076"/>
        <pc:sldMkLst>
          <pc:docMk/>
          <pc:sldMk cId="900831992" sldId="280"/>
        </pc:sldMkLst>
        <pc:spChg chg="mod">
          <ac:chgData name="SRINIVASAN, SAMANTHA" userId="496a689c-907d-4b92-8fa4-84dbec90c6bf" providerId="ADAL" clId="{00162F2F-048D-4A93-A364-A01989232093}" dt="2023-04-04T03:56:31.462" v="390" actId="14100"/>
          <ac:spMkLst>
            <pc:docMk/>
            <pc:sldMk cId="900831992" sldId="280"/>
            <ac:spMk id="4" creationId="{13B6169B-C929-925A-43E1-4537842DA98A}"/>
          </ac:spMkLst>
        </pc:spChg>
        <pc:picChg chg="mod">
          <ac:chgData name="SRINIVASAN, SAMANTHA" userId="496a689c-907d-4b92-8fa4-84dbec90c6bf" providerId="ADAL" clId="{00162F2F-048D-4A93-A364-A01989232093}" dt="2023-04-04T03:56:38.078" v="392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modSp mod">
        <pc:chgData name="SRINIVASAN, SAMANTHA" userId="496a689c-907d-4b92-8fa4-84dbec90c6bf" providerId="ADAL" clId="{00162F2F-048D-4A93-A364-A01989232093}" dt="2023-04-04T03:56:11.030" v="385" actId="14100"/>
        <pc:sldMkLst>
          <pc:docMk/>
          <pc:sldMk cId="1157392489" sldId="281"/>
        </pc:sldMkLst>
        <pc:spChg chg="mod">
          <ac:chgData name="SRINIVASAN, SAMANTHA" userId="496a689c-907d-4b92-8fa4-84dbec90c6bf" providerId="ADAL" clId="{00162F2F-048D-4A93-A364-A01989232093}" dt="2023-04-04T03:56:11.030" v="385" actId="14100"/>
          <ac:spMkLst>
            <pc:docMk/>
            <pc:sldMk cId="1157392489" sldId="281"/>
            <ac:spMk id="2" creationId="{DB77A75F-0652-8A78-A975-193EC47CAAF9}"/>
          </ac:spMkLst>
        </pc:spChg>
        <pc:picChg chg="mod">
          <ac:chgData name="SRINIVASAN, SAMANTHA" userId="496a689c-907d-4b92-8fa4-84dbec90c6bf" providerId="ADAL" clId="{00162F2F-048D-4A93-A364-A01989232093}" dt="2023-04-04T03:55:47.726" v="380" actId="1076"/>
          <ac:picMkLst>
            <pc:docMk/>
            <pc:sldMk cId="1157392489" sldId="281"/>
            <ac:picMk id="6" creationId="{3AF70BAB-EB2E-4671-B899-C38AFDB04E35}"/>
          </ac:picMkLst>
        </pc:picChg>
        <pc:picChg chg="mod">
          <ac:chgData name="SRINIVASAN, SAMANTHA" userId="496a689c-907d-4b92-8fa4-84dbec90c6bf" providerId="ADAL" clId="{00162F2F-048D-4A93-A364-A01989232093}" dt="2023-04-04T03:55:51.383" v="381" actId="1076"/>
          <ac:picMkLst>
            <pc:docMk/>
            <pc:sldMk cId="1157392489" sldId="281"/>
            <ac:picMk id="8" creationId="{2AAE70F8-0855-6C2A-7C8E-FB3675D6908B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30.715" v="323" actId="962"/>
        <pc:sldMkLst>
          <pc:docMk/>
          <pc:sldMk cId="3321928893" sldId="282"/>
        </pc:sldMkLst>
        <pc:spChg chg="del">
          <ac:chgData name="SRINIVASAN, SAMANTHA" userId="496a689c-907d-4b92-8fa4-84dbec90c6bf" providerId="ADAL" clId="{00162F2F-048D-4A93-A364-A01989232093}" dt="2023-04-02T11:03:23.934" v="320" actId="478"/>
          <ac:spMkLst>
            <pc:docMk/>
            <pc:sldMk cId="3321928893" sldId="282"/>
            <ac:spMk id="2" creationId="{A4A7CA24-4221-9606-DBCA-417F4E6D1F5A}"/>
          </ac:spMkLst>
        </pc:spChg>
        <pc:picChg chg="add mod">
          <ac:chgData name="SRINIVASAN, SAMANTHA" userId="496a689c-907d-4b92-8fa4-84dbec90c6bf" providerId="ADAL" clId="{00162F2F-048D-4A93-A364-A01989232093}" dt="2023-04-02T11:03:30.715" v="323" actId="962"/>
          <ac:picMkLst>
            <pc:docMk/>
            <pc:sldMk cId="3321928893" sldId="282"/>
            <ac:picMk id="4" creationId="{EE9C42BD-2A57-A91D-22A4-AECA8FBF4BD0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1:03:41.298" v="328" actId="962"/>
        <pc:sldMkLst>
          <pc:docMk/>
          <pc:sldMk cId="336123994" sldId="283"/>
        </pc:sldMkLst>
        <pc:spChg chg="del">
          <ac:chgData name="SRINIVASAN, SAMANTHA" userId="496a689c-907d-4b92-8fa4-84dbec90c6bf" providerId="ADAL" clId="{00162F2F-048D-4A93-A364-A01989232093}" dt="2023-04-02T11:03:34.839" v="325" actId="478"/>
          <ac:spMkLst>
            <pc:docMk/>
            <pc:sldMk cId="336123994" sldId="283"/>
            <ac:spMk id="2" creationId="{8BCB0F76-6E8B-A83A-18B0-1AAB69E3DA8F}"/>
          </ac:spMkLst>
        </pc:spChg>
        <pc:picChg chg="add mod">
          <ac:chgData name="SRINIVASAN, SAMANTHA" userId="496a689c-907d-4b92-8fa4-84dbec90c6bf" providerId="ADAL" clId="{00162F2F-048D-4A93-A364-A01989232093}" dt="2023-04-02T11:03:41.298" v="328" actId="962"/>
          <ac:picMkLst>
            <pc:docMk/>
            <pc:sldMk cId="336123994" sldId="283"/>
            <ac:picMk id="4" creationId="{99D6FA1C-4D8B-E3F8-EA0C-C78664C4737F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0:36.650" v="349" actId="27614"/>
        <pc:sldMkLst>
          <pc:docMk/>
          <pc:sldMk cId="209083243" sldId="284"/>
        </pc:sldMkLst>
        <pc:spChg chg="del">
          <ac:chgData name="SRINIVASAN, SAMANTHA" userId="496a689c-907d-4b92-8fa4-84dbec90c6bf" providerId="ADAL" clId="{00162F2F-048D-4A93-A364-A01989232093}" dt="2023-04-02T17:30:29.868" v="347" actId="478"/>
          <ac:spMkLst>
            <pc:docMk/>
            <pc:sldMk cId="209083243" sldId="284"/>
            <ac:spMk id="2" creationId="{EA3DEA9E-A59C-D221-E1AC-444AF6612319}"/>
          </ac:spMkLst>
        </pc:spChg>
        <pc:picChg chg="add mod">
          <ac:chgData name="SRINIVASAN, SAMANTHA" userId="496a689c-907d-4b92-8fa4-84dbec90c6bf" providerId="ADAL" clId="{00162F2F-048D-4A93-A364-A01989232093}" dt="2023-04-02T17:30:36.650" v="349" actId="27614"/>
          <ac:picMkLst>
            <pc:docMk/>
            <pc:sldMk cId="209083243" sldId="284"/>
            <ac:picMk id="4" creationId="{A65CCBE9-0C48-FCB1-F75B-89D802F31D96}"/>
          </ac:picMkLst>
        </pc:picChg>
      </pc:sldChg>
      <pc:sldChg chg="addSp delSp modSp new mod">
        <pc:chgData name="SRINIVASAN, SAMANTHA" userId="496a689c-907d-4b92-8fa4-84dbec90c6bf" providerId="ADAL" clId="{00162F2F-048D-4A93-A364-A01989232093}" dt="2023-04-02T17:31:54.040" v="354" actId="962"/>
        <pc:sldMkLst>
          <pc:docMk/>
          <pc:sldMk cId="342380483" sldId="285"/>
        </pc:sldMkLst>
        <pc:spChg chg="del">
          <ac:chgData name="SRINIVASAN, SAMANTHA" userId="496a689c-907d-4b92-8fa4-84dbec90c6bf" providerId="ADAL" clId="{00162F2F-048D-4A93-A364-A01989232093}" dt="2023-04-02T17:30:40.594" v="351" actId="478"/>
          <ac:spMkLst>
            <pc:docMk/>
            <pc:sldMk cId="342380483" sldId="285"/>
            <ac:spMk id="2" creationId="{93B39C4D-D448-A694-8EB0-38123F6C29E6}"/>
          </ac:spMkLst>
        </pc:spChg>
        <pc:picChg chg="add mod">
          <ac:chgData name="SRINIVASAN, SAMANTHA" userId="496a689c-907d-4b92-8fa4-84dbec90c6bf" providerId="ADAL" clId="{00162F2F-048D-4A93-A364-A01989232093}" dt="2023-04-02T17:31:54.040" v="354" actId="962"/>
          <ac:picMkLst>
            <pc:docMk/>
            <pc:sldMk cId="342380483" sldId="285"/>
            <ac:picMk id="4" creationId="{74D21553-535D-F423-87BE-8532506BB725}"/>
          </ac:picMkLst>
        </pc:picChg>
      </pc:sldChg>
    </pc:docChg>
  </pc:docChgLst>
  <pc:docChgLst>
    <pc:chgData name="SRINIVASAN, SAMANTHA" userId="496a689c-907d-4b92-8fa4-84dbec90c6bf" providerId="ADAL" clId="{B4BCB7FC-AC8E-477C-946A-492EB46C2CF7}"/>
    <pc:docChg chg="delSld">
      <pc:chgData name="SRINIVASAN, SAMANTHA" userId="496a689c-907d-4b92-8fa4-84dbec90c6bf" providerId="ADAL" clId="{B4BCB7FC-AC8E-477C-946A-492EB46C2CF7}" dt="2023-04-05T04:57:10.111" v="16" actId="47"/>
      <pc:docMkLst>
        <pc:docMk/>
      </pc:docMkLst>
      <pc:sldChg chg="del">
        <pc:chgData name="SRINIVASAN, SAMANTHA" userId="496a689c-907d-4b92-8fa4-84dbec90c6bf" providerId="ADAL" clId="{B4BCB7FC-AC8E-477C-946A-492EB46C2CF7}" dt="2023-04-05T04:56:52.568" v="1" actId="47"/>
        <pc:sldMkLst>
          <pc:docMk/>
          <pc:sldMk cId="4212565458" sldId="260"/>
        </pc:sldMkLst>
      </pc:sldChg>
      <pc:sldChg chg="del">
        <pc:chgData name="SRINIVASAN, SAMANTHA" userId="496a689c-907d-4b92-8fa4-84dbec90c6bf" providerId="ADAL" clId="{B4BCB7FC-AC8E-477C-946A-492EB46C2CF7}" dt="2023-04-05T04:56:51.399" v="0" actId="47"/>
        <pc:sldMkLst>
          <pc:docMk/>
          <pc:sldMk cId="2381969164" sldId="261"/>
        </pc:sldMkLst>
      </pc:sldChg>
      <pc:sldChg chg="del">
        <pc:chgData name="SRINIVASAN, SAMANTHA" userId="496a689c-907d-4b92-8fa4-84dbec90c6bf" providerId="ADAL" clId="{B4BCB7FC-AC8E-477C-946A-492EB46C2CF7}" dt="2023-04-05T04:56:53.985" v="2" actId="47"/>
        <pc:sldMkLst>
          <pc:docMk/>
          <pc:sldMk cId="3264006874" sldId="271"/>
        </pc:sldMkLst>
      </pc:sldChg>
      <pc:sldChg chg="del">
        <pc:chgData name="SRINIVASAN, SAMANTHA" userId="496a689c-907d-4b92-8fa4-84dbec90c6bf" providerId="ADAL" clId="{B4BCB7FC-AC8E-477C-946A-492EB46C2CF7}" dt="2023-04-05T04:56:55.253" v="3" actId="47"/>
        <pc:sldMkLst>
          <pc:docMk/>
          <pc:sldMk cId="3944485498" sldId="272"/>
        </pc:sldMkLst>
      </pc:sldChg>
      <pc:sldChg chg="del">
        <pc:chgData name="SRINIVASAN, SAMANTHA" userId="496a689c-907d-4b92-8fa4-84dbec90c6bf" providerId="ADAL" clId="{B4BCB7FC-AC8E-477C-946A-492EB46C2CF7}" dt="2023-04-05T04:57:04.130" v="10" actId="47"/>
        <pc:sldMkLst>
          <pc:docMk/>
          <pc:sldMk cId="2010556396" sldId="273"/>
        </pc:sldMkLst>
      </pc:sldChg>
      <pc:sldChg chg="del">
        <pc:chgData name="SRINIVASAN, SAMANTHA" userId="496a689c-907d-4b92-8fa4-84dbec90c6bf" providerId="ADAL" clId="{B4BCB7FC-AC8E-477C-946A-492EB46C2CF7}" dt="2023-04-05T04:57:05.115" v="11" actId="47"/>
        <pc:sldMkLst>
          <pc:docMk/>
          <pc:sldMk cId="2623474180" sldId="274"/>
        </pc:sldMkLst>
      </pc:sldChg>
      <pc:sldChg chg="del">
        <pc:chgData name="SRINIVASAN, SAMANTHA" userId="496a689c-907d-4b92-8fa4-84dbec90c6bf" providerId="ADAL" clId="{B4BCB7FC-AC8E-477C-946A-492EB46C2CF7}" dt="2023-04-05T04:57:05.965" v="12" actId="47"/>
        <pc:sldMkLst>
          <pc:docMk/>
          <pc:sldMk cId="745497041" sldId="275"/>
        </pc:sldMkLst>
      </pc:sldChg>
      <pc:sldChg chg="del">
        <pc:chgData name="SRINIVASAN, SAMANTHA" userId="496a689c-907d-4b92-8fa4-84dbec90c6bf" providerId="ADAL" clId="{B4BCB7FC-AC8E-477C-946A-492EB46C2CF7}" dt="2023-04-05T04:57:06.864" v="13" actId="47"/>
        <pc:sldMkLst>
          <pc:docMk/>
          <pc:sldMk cId="2366373648" sldId="276"/>
        </pc:sldMkLst>
      </pc:sldChg>
      <pc:sldChg chg="del">
        <pc:chgData name="SRINIVASAN, SAMANTHA" userId="496a689c-907d-4b92-8fa4-84dbec90c6bf" providerId="ADAL" clId="{B4BCB7FC-AC8E-477C-946A-492EB46C2CF7}" dt="2023-04-05T04:57:07.679" v="14" actId="47"/>
        <pc:sldMkLst>
          <pc:docMk/>
          <pc:sldMk cId="22713413" sldId="277"/>
        </pc:sldMkLst>
      </pc:sldChg>
      <pc:sldChg chg="del">
        <pc:chgData name="SRINIVASAN, SAMANTHA" userId="496a689c-907d-4b92-8fa4-84dbec90c6bf" providerId="ADAL" clId="{B4BCB7FC-AC8E-477C-946A-492EB46C2CF7}" dt="2023-04-05T04:57:01.215" v="7" actId="47"/>
        <pc:sldMkLst>
          <pc:docMk/>
          <pc:sldMk cId="474322674" sldId="278"/>
        </pc:sldMkLst>
      </pc:sldChg>
      <pc:sldChg chg="del">
        <pc:chgData name="SRINIVASAN, SAMANTHA" userId="496a689c-907d-4b92-8fa4-84dbec90c6bf" providerId="ADAL" clId="{B4BCB7FC-AC8E-477C-946A-492EB46C2CF7}" dt="2023-04-05T04:56:56.334" v="4" actId="47"/>
        <pc:sldMkLst>
          <pc:docMk/>
          <pc:sldMk cId="1063741778" sldId="279"/>
        </pc:sldMkLst>
      </pc:sldChg>
      <pc:sldChg chg="del">
        <pc:chgData name="SRINIVASAN, SAMANTHA" userId="496a689c-907d-4b92-8fa4-84dbec90c6bf" providerId="ADAL" clId="{B4BCB7FC-AC8E-477C-946A-492EB46C2CF7}" dt="2023-04-05T04:57:08.596" v="15" actId="47"/>
        <pc:sldMkLst>
          <pc:docMk/>
          <pc:sldMk cId="900831992" sldId="280"/>
        </pc:sldMkLst>
      </pc:sldChg>
      <pc:sldChg chg="del">
        <pc:chgData name="SRINIVASAN, SAMANTHA" userId="496a689c-907d-4b92-8fa4-84dbec90c6bf" providerId="ADAL" clId="{B4BCB7FC-AC8E-477C-946A-492EB46C2CF7}" dt="2023-04-05T04:57:10.111" v="16" actId="47"/>
        <pc:sldMkLst>
          <pc:docMk/>
          <pc:sldMk cId="1157392489" sldId="281"/>
        </pc:sldMkLst>
      </pc:sldChg>
      <pc:sldChg chg="del">
        <pc:chgData name="SRINIVASAN, SAMANTHA" userId="496a689c-907d-4b92-8fa4-84dbec90c6bf" providerId="ADAL" clId="{B4BCB7FC-AC8E-477C-946A-492EB46C2CF7}" dt="2023-04-05T04:56:57.716" v="5" actId="47"/>
        <pc:sldMkLst>
          <pc:docMk/>
          <pc:sldMk cId="3321928893" sldId="282"/>
        </pc:sldMkLst>
      </pc:sldChg>
      <pc:sldChg chg="del">
        <pc:chgData name="SRINIVASAN, SAMANTHA" userId="496a689c-907d-4b92-8fa4-84dbec90c6bf" providerId="ADAL" clId="{B4BCB7FC-AC8E-477C-946A-492EB46C2CF7}" dt="2023-04-05T04:56:59.133" v="6" actId="47"/>
        <pc:sldMkLst>
          <pc:docMk/>
          <pc:sldMk cId="336123994" sldId="283"/>
        </pc:sldMkLst>
      </pc:sldChg>
      <pc:sldChg chg="del">
        <pc:chgData name="SRINIVASAN, SAMANTHA" userId="496a689c-907d-4b92-8fa4-84dbec90c6bf" providerId="ADAL" clId="{B4BCB7FC-AC8E-477C-946A-492EB46C2CF7}" dt="2023-04-05T04:57:02.148" v="8" actId="47"/>
        <pc:sldMkLst>
          <pc:docMk/>
          <pc:sldMk cId="209083243" sldId="284"/>
        </pc:sldMkLst>
      </pc:sldChg>
      <pc:sldChg chg="del">
        <pc:chgData name="SRINIVASAN, SAMANTHA" userId="496a689c-907d-4b92-8fa4-84dbec90c6bf" providerId="ADAL" clId="{B4BCB7FC-AC8E-477C-946A-492EB46C2CF7}" dt="2023-04-05T04:57:03.065" v="9" actId="47"/>
        <pc:sldMkLst>
          <pc:docMk/>
          <pc:sldMk cId="342380483" sldId="285"/>
        </pc:sldMkLst>
      </pc:sldChg>
    </pc:docChg>
  </pc:docChgLst>
  <pc:docChgLst>
    <pc:chgData name="SAMANTHA SRINIVASAN" userId="496a689c-907d-4b92-8fa4-84dbec90c6bf" providerId="ADAL" clId="{00162F2F-048D-4A93-A364-A01989232093}"/>
    <pc:docChg chg="custSel addSld modSld">
      <pc:chgData name="SAMANTHA SRINIVASAN" userId="496a689c-907d-4b92-8fa4-84dbec90c6bf" providerId="ADAL" clId="{00162F2F-048D-4A93-A364-A01989232093}" dt="2023-04-02T08:13:56.592" v="77" actId="14100"/>
      <pc:docMkLst>
        <pc:docMk/>
      </pc:docMkLst>
      <pc:sldChg chg="addSp delSp modSp mod">
        <pc:chgData name="SAMANTHA SRINIVASAN" userId="496a689c-907d-4b92-8fa4-84dbec90c6bf" providerId="ADAL" clId="{00162F2F-048D-4A93-A364-A01989232093}" dt="2023-04-02T05:46:38.060" v="21" actId="1076"/>
        <pc:sldMkLst>
          <pc:docMk/>
          <pc:sldMk cId="22713413" sldId="277"/>
        </pc:sldMkLst>
        <pc:picChg chg="del">
          <ac:chgData name="SAMANTHA SRINIVASAN" userId="496a689c-907d-4b92-8fa4-84dbec90c6bf" providerId="ADAL" clId="{00162F2F-048D-4A93-A364-A01989232093}" dt="2023-04-02T05:43:34.352" v="18" actId="478"/>
          <ac:picMkLst>
            <pc:docMk/>
            <pc:sldMk cId="22713413" sldId="277"/>
            <ac:picMk id="3" creationId="{5D584A2B-ECB5-8E4A-DDB0-AF353C8D8081}"/>
          </ac:picMkLst>
        </pc:picChg>
        <pc:picChg chg="add mod">
          <ac:chgData name="SAMANTHA SRINIVASAN" userId="496a689c-907d-4b92-8fa4-84dbec90c6bf" providerId="ADAL" clId="{00162F2F-048D-4A93-A364-A01989232093}" dt="2023-04-02T05:46:38.060" v="21" actId="1076"/>
          <ac:picMkLst>
            <pc:docMk/>
            <pc:sldMk cId="22713413" sldId="277"/>
            <ac:picMk id="5" creationId="{0E83BDF7-FAD8-2499-E7F0-A4F7F771A1D5}"/>
          </ac:picMkLst>
        </pc:picChg>
      </pc:sldChg>
      <pc:sldChg chg="addSp modSp new mod">
        <pc:chgData name="SAMANTHA SRINIVASAN" userId="496a689c-907d-4b92-8fa4-84dbec90c6bf" providerId="ADAL" clId="{00162F2F-048D-4A93-A364-A01989232093}" dt="2023-04-02T05:43:28.412" v="17" actId="113"/>
        <pc:sldMkLst>
          <pc:docMk/>
          <pc:sldMk cId="900831992" sldId="280"/>
        </pc:sldMkLst>
        <pc:spChg chg="add mod">
          <ac:chgData name="SAMANTHA SRINIVASAN" userId="496a689c-907d-4b92-8fa4-84dbec90c6bf" providerId="ADAL" clId="{00162F2F-048D-4A93-A364-A01989232093}" dt="2023-04-02T05:43:28.412" v="17" actId="113"/>
          <ac:spMkLst>
            <pc:docMk/>
            <pc:sldMk cId="900831992" sldId="280"/>
            <ac:spMk id="4" creationId="{13B6169B-C929-925A-43E1-4537842DA98A}"/>
          </ac:spMkLst>
        </pc:spChg>
        <pc:picChg chg="add mod">
          <ac:chgData name="SAMANTHA SRINIVASAN" userId="496a689c-907d-4b92-8fa4-84dbec90c6bf" providerId="ADAL" clId="{00162F2F-048D-4A93-A364-A01989232093}" dt="2023-04-02T05:43:02.720" v="3" actId="1076"/>
          <ac:picMkLst>
            <pc:docMk/>
            <pc:sldMk cId="900831992" sldId="280"/>
            <ac:picMk id="3" creationId="{01D2B63C-D849-1483-CBB9-647AC76DF25F}"/>
          </ac:picMkLst>
        </pc:picChg>
      </pc:sldChg>
      <pc:sldChg chg="addSp delSp modSp new mod">
        <pc:chgData name="SAMANTHA SRINIVASAN" userId="496a689c-907d-4b92-8fa4-84dbec90c6bf" providerId="ADAL" clId="{00162F2F-048D-4A93-A364-A01989232093}" dt="2023-04-02T08:13:56.592" v="77" actId="14100"/>
        <pc:sldMkLst>
          <pc:docMk/>
          <pc:sldMk cId="1157392489" sldId="281"/>
        </pc:sldMkLst>
        <pc:spChg chg="add mod">
          <ac:chgData name="SAMANTHA SRINIVASAN" userId="496a689c-907d-4b92-8fa4-84dbec90c6bf" providerId="ADAL" clId="{00162F2F-048D-4A93-A364-A01989232093}" dt="2023-04-02T08:12:10.966" v="40" actId="14100"/>
          <ac:spMkLst>
            <pc:docMk/>
            <pc:sldMk cId="1157392489" sldId="281"/>
            <ac:spMk id="2" creationId="{DB77A75F-0652-8A78-A975-193EC47CAAF9}"/>
          </ac:spMkLst>
        </pc:spChg>
        <pc:picChg chg="add del mod">
          <ac:chgData name="SAMANTHA SRINIVASAN" userId="496a689c-907d-4b92-8fa4-84dbec90c6bf" providerId="ADAL" clId="{00162F2F-048D-4A93-A364-A01989232093}" dt="2023-04-02T08:12:54.932" v="55" actId="478"/>
          <ac:picMkLst>
            <pc:docMk/>
            <pc:sldMk cId="1157392489" sldId="281"/>
            <ac:picMk id="4" creationId="{8687AF07-DC93-A8EA-CB7E-8704754D4ADC}"/>
          </ac:picMkLst>
        </pc:picChg>
        <pc:picChg chg="add mod">
          <ac:chgData name="SAMANTHA SRINIVASAN" userId="496a689c-907d-4b92-8fa4-84dbec90c6bf" providerId="ADAL" clId="{00162F2F-048D-4A93-A364-A01989232093}" dt="2023-04-02T08:13:45.135" v="71" actId="14100"/>
          <ac:picMkLst>
            <pc:docMk/>
            <pc:sldMk cId="1157392489" sldId="281"/>
            <ac:picMk id="6" creationId="{3AF70BAB-EB2E-4671-B899-C38AFDB04E35}"/>
          </ac:picMkLst>
        </pc:picChg>
        <pc:picChg chg="add mod">
          <ac:chgData name="SAMANTHA SRINIVASAN" userId="496a689c-907d-4b92-8fa4-84dbec90c6bf" providerId="ADAL" clId="{00162F2F-048D-4A93-A364-A01989232093}" dt="2023-04-02T08:13:56.592" v="77" actId="14100"/>
          <ac:picMkLst>
            <pc:docMk/>
            <pc:sldMk cId="1157392489" sldId="281"/>
            <ac:picMk id="8" creationId="{2AAE70F8-0855-6C2A-7C8E-FB3675D690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E34-2F34-A5F0-F1DB-5FBE0D8E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5105-1C92-018A-1956-2F295CE0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F9C4-A2AF-BDC6-23F1-35D29DD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E87A-C2C6-9720-BB21-21E5583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5646-EAE3-2345-02A0-D410C7A4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0B2-8B8F-A08A-FB30-8F649F5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3B55D-26FB-E3C5-7D82-A274F243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7C22-C094-7FCD-0322-A6E4BD2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2A87-C690-758A-1BCC-09015DF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2AD-1242-4F30-059B-06EACDD0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180B-360C-6C5A-D78C-5D85DED1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B5C5-B10B-D6C2-FA89-0E30FBB3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C28-CA13-D86B-A9DB-517E89D6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BF4-7299-7FD9-FFC1-6139D92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787F-FC1E-7F85-9371-8360E0E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3A55-AB62-AA44-6A52-7CA449E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FEEE-55FF-BAB1-C5D2-8AAAA74B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01AE-AD18-4801-AADE-4F8E2964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19E3-8338-ECFB-73E9-3DDBC03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AAD9-0E92-9BE0-D55E-9B921496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316-C8E1-326F-DEE6-25C4024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42A-E9AA-8C84-918A-43E83273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A7A0-1D24-CAF9-A029-EE92A8D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FD9-F3DB-D5C7-A85C-E8055A3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F6B0-8D97-81C8-A72B-F458785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33A-1171-4A00-7A38-46B7E7EA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C45-708A-5395-FEC7-EAE783B5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3710-3667-6BAD-C35F-6178C420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CDDB-A19D-47FC-C750-9CFCBF3E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FAE7-60E1-AB12-89DB-DD26198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237B-E908-9EF3-9E67-C73A71CB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C42-5268-AAED-5510-C9CBDBA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B0A2-2391-B351-83D6-E245F242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5375-C72F-8F5C-728F-E89F100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4878-E93B-6F2B-A4E5-73A3A5F2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638-DB14-6DE2-D815-F3B0715F6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B8C1-D0F0-F4F8-CCF2-BDADAA6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FF3A4-8F39-2341-3777-47FF1A9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69363-1983-4F33-1E49-9BD2CC2E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0DEC-1A9C-5F98-1AE4-5BAAA434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4968-EECE-085E-79E3-EC6330C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E9FD9-24FE-F252-124E-5EEF096C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149D-CF89-B5C9-38B4-9BFB8BA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4B9FE-8CDE-5CD3-45BD-FBA20EF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35918-3348-1E78-53C3-C3C6864D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9E14-32AC-66A4-35FC-AC26CE4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3EDF-4BDB-D0F5-4321-5046A80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FE98-B35C-9D69-0863-A9A2964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14AF-4C9B-CD42-FDAD-55705648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2F83-CC4A-B2A2-9A55-CC63FB1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B9FD-C29C-9CA1-D6AD-9FD95F93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47331-EED2-473A-0EC9-31FA366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3897-A707-3D61-F263-BF76AF7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16A5-E296-5F43-CDFC-651D3E10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7EF7-3744-4869-E019-D2655572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5AB0-31A8-CB53-22DC-6F43C0D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4D07-35F4-529C-3290-2657141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2334-EA52-1460-C711-D6171CEA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0AD9E-6A18-E6E0-D177-670FBDF2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6C951-1CF4-6291-3465-4394ABE9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CF4B-B34A-92DC-A5A6-DB51D6DE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D08A-ACC9-4E5D-B1EE-628F93B37A88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F040-194C-BABD-0421-95FD4A6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6896-235A-C6B8-CC0F-9F917A30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5631-2D57-4FC9-A944-55E4B568F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89925-658D-62CD-7EF4-83E3E68AD74C}"/>
              </a:ext>
            </a:extLst>
          </p:cNvPr>
          <p:cNvSpPr txBox="1">
            <a:spLocks/>
          </p:cNvSpPr>
          <p:nvPr/>
        </p:nvSpPr>
        <p:spPr>
          <a:xfrm>
            <a:off x="1082677" y="2598821"/>
            <a:ext cx="9795638" cy="83017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Interactive Dashboard using Streamlit</a:t>
            </a:r>
          </a:p>
        </p:txBody>
      </p:sp>
    </p:spTree>
    <p:extLst>
      <p:ext uri="{BB962C8B-B14F-4D97-AF65-F5344CB8AC3E}">
        <p14:creationId xmlns:p14="http://schemas.microsoft.com/office/powerpoint/2010/main" val="214662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F05A04-DBD3-F149-8288-88308F0A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3" y="248677"/>
            <a:ext cx="11307813" cy="6360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49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9BA4650-A481-35EF-0B6C-6F745B37E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r="763"/>
          <a:stretch/>
        </p:blipFill>
        <p:spPr>
          <a:xfrm>
            <a:off x="315227" y="120727"/>
            <a:ext cx="11561545" cy="66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44A95B-C936-218D-9738-CEF6A774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" y="843761"/>
            <a:ext cx="10432717" cy="58684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748688-92CC-D00A-C916-8D31941141D0}"/>
              </a:ext>
            </a:extLst>
          </p:cNvPr>
          <p:cNvSpPr txBox="1"/>
          <p:nvPr/>
        </p:nvSpPr>
        <p:spPr>
          <a:xfrm>
            <a:off x="452387" y="191048"/>
            <a:ext cx="1828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Dashboard-1</a:t>
            </a:r>
          </a:p>
        </p:txBody>
      </p:sp>
    </p:spTree>
    <p:extLst>
      <p:ext uri="{BB962C8B-B14F-4D97-AF65-F5344CB8AC3E}">
        <p14:creationId xmlns:p14="http://schemas.microsoft.com/office/powerpoint/2010/main" val="235431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0117A48-71AF-03B3-9A9E-DCB382F6A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6" y="188098"/>
            <a:ext cx="11523208" cy="64818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82715CE-0A20-C976-CC55-CCD92EDE6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1" t="-1037" r="1" b="10963"/>
          <a:stretch/>
        </p:blipFill>
        <p:spPr>
          <a:xfrm>
            <a:off x="452387" y="773417"/>
            <a:ext cx="11590176" cy="5752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91430B-AAC6-261C-E049-412CBA494C8C}"/>
              </a:ext>
            </a:extLst>
          </p:cNvPr>
          <p:cNvSpPr txBox="1"/>
          <p:nvPr/>
        </p:nvSpPr>
        <p:spPr>
          <a:xfrm>
            <a:off x="452387" y="191048"/>
            <a:ext cx="1828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Dashboard-2</a:t>
            </a:r>
          </a:p>
        </p:txBody>
      </p:sp>
    </p:spTree>
    <p:extLst>
      <p:ext uri="{BB962C8B-B14F-4D97-AF65-F5344CB8AC3E}">
        <p14:creationId xmlns:p14="http://schemas.microsoft.com/office/powerpoint/2010/main" val="33153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D8D6AB-95A3-D78F-9F90-01BE9FFE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9" y="207545"/>
            <a:ext cx="11454062" cy="64429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60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63F9994-A8F5-F04F-4A10-FAFAA38F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" y="239923"/>
            <a:ext cx="11397572" cy="6411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96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71D7CA-FD9C-3897-C90C-8CFBAA06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770620"/>
            <a:ext cx="10693668" cy="60151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7068D-4128-F59C-6474-B0FA33CC4D19}"/>
              </a:ext>
            </a:extLst>
          </p:cNvPr>
          <p:cNvSpPr txBox="1"/>
          <p:nvPr/>
        </p:nvSpPr>
        <p:spPr>
          <a:xfrm>
            <a:off x="452387" y="191048"/>
            <a:ext cx="1828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Dashboard-3</a:t>
            </a:r>
          </a:p>
        </p:txBody>
      </p:sp>
    </p:spTree>
    <p:extLst>
      <p:ext uri="{BB962C8B-B14F-4D97-AF65-F5344CB8AC3E}">
        <p14:creationId xmlns:p14="http://schemas.microsoft.com/office/powerpoint/2010/main" val="272489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E3407-F63B-CE34-C684-C15DB304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" y="261686"/>
            <a:ext cx="11309685" cy="6361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71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347AB4-07F2-C36B-CD68-8110D171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" y="229201"/>
            <a:ext cx="11377061" cy="63995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63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SAMANTHA</dc:creator>
  <cp:lastModifiedBy>SRINIVASAN, SAMANTHA</cp:lastModifiedBy>
  <cp:revision>1</cp:revision>
  <dcterms:created xsi:type="dcterms:W3CDTF">2023-03-26T06:06:48Z</dcterms:created>
  <dcterms:modified xsi:type="dcterms:W3CDTF">2023-04-05T04:57:11Z</dcterms:modified>
</cp:coreProperties>
</file>