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9"/>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747542-94E9-8446-866B-FC2CEDB89A2A}" type="doc">
      <dgm:prSet loTypeId="urn:microsoft.com/office/officeart/2005/8/layout/hProcess3" loCatId="" qsTypeId="urn:microsoft.com/office/officeart/2005/8/quickstyle/simple1" qsCatId="simple" csTypeId="urn:microsoft.com/office/officeart/2005/8/colors/accent1_2" csCatId="accent1" phldr="1"/>
      <dgm:spPr/>
    </dgm:pt>
    <dgm:pt modelId="{FA8820BE-1031-9949-A632-ACDFB57237EF}">
      <dgm:prSet phldrT="[Text]"/>
      <dgm:spPr/>
      <dgm:t>
        <a:bodyPr/>
        <a:lstStyle/>
        <a:p>
          <a:r>
            <a:rPr lang="en-US" dirty="0"/>
            <a:t>This is a small portion of the code used to make the game</a:t>
          </a:r>
        </a:p>
      </dgm:t>
    </dgm:pt>
    <dgm:pt modelId="{0853AD92-1091-5C49-A8BC-99321F423856}" type="parTrans" cxnId="{CA8A726C-F50A-9C45-B1CD-854DF0AD31C4}">
      <dgm:prSet/>
      <dgm:spPr/>
      <dgm:t>
        <a:bodyPr/>
        <a:lstStyle/>
        <a:p>
          <a:endParaRPr lang="en-US"/>
        </a:p>
      </dgm:t>
    </dgm:pt>
    <dgm:pt modelId="{B6CE4A39-E054-0641-B23D-61FE074A53DD}" type="sibTrans" cxnId="{CA8A726C-F50A-9C45-B1CD-854DF0AD31C4}">
      <dgm:prSet/>
      <dgm:spPr/>
      <dgm:t>
        <a:bodyPr/>
        <a:lstStyle/>
        <a:p>
          <a:endParaRPr lang="en-US"/>
        </a:p>
      </dgm:t>
    </dgm:pt>
    <dgm:pt modelId="{DF914EE2-7A26-C54C-929B-1A558FCD3EAB}" type="pres">
      <dgm:prSet presAssocID="{B7747542-94E9-8446-866B-FC2CEDB89A2A}" presName="Name0" presStyleCnt="0">
        <dgm:presLayoutVars>
          <dgm:dir/>
          <dgm:animLvl val="lvl"/>
          <dgm:resizeHandles val="exact"/>
        </dgm:presLayoutVars>
      </dgm:prSet>
      <dgm:spPr/>
    </dgm:pt>
    <dgm:pt modelId="{824276CF-8F27-AE4D-AADC-2F5AF6D4E3E7}" type="pres">
      <dgm:prSet presAssocID="{B7747542-94E9-8446-866B-FC2CEDB89A2A}" presName="dummy" presStyleCnt="0"/>
      <dgm:spPr/>
    </dgm:pt>
    <dgm:pt modelId="{0BCB4CEF-E4FD-784C-A087-7EBCA818C53F}" type="pres">
      <dgm:prSet presAssocID="{B7747542-94E9-8446-866B-FC2CEDB89A2A}" presName="linH" presStyleCnt="0"/>
      <dgm:spPr/>
    </dgm:pt>
    <dgm:pt modelId="{86645CD6-4EA8-E747-B055-F97A229D0776}" type="pres">
      <dgm:prSet presAssocID="{B7747542-94E9-8446-866B-FC2CEDB89A2A}" presName="padding1" presStyleCnt="0"/>
      <dgm:spPr/>
    </dgm:pt>
    <dgm:pt modelId="{ED7BC61B-6C53-E349-BAC8-1FDAF5D14C96}" type="pres">
      <dgm:prSet presAssocID="{FA8820BE-1031-9949-A632-ACDFB57237EF}" presName="linV" presStyleCnt="0"/>
      <dgm:spPr/>
    </dgm:pt>
    <dgm:pt modelId="{3CEA17BB-BB2D-BE49-9A87-F90B65155D89}" type="pres">
      <dgm:prSet presAssocID="{FA8820BE-1031-9949-A632-ACDFB57237EF}" presName="spVertical1" presStyleCnt="0"/>
      <dgm:spPr/>
    </dgm:pt>
    <dgm:pt modelId="{4E038AD0-A376-9A41-B3E5-930E41606221}" type="pres">
      <dgm:prSet presAssocID="{FA8820BE-1031-9949-A632-ACDFB57237EF}" presName="parTx" presStyleLbl="revTx" presStyleIdx="0" presStyleCnt="1">
        <dgm:presLayoutVars>
          <dgm:chMax val="0"/>
          <dgm:chPref val="0"/>
          <dgm:bulletEnabled val="1"/>
        </dgm:presLayoutVars>
      </dgm:prSet>
      <dgm:spPr/>
    </dgm:pt>
    <dgm:pt modelId="{37FEC9E2-7022-F74A-8C5E-307C5D005D0F}" type="pres">
      <dgm:prSet presAssocID="{FA8820BE-1031-9949-A632-ACDFB57237EF}" presName="spVertical2" presStyleCnt="0"/>
      <dgm:spPr/>
    </dgm:pt>
    <dgm:pt modelId="{3C2AA765-D845-6443-BEA7-FB9CD71F6BAE}" type="pres">
      <dgm:prSet presAssocID="{FA8820BE-1031-9949-A632-ACDFB57237EF}" presName="spVertical3" presStyleCnt="0"/>
      <dgm:spPr/>
    </dgm:pt>
    <dgm:pt modelId="{12F910D3-A681-A541-B224-6795A7D029BC}" type="pres">
      <dgm:prSet presAssocID="{B7747542-94E9-8446-866B-FC2CEDB89A2A}" presName="padding2" presStyleCnt="0"/>
      <dgm:spPr/>
    </dgm:pt>
    <dgm:pt modelId="{AF49D73F-104D-CD4E-9299-5D40BFCD4A60}" type="pres">
      <dgm:prSet presAssocID="{B7747542-94E9-8446-866B-FC2CEDB89A2A}" presName="negArrow" presStyleCnt="0"/>
      <dgm:spPr/>
    </dgm:pt>
    <dgm:pt modelId="{40CE76AC-5C33-BC4A-833A-BA0202C9959B}" type="pres">
      <dgm:prSet presAssocID="{B7747542-94E9-8446-866B-FC2CEDB89A2A}" presName="backgroundArrow" presStyleLbl="node1" presStyleIdx="0" presStyleCnt="1"/>
      <dgm:spPr/>
    </dgm:pt>
  </dgm:ptLst>
  <dgm:cxnLst>
    <dgm:cxn modelId="{B3D26929-97CA-2940-8B06-E9CDCB6E62AB}" type="presOf" srcId="{FA8820BE-1031-9949-A632-ACDFB57237EF}" destId="{4E038AD0-A376-9A41-B3E5-930E41606221}" srcOrd="0" destOrd="0" presId="urn:microsoft.com/office/officeart/2005/8/layout/hProcess3"/>
    <dgm:cxn modelId="{8E56B754-5E23-3C45-A823-9801C022A380}" type="presOf" srcId="{B7747542-94E9-8446-866B-FC2CEDB89A2A}" destId="{DF914EE2-7A26-C54C-929B-1A558FCD3EAB}" srcOrd="0" destOrd="0" presId="urn:microsoft.com/office/officeart/2005/8/layout/hProcess3"/>
    <dgm:cxn modelId="{CA8A726C-F50A-9C45-B1CD-854DF0AD31C4}" srcId="{B7747542-94E9-8446-866B-FC2CEDB89A2A}" destId="{FA8820BE-1031-9949-A632-ACDFB57237EF}" srcOrd="0" destOrd="0" parTransId="{0853AD92-1091-5C49-A8BC-99321F423856}" sibTransId="{B6CE4A39-E054-0641-B23D-61FE074A53DD}"/>
    <dgm:cxn modelId="{3D352CD1-0036-DE4F-A5D1-A59AD8C51C64}" type="presParOf" srcId="{DF914EE2-7A26-C54C-929B-1A558FCD3EAB}" destId="{824276CF-8F27-AE4D-AADC-2F5AF6D4E3E7}" srcOrd="0" destOrd="0" presId="urn:microsoft.com/office/officeart/2005/8/layout/hProcess3"/>
    <dgm:cxn modelId="{4E9D3E26-EA5E-E74F-8F2B-6671577F8D54}" type="presParOf" srcId="{DF914EE2-7A26-C54C-929B-1A558FCD3EAB}" destId="{0BCB4CEF-E4FD-784C-A087-7EBCA818C53F}" srcOrd="1" destOrd="0" presId="urn:microsoft.com/office/officeart/2005/8/layout/hProcess3"/>
    <dgm:cxn modelId="{88110E13-8D84-3940-9FF3-4BE49B62C8BF}" type="presParOf" srcId="{0BCB4CEF-E4FD-784C-A087-7EBCA818C53F}" destId="{86645CD6-4EA8-E747-B055-F97A229D0776}" srcOrd="0" destOrd="0" presId="urn:microsoft.com/office/officeart/2005/8/layout/hProcess3"/>
    <dgm:cxn modelId="{4CB320D0-DA94-6145-B973-F28B0368EFF2}" type="presParOf" srcId="{0BCB4CEF-E4FD-784C-A087-7EBCA818C53F}" destId="{ED7BC61B-6C53-E349-BAC8-1FDAF5D14C96}" srcOrd="1" destOrd="0" presId="urn:microsoft.com/office/officeart/2005/8/layout/hProcess3"/>
    <dgm:cxn modelId="{58498254-5763-3742-8592-BF4074FAE53D}" type="presParOf" srcId="{ED7BC61B-6C53-E349-BAC8-1FDAF5D14C96}" destId="{3CEA17BB-BB2D-BE49-9A87-F90B65155D89}" srcOrd="0" destOrd="0" presId="urn:microsoft.com/office/officeart/2005/8/layout/hProcess3"/>
    <dgm:cxn modelId="{33AD944B-DE24-4545-8B2B-B277FD1BDD27}" type="presParOf" srcId="{ED7BC61B-6C53-E349-BAC8-1FDAF5D14C96}" destId="{4E038AD0-A376-9A41-B3E5-930E41606221}" srcOrd="1" destOrd="0" presId="urn:microsoft.com/office/officeart/2005/8/layout/hProcess3"/>
    <dgm:cxn modelId="{CC659716-932E-D343-AAC4-10527905A5A8}" type="presParOf" srcId="{ED7BC61B-6C53-E349-BAC8-1FDAF5D14C96}" destId="{37FEC9E2-7022-F74A-8C5E-307C5D005D0F}" srcOrd="2" destOrd="0" presId="urn:microsoft.com/office/officeart/2005/8/layout/hProcess3"/>
    <dgm:cxn modelId="{0602820C-50D1-2946-A1CC-AA57CD5DD408}" type="presParOf" srcId="{ED7BC61B-6C53-E349-BAC8-1FDAF5D14C96}" destId="{3C2AA765-D845-6443-BEA7-FB9CD71F6BAE}" srcOrd="3" destOrd="0" presId="urn:microsoft.com/office/officeart/2005/8/layout/hProcess3"/>
    <dgm:cxn modelId="{B382C191-9779-2344-B547-8C2C9DFA5545}" type="presParOf" srcId="{0BCB4CEF-E4FD-784C-A087-7EBCA818C53F}" destId="{12F910D3-A681-A541-B224-6795A7D029BC}" srcOrd="2" destOrd="0" presId="urn:microsoft.com/office/officeart/2005/8/layout/hProcess3"/>
    <dgm:cxn modelId="{668DEA6E-CDDA-5C48-9526-6A0B8D6ACE9D}" type="presParOf" srcId="{0BCB4CEF-E4FD-784C-A087-7EBCA818C53F}" destId="{AF49D73F-104D-CD4E-9299-5D40BFCD4A60}" srcOrd="3" destOrd="0" presId="urn:microsoft.com/office/officeart/2005/8/layout/hProcess3"/>
    <dgm:cxn modelId="{0F36A782-662B-6E4B-9EAC-E3612159B9EA}" type="presParOf" srcId="{0BCB4CEF-E4FD-784C-A087-7EBCA818C53F}" destId="{40CE76AC-5C33-BC4A-833A-BA0202C9959B}"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E76AC-5C33-BC4A-833A-BA0202C9959B}">
      <dsp:nvSpPr>
        <dsp:cNvPr id="0" name=""/>
        <dsp:cNvSpPr/>
      </dsp:nvSpPr>
      <dsp:spPr>
        <a:xfrm>
          <a:off x="0" y="295573"/>
          <a:ext cx="3702756" cy="1456033"/>
        </a:xfrm>
        <a:prstGeom prst="right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038AD0-A376-9A41-B3E5-930E41606221}">
      <dsp:nvSpPr>
        <dsp:cNvPr id="0" name=""/>
        <dsp:cNvSpPr/>
      </dsp:nvSpPr>
      <dsp:spPr>
        <a:xfrm>
          <a:off x="298679" y="659582"/>
          <a:ext cx="3033801" cy="728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52400" numCol="1" spcCol="1270" anchor="ctr" anchorCtr="0">
          <a:noAutofit/>
        </a:bodyPr>
        <a:lstStyle/>
        <a:p>
          <a:pPr marL="0" lvl="0" indent="0" algn="ctr" defTabSz="666750">
            <a:lnSpc>
              <a:spcPct val="90000"/>
            </a:lnSpc>
            <a:spcBef>
              <a:spcPct val="0"/>
            </a:spcBef>
            <a:spcAft>
              <a:spcPct val="35000"/>
            </a:spcAft>
            <a:buNone/>
          </a:pPr>
          <a:r>
            <a:rPr lang="en-US" sz="1500" kern="1200" dirty="0"/>
            <a:t>This is a small portion of the code used to make the game</a:t>
          </a:r>
        </a:p>
      </dsp:txBody>
      <dsp:txXfrm>
        <a:off x="298679" y="659582"/>
        <a:ext cx="3033801" cy="7280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4/26/24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4/26/24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50F5-FFE3-48EA-A135-1EF65EF9142F}"/>
              </a:ext>
            </a:extLst>
          </p:cNvPr>
          <p:cNvSpPr>
            <a:spLocks noGrp="1"/>
          </p:cNvSpPr>
          <p:nvPr>
            <p:ph type="title"/>
          </p:nvPr>
        </p:nvSpPr>
        <p:spPr>
          <a:xfrm>
            <a:off x="91545" y="0"/>
            <a:ext cx="6099048" cy="1229710"/>
          </a:xfrm>
        </p:spPr>
        <p:txBody>
          <a:bodyPr>
            <a:normAutofit fontScale="90000"/>
          </a:bodyPr>
          <a:lstStyle/>
          <a:p>
            <a:r>
              <a:rPr lang="en-US" sz="4800" b="1" dirty="0"/>
              <a:t>Classic Tetris Game </a:t>
            </a:r>
            <a:r>
              <a:rPr lang="en-US" sz="2200" dirty="0"/>
              <a:t>BY: Samantha Julian</a:t>
            </a:r>
            <a:endParaRPr lang="en-US" sz="4800" dirty="0"/>
          </a:p>
        </p:txBody>
      </p:sp>
      <p:pic>
        <p:nvPicPr>
          <p:cNvPr id="7" name="Picture 6" descr="A screenshot of a game&#10;&#10;Description automatically generated">
            <a:extLst>
              <a:ext uri="{FF2B5EF4-FFF2-40B4-BE49-F238E27FC236}">
                <a16:creationId xmlns:a16="http://schemas.microsoft.com/office/drawing/2014/main" id="{17319530-F30B-B5AD-24AB-D1C32A64F0C2}"/>
              </a:ext>
            </a:extLst>
          </p:cNvPr>
          <p:cNvPicPr>
            <a:picLocks noChangeAspect="1"/>
          </p:cNvPicPr>
          <p:nvPr/>
        </p:nvPicPr>
        <p:blipFill>
          <a:blip r:embed="rId2"/>
          <a:stretch>
            <a:fillRect/>
          </a:stretch>
        </p:blipFill>
        <p:spPr>
          <a:xfrm>
            <a:off x="192301" y="1781212"/>
            <a:ext cx="3702756" cy="4716775"/>
          </a:xfrm>
          <a:prstGeom prst="rect">
            <a:avLst/>
          </a:prstGeom>
        </p:spPr>
      </p:pic>
      <p:sp>
        <p:nvSpPr>
          <p:cNvPr id="8" name="TextBox 7">
            <a:extLst>
              <a:ext uri="{FF2B5EF4-FFF2-40B4-BE49-F238E27FC236}">
                <a16:creationId xmlns:a16="http://schemas.microsoft.com/office/drawing/2014/main" id="{8719AC9B-E432-DE82-0212-7A694A3B57C1}"/>
              </a:ext>
            </a:extLst>
          </p:cNvPr>
          <p:cNvSpPr txBox="1"/>
          <p:nvPr/>
        </p:nvSpPr>
        <p:spPr>
          <a:xfrm>
            <a:off x="4134069" y="4737492"/>
            <a:ext cx="7558448" cy="1477328"/>
          </a:xfrm>
          <a:prstGeom prst="rect">
            <a:avLst/>
          </a:prstGeom>
          <a:noFill/>
        </p:spPr>
        <p:txBody>
          <a:bodyPr wrap="square" rtlCol="0">
            <a:spAutoFit/>
          </a:bodyPr>
          <a:lstStyle/>
          <a:p>
            <a:r>
              <a:rPr lang="en-US" dirty="0"/>
              <a:t>This program allows users to play the classic Tetris game, with a scorecard on the side. The goal is to make complete rows using the game pieces. You can rotate each piece by clicking the right or left arrows. The down key will make pieces drop faster. The code was made using </a:t>
            </a:r>
            <a:r>
              <a:rPr lang="en-US" dirty="0" err="1"/>
              <a:t>pygame</a:t>
            </a:r>
            <a:r>
              <a:rPr lang="en-US" dirty="0"/>
              <a:t>.</a:t>
            </a:r>
          </a:p>
        </p:txBody>
      </p:sp>
      <p:pic>
        <p:nvPicPr>
          <p:cNvPr id="10" name="Picture 9" descr="A screen shot of a computer screen&#10;&#10;Description automatically generated">
            <a:extLst>
              <a:ext uri="{FF2B5EF4-FFF2-40B4-BE49-F238E27FC236}">
                <a16:creationId xmlns:a16="http://schemas.microsoft.com/office/drawing/2014/main" id="{AA073EA7-A045-A133-5F3B-99488BAB870A}"/>
              </a:ext>
            </a:extLst>
          </p:cNvPr>
          <p:cNvPicPr>
            <a:picLocks noChangeAspect="1"/>
          </p:cNvPicPr>
          <p:nvPr/>
        </p:nvPicPr>
        <p:blipFill>
          <a:blip r:embed="rId3"/>
          <a:stretch>
            <a:fillRect/>
          </a:stretch>
        </p:blipFill>
        <p:spPr>
          <a:xfrm>
            <a:off x="7836825" y="172528"/>
            <a:ext cx="4074442" cy="4484857"/>
          </a:xfrm>
          <a:prstGeom prst="rect">
            <a:avLst/>
          </a:prstGeom>
        </p:spPr>
      </p:pic>
      <p:graphicFrame>
        <p:nvGraphicFramePr>
          <p:cNvPr id="14" name="Diagram 13">
            <a:extLst>
              <a:ext uri="{FF2B5EF4-FFF2-40B4-BE49-F238E27FC236}">
                <a16:creationId xmlns:a16="http://schemas.microsoft.com/office/drawing/2014/main" id="{99005F43-2CE8-0261-6827-BE791DD37B93}"/>
              </a:ext>
            </a:extLst>
          </p:cNvPr>
          <p:cNvGraphicFramePr/>
          <p:nvPr>
            <p:extLst>
              <p:ext uri="{D42A27DB-BD31-4B8C-83A1-F6EECF244321}">
                <p14:modId xmlns:p14="http://schemas.microsoft.com/office/powerpoint/2010/main" val="2752108158"/>
              </p:ext>
            </p:extLst>
          </p:nvPr>
        </p:nvGraphicFramePr>
        <p:xfrm>
          <a:off x="4134069" y="1781212"/>
          <a:ext cx="3702756" cy="20471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TextBox 14">
            <a:extLst>
              <a:ext uri="{FF2B5EF4-FFF2-40B4-BE49-F238E27FC236}">
                <a16:creationId xmlns:a16="http://schemas.microsoft.com/office/drawing/2014/main" id="{98B91323-7F32-A4EC-A6C3-17C6EF60C039}"/>
              </a:ext>
            </a:extLst>
          </p:cNvPr>
          <p:cNvSpPr txBox="1"/>
          <p:nvPr/>
        </p:nvSpPr>
        <p:spPr>
          <a:xfrm flipH="1">
            <a:off x="4134069" y="6266069"/>
            <a:ext cx="5594552" cy="369332"/>
          </a:xfrm>
          <a:prstGeom prst="rect">
            <a:avLst/>
          </a:prstGeom>
          <a:noFill/>
        </p:spPr>
        <p:txBody>
          <a:bodyPr wrap="square" rtlCol="0">
            <a:spAutoFit/>
          </a:bodyPr>
          <a:lstStyle/>
          <a:p>
            <a:r>
              <a:rPr lang="en-US" dirty="0"/>
              <a:t>https://</a:t>
            </a:r>
            <a:r>
              <a:rPr lang="en-US" dirty="0" err="1"/>
              <a:t>github.com</a:t>
            </a:r>
            <a:r>
              <a:rPr lang="en-US" dirty="0"/>
              <a:t>/</a:t>
            </a:r>
            <a:r>
              <a:rPr lang="en-US" dirty="0" err="1"/>
              <a:t>Samanthajulian</a:t>
            </a:r>
            <a:r>
              <a:rPr lang="en-US" dirty="0"/>
              <a:t>/classic-</a:t>
            </a:r>
            <a:r>
              <a:rPr lang="en-US" dirty="0" err="1"/>
              <a:t>tetris</a:t>
            </a:r>
            <a:endParaRPr lang="en-US" dirty="0"/>
          </a:p>
        </p:txBody>
      </p:sp>
    </p:spTree>
    <p:extLst>
      <p:ext uri="{BB962C8B-B14F-4D97-AF65-F5344CB8AC3E}">
        <p14:creationId xmlns:p14="http://schemas.microsoft.com/office/powerpoint/2010/main" val="2242341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375</TotalTime>
  <Words>88</Words>
  <Application>Microsoft Macintosh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Century Gothic</vt:lpstr>
      <vt:lpstr>Mesh</vt:lpstr>
      <vt:lpstr>Classic Tetris Game BY: Samantha Julian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 Tetris Game BY: Samantha Julian</dc:title>
  <dc:creator>Samantha Julian</dc:creator>
  <cp:lastModifiedBy>Samantha Julian</cp:lastModifiedBy>
  <cp:revision>1</cp:revision>
  <dcterms:created xsi:type="dcterms:W3CDTF">2024-04-26T20:57:38Z</dcterms:created>
  <dcterms:modified xsi:type="dcterms:W3CDTF">2024-04-27T03:12:43Z</dcterms:modified>
</cp:coreProperties>
</file>