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21945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691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48100" y="4765280"/>
            <a:ext cx="20449500" cy="13136700"/>
          </a:xfrm>
          <a:prstGeom prst="rect">
            <a:avLst/>
          </a:prstGeom>
          <a:noFill/>
          <a:ln>
            <a:noFill/>
          </a:ln>
        </p:spPr>
        <p:txBody>
          <a:bodyPr anchorCtr="0" anchor="b" bIns="341325" lIns="341325" spcFirstLastPara="1" rIns="341325" wrap="square" tIns="341325">
            <a:normAutofit/>
          </a:bodyPr>
          <a:lstStyle>
            <a:lvl1pPr lvl="0" algn="ctr">
              <a:lnSpc>
                <a:spcPct val="100000"/>
              </a:lnSpc>
              <a:spcBef>
                <a:spcPts val="0"/>
              </a:spcBef>
              <a:spcAft>
                <a:spcPts val="0"/>
              </a:spcAft>
              <a:buSzPts val="19400"/>
              <a:buNone/>
              <a:defRPr sz="19400"/>
            </a:lvl1pPr>
            <a:lvl2pPr lvl="1" algn="ctr">
              <a:lnSpc>
                <a:spcPct val="100000"/>
              </a:lnSpc>
              <a:spcBef>
                <a:spcPts val="0"/>
              </a:spcBef>
              <a:spcAft>
                <a:spcPts val="0"/>
              </a:spcAft>
              <a:buSzPts val="19400"/>
              <a:buNone/>
              <a:defRPr sz="19400"/>
            </a:lvl2pPr>
            <a:lvl3pPr lvl="2" algn="ctr">
              <a:lnSpc>
                <a:spcPct val="100000"/>
              </a:lnSpc>
              <a:spcBef>
                <a:spcPts val="0"/>
              </a:spcBef>
              <a:spcAft>
                <a:spcPts val="0"/>
              </a:spcAft>
              <a:buSzPts val="19400"/>
              <a:buNone/>
              <a:defRPr sz="19400"/>
            </a:lvl3pPr>
            <a:lvl4pPr lvl="3" algn="ctr">
              <a:lnSpc>
                <a:spcPct val="100000"/>
              </a:lnSpc>
              <a:spcBef>
                <a:spcPts val="0"/>
              </a:spcBef>
              <a:spcAft>
                <a:spcPts val="0"/>
              </a:spcAft>
              <a:buSzPts val="19400"/>
              <a:buNone/>
              <a:defRPr sz="19400"/>
            </a:lvl4pPr>
            <a:lvl5pPr lvl="4" algn="ctr">
              <a:lnSpc>
                <a:spcPct val="100000"/>
              </a:lnSpc>
              <a:spcBef>
                <a:spcPts val="0"/>
              </a:spcBef>
              <a:spcAft>
                <a:spcPts val="0"/>
              </a:spcAft>
              <a:buSzPts val="19400"/>
              <a:buNone/>
              <a:defRPr sz="19400"/>
            </a:lvl5pPr>
            <a:lvl6pPr lvl="5" algn="ctr">
              <a:lnSpc>
                <a:spcPct val="100000"/>
              </a:lnSpc>
              <a:spcBef>
                <a:spcPts val="0"/>
              </a:spcBef>
              <a:spcAft>
                <a:spcPts val="0"/>
              </a:spcAft>
              <a:buSzPts val="19400"/>
              <a:buNone/>
              <a:defRPr sz="19400"/>
            </a:lvl6pPr>
            <a:lvl7pPr lvl="6" algn="ctr">
              <a:lnSpc>
                <a:spcPct val="100000"/>
              </a:lnSpc>
              <a:spcBef>
                <a:spcPts val="0"/>
              </a:spcBef>
              <a:spcAft>
                <a:spcPts val="0"/>
              </a:spcAft>
              <a:buSzPts val="19400"/>
              <a:buNone/>
              <a:defRPr sz="19400"/>
            </a:lvl7pPr>
            <a:lvl8pPr lvl="7" algn="ctr">
              <a:lnSpc>
                <a:spcPct val="100000"/>
              </a:lnSpc>
              <a:spcBef>
                <a:spcPts val="0"/>
              </a:spcBef>
              <a:spcAft>
                <a:spcPts val="0"/>
              </a:spcAft>
              <a:buSzPts val="19400"/>
              <a:buNone/>
              <a:defRPr sz="19400"/>
            </a:lvl8pPr>
            <a:lvl9pPr lvl="8" algn="ctr">
              <a:lnSpc>
                <a:spcPct val="100000"/>
              </a:lnSpc>
              <a:spcBef>
                <a:spcPts val="0"/>
              </a:spcBef>
              <a:spcAft>
                <a:spcPts val="0"/>
              </a:spcAft>
              <a:buSzPts val="19400"/>
              <a:buNone/>
              <a:defRPr sz="19400"/>
            </a:lvl9pPr>
          </a:lstStyle>
          <a:p/>
        </p:txBody>
      </p:sp>
      <p:sp>
        <p:nvSpPr>
          <p:cNvPr id="11" name="Google Shape;11;p2"/>
          <p:cNvSpPr txBox="1"/>
          <p:nvPr>
            <p:ph idx="1" type="subTitle"/>
          </p:nvPr>
        </p:nvSpPr>
        <p:spPr>
          <a:xfrm>
            <a:off x="748080" y="18138400"/>
            <a:ext cx="20449500" cy="5072700"/>
          </a:xfrm>
          <a:prstGeom prst="rect">
            <a:avLst/>
          </a:prstGeom>
          <a:noFill/>
          <a:ln>
            <a:noFill/>
          </a:ln>
        </p:spPr>
        <p:txBody>
          <a:bodyPr anchorCtr="0" anchor="t" bIns="341325" lIns="341325" spcFirstLastPara="1" rIns="341325" wrap="square" tIns="341325">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12" name="Google Shape;12;p2"/>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748080" y="7079200"/>
            <a:ext cx="20449500" cy="12566400"/>
          </a:xfrm>
          <a:prstGeom prst="rect">
            <a:avLst/>
          </a:prstGeom>
          <a:noFill/>
          <a:ln>
            <a:noFill/>
          </a:ln>
        </p:spPr>
        <p:txBody>
          <a:bodyPr anchorCtr="0" anchor="b" bIns="341325" lIns="341325" spcFirstLastPara="1" rIns="341325" wrap="square" tIns="341325">
            <a:normAutofit/>
          </a:bodyPr>
          <a:lstStyle>
            <a:lvl1pPr lvl="0" algn="ctr">
              <a:lnSpc>
                <a:spcPct val="100000"/>
              </a:lnSpc>
              <a:spcBef>
                <a:spcPts val="0"/>
              </a:spcBef>
              <a:spcAft>
                <a:spcPts val="0"/>
              </a:spcAft>
              <a:buSzPts val="44800"/>
              <a:buNone/>
              <a:defRPr sz="44800"/>
            </a:lvl1pPr>
            <a:lvl2pPr lvl="1" algn="ctr">
              <a:lnSpc>
                <a:spcPct val="100000"/>
              </a:lnSpc>
              <a:spcBef>
                <a:spcPts val="0"/>
              </a:spcBef>
              <a:spcAft>
                <a:spcPts val="0"/>
              </a:spcAft>
              <a:buSzPts val="44800"/>
              <a:buNone/>
              <a:defRPr sz="44800"/>
            </a:lvl2pPr>
            <a:lvl3pPr lvl="2" algn="ctr">
              <a:lnSpc>
                <a:spcPct val="100000"/>
              </a:lnSpc>
              <a:spcBef>
                <a:spcPts val="0"/>
              </a:spcBef>
              <a:spcAft>
                <a:spcPts val="0"/>
              </a:spcAft>
              <a:buSzPts val="44800"/>
              <a:buNone/>
              <a:defRPr sz="44800"/>
            </a:lvl3pPr>
            <a:lvl4pPr lvl="3" algn="ctr">
              <a:lnSpc>
                <a:spcPct val="100000"/>
              </a:lnSpc>
              <a:spcBef>
                <a:spcPts val="0"/>
              </a:spcBef>
              <a:spcAft>
                <a:spcPts val="0"/>
              </a:spcAft>
              <a:buSzPts val="44800"/>
              <a:buNone/>
              <a:defRPr sz="44800"/>
            </a:lvl4pPr>
            <a:lvl5pPr lvl="4" algn="ctr">
              <a:lnSpc>
                <a:spcPct val="100000"/>
              </a:lnSpc>
              <a:spcBef>
                <a:spcPts val="0"/>
              </a:spcBef>
              <a:spcAft>
                <a:spcPts val="0"/>
              </a:spcAft>
              <a:buSzPts val="44800"/>
              <a:buNone/>
              <a:defRPr sz="44800"/>
            </a:lvl5pPr>
            <a:lvl6pPr lvl="5" algn="ctr">
              <a:lnSpc>
                <a:spcPct val="100000"/>
              </a:lnSpc>
              <a:spcBef>
                <a:spcPts val="0"/>
              </a:spcBef>
              <a:spcAft>
                <a:spcPts val="0"/>
              </a:spcAft>
              <a:buSzPts val="44800"/>
              <a:buNone/>
              <a:defRPr sz="44800"/>
            </a:lvl6pPr>
            <a:lvl7pPr lvl="6" algn="ctr">
              <a:lnSpc>
                <a:spcPct val="100000"/>
              </a:lnSpc>
              <a:spcBef>
                <a:spcPts val="0"/>
              </a:spcBef>
              <a:spcAft>
                <a:spcPts val="0"/>
              </a:spcAft>
              <a:buSzPts val="44800"/>
              <a:buNone/>
              <a:defRPr sz="44800"/>
            </a:lvl7pPr>
            <a:lvl8pPr lvl="7" algn="ctr">
              <a:lnSpc>
                <a:spcPct val="100000"/>
              </a:lnSpc>
              <a:spcBef>
                <a:spcPts val="0"/>
              </a:spcBef>
              <a:spcAft>
                <a:spcPts val="0"/>
              </a:spcAft>
              <a:buSzPts val="44800"/>
              <a:buNone/>
              <a:defRPr sz="44800"/>
            </a:lvl8pPr>
            <a:lvl9pPr lvl="8" algn="ctr">
              <a:lnSpc>
                <a:spcPct val="100000"/>
              </a:lnSpc>
              <a:spcBef>
                <a:spcPts val="0"/>
              </a:spcBef>
              <a:spcAft>
                <a:spcPts val="0"/>
              </a:spcAft>
              <a:buSzPts val="44800"/>
              <a:buNone/>
              <a:defRPr sz="44800"/>
            </a:lvl9pPr>
          </a:lstStyle>
          <a:p>
            <a:r>
              <a:t>xx%</a:t>
            </a:r>
          </a:p>
        </p:txBody>
      </p:sp>
      <p:sp>
        <p:nvSpPr>
          <p:cNvPr id="46" name="Google Shape;46;p11"/>
          <p:cNvSpPr txBox="1"/>
          <p:nvPr>
            <p:ph idx="1" type="body"/>
          </p:nvPr>
        </p:nvSpPr>
        <p:spPr>
          <a:xfrm>
            <a:off x="748080" y="20174240"/>
            <a:ext cx="20449500" cy="8325000"/>
          </a:xfrm>
          <a:prstGeom prst="rect">
            <a:avLst/>
          </a:prstGeom>
          <a:noFill/>
          <a:ln>
            <a:noFill/>
          </a:ln>
        </p:spPr>
        <p:txBody>
          <a:bodyPr anchorCtr="0" anchor="t" bIns="341325" lIns="341325" spcFirstLastPara="1" rIns="341325" wrap="square" tIns="341325">
            <a:normAutofit/>
          </a:bodyPr>
          <a:lstStyle>
            <a:lvl1pPr indent="-654050" lvl="0" marL="457200" algn="ctr">
              <a:lnSpc>
                <a:spcPct val="115000"/>
              </a:lnSpc>
              <a:spcBef>
                <a:spcPts val="0"/>
              </a:spcBef>
              <a:spcAft>
                <a:spcPts val="0"/>
              </a:spcAft>
              <a:buSzPts val="6700"/>
              <a:buChar char="●"/>
              <a:defRPr/>
            </a:lvl1pPr>
            <a:lvl2pPr indent="-558800" lvl="1" marL="914400" algn="ctr">
              <a:lnSpc>
                <a:spcPct val="115000"/>
              </a:lnSpc>
              <a:spcBef>
                <a:spcPts val="0"/>
              </a:spcBef>
              <a:spcAft>
                <a:spcPts val="0"/>
              </a:spcAft>
              <a:buSzPts val="5200"/>
              <a:buChar char="○"/>
              <a:defRPr/>
            </a:lvl2pPr>
            <a:lvl3pPr indent="-558800" lvl="2" marL="1371600" algn="ctr">
              <a:lnSpc>
                <a:spcPct val="115000"/>
              </a:lnSpc>
              <a:spcBef>
                <a:spcPts val="0"/>
              </a:spcBef>
              <a:spcAft>
                <a:spcPts val="0"/>
              </a:spcAft>
              <a:buSzPts val="5200"/>
              <a:buChar char="■"/>
              <a:defRPr/>
            </a:lvl3pPr>
            <a:lvl4pPr indent="-558800" lvl="3" marL="1828800" algn="ctr">
              <a:lnSpc>
                <a:spcPct val="115000"/>
              </a:lnSpc>
              <a:spcBef>
                <a:spcPts val="0"/>
              </a:spcBef>
              <a:spcAft>
                <a:spcPts val="0"/>
              </a:spcAft>
              <a:buSzPts val="5200"/>
              <a:buChar char="●"/>
              <a:defRPr/>
            </a:lvl4pPr>
            <a:lvl5pPr indent="-558800" lvl="4" marL="2286000" algn="ctr">
              <a:lnSpc>
                <a:spcPct val="115000"/>
              </a:lnSpc>
              <a:spcBef>
                <a:spcPts val="0"/>
              </a:spcBef>
              <a:spcAft>
                <a:spcPts val="0"/>
              </a:spcAft>
              <a:buSzPts val="5200"/>
              <a:buChar char="○"/>
              <a:defRPr/>
            </a:lvl5pPr>
            <a:lvl6pPr indent="-558800" lvl="5" marL="2743200" algn="ctr">
              <a:lnSpc>
                <a:spcPct val="115000"/>
              </a:lnSpc>
              <a:spcBef>
                <a:spcPts val="0"/>
              </a:spcBef>
              <a:spcAft>
                <a:spcPts val="0"/>
              </a:spcAft>
              <a:buSzPts val="5200"/>
              <a:buChar char="■"/>
              <a:defRPr/>
            </a:lvl6pPr>
            <a:lvl7pPr indent="-558800" lvl="6" marL="3200400" algn="ctr">
              <a:lnSpc>
                <a:spcPct val="115000"/>
              </a:lnSpc>
              <a:spcBef>
                <a:spcPts val="0"/>
              </a:spcBef>
              <a:spcAft>
                <a:spcPts val="0"/>
              </a:spcAft>
              <a:buSzPts val="5200"/>
              <a:buChar char="●"/>
              <a:defRPr/>
            </a:lvl7pPr>
            <a:lvl8pPr indent="-558800" lvl="7" marL="3657600" algn="ctr">
              <a:lnSpc>
                <a:spcPct val="115000"/>
              </a:lnSpc>
              <a:spcBef>
                <a:spcPts val="0"/>
              </a:spcBef>
              <a:spcAft>
                <a:spcPts val="0"/>
              </a:spcAft>
              <a:buSzPts val="5200"/>
              <a:buChar char="○"/>
              <a:defRPr/>
            </a:lvl8pPr>
            <a:lvl9pPr indent="-558800" lvl="8" marL="4114800" algn="ctr">
              <a:lnSpc>
                <a:spcPct val="115000"/>
              </a:lnSpc>
              <a:spcBef>
                <a:spcPts val="0"/>
              </a:spcBef>
              <a:spcAft>
                <a:spcPts val="0"/>
              </a:spcAft>
              <a:buSzPts val="5200"/>
              <a:buChar char="■"/>
              <a:defRPr/>
            </a:lvl9pPr>
          </a:lstStyle>
          <a:p/>
        </p:txBody>
      </p:sp>
      <p:sp>
        <p:nvSpPr>
          <p:cNvPr id="47" name="Google Shape;47;p11"/>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48080" y="13765440"/>
            <a:ext cx="20449500" cy="5387400"/>
          </a:xfrm>
          <a:prstGeom prst="rect">
            <a:avLst/>
          </a:prstGeom>
          <a:noFill/>
          <a:ln>
            <a:noFill/>
          </a:ln>
        </p:spPr>
        <p:txBody>
          <a:bodyPr anchorCtr="0" anchor="ctr" bIns="341325" lIns="341325" spcFirstLastPara="1" rIns="341325" wrap="square" tIns="341325">
            <a:normAutofit/>
          </a:bodyPr>
          <a:lstStyle>
            <a:lvl1pPr lvl="0" algn="ctr">
              <a:lnSpc>
                <a:spcPct val="100000"/>
              </a:lnSpc>
              <a:spcBef>
                <a:spcPts val="0"/>
              </a:spcBef>
              <a:spcAft>
                <a:spcPts val="0"/>
              </a:spcAft>
              <a:buSzPts val="13400"/>
              <a:buNone/>
              <a:defRPr sz="13400"/>
            </a:lvl1pPr>
            <a:lvl2pPr lvl="1" algn="ctr">
              <a:lnSpc>
                <a:spcPct val="100000"/>
              </a:lnSpc>
              <a:spcBef>
                <a:spcPts val="0"/>
              </a:spcBef>
              <a:spcAft>
                <a:spcPts val="0"/>
              </a:spcAft>
              <a:buSzPts val="13400"/>
              <a:buNone/>
              <a:defRPr sz="13400"/>
            </a:lvl2pPr>
            <a:lvl3pPr lvl="2" algn="ctr">
              <a:lnSpc>
                <a:spcPct val="100000"/>
              </a:lnSpc>
              <a:spcBef>
                <a:spcPts val="0"/>
              </a:spcBef>
              <a:spcAft>
                <a:spcPts val="0"/>
              </a:spcAft>
              <a:buSzPts val="13400"/>
              <a:buNone/>
              <a:defRPr sz="13400"/>
            </a:lvl3pPr>
            <a:lvl4pPr lvl="3" algn="ctr">
              <a:lnSpc>
                <a:spcPct val="100000"/>
              </a:lnSpc>
              <a:spcBef>
                <a:spcPts val="0"/>
              </a:spcBef>
              <a:spcAft>
                <a:spcPts val="0"/>
              </a:spcAft>
              <a:buSzPts val="13400"/>
              <a:buNone/>
              <a:defRPr sz="13400"/>
            </a:lvl4pPr>
            <a:lvl5pPr lvl="4" algn="ctr">
              <a:lnSpc>
                <a:spcPct val="100000"/>
              </a:lnSpc>
              <a:spcBef>
                <a:spcPts val="0"/>
              </a:spcBef>
              <a:spcAft>
                <a:spcPts val="0"/>
              </a:spcAft>
              <a:buSzPts val="13400"/>
              <a:buNone/>
              <a:defRPr sz="13400"/>
            </a:lvl5pPr>
            <a:lvl6pPr lvl="5" algn="ctr">
              <a:lnSpc>
                <a:spcPct val="100000"/>
              </a:lnSpc>
              <a:spcBef>
                <a:spcPts val="0"/>
              </a:spcBef>
              <a:spcAft>
                <a:spcPts val="0"/>
              </a:spcAft>
              <a:buSzPts val="13400"/>
              <a:buNone/>
              <a:defRPr sz="13400"/>
            </a:lvl6pPr>
            <a:lvl7pPr lvl="6" algn="ctr">
              <a:lnSpc>
                <a:spcPct val="100000"/>
              </a:lnSpc>
              <a:spcBef>
                <a:spcPts val="0"/>
              </a:spcBef>
              <a:spcAft>
                <a:spcPts val="0"/>
              </a:spcAft>
              <a:buSzPts val="13400"/>
              <a:buNone/>
              <a:defRPr sz="13400"/>
            </a:lvl7pPr>
            <a:lvl8pPr lvl="7" algn="ctr">
              <a:lnSpc>
                <a:spcPct val="100000"/>
              </a:lnSpc>
              <a:spcBef>
                <a:spcPts val="0"/>
              </a:spcBef>
              <a:spcAft>
                <a:spcPts val="0"/>
              </a:spcAft>
              <a:buSzPts val="13400"/>
              <a:buNone/>
              <a:defRPr sz="13400"/>
            </a:lvl8pPr>
            <a:lvl9pPr lvl="8" algn="ctr">
              <a:lnSpc>
                <a:spcPct val="100000"/>
              </a:lnSpc>
              <a:spcBef>
                <a:spcPts val="0"/>
              </a:spcBef>
              <a:spcAft>
                <a:spcPts val="0"/>
              </a:spcAft>
              <a:buSzPts val="13400"/>
              <a:buNone/>
              <a:defRPr sz="13400"/>
            </a:lvl9pPr>
          </a:lstStyle>
          <a:p/>
        </p:txBody>
      </p:sp>
      <p:sp>
        <p:nvSpPr>
          <p:cNvPr id="15" name="Google Shape;15;p3"/>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48080" y="2848160"/>
            <a:ext cx="20449500" cy="3665400"/>
          </a:xfrm>
          <a:prstGeom prst="rect">
            <a:avLst/>
          </a:prstGeom>
          <a:noFill/>
          <a:ln>
            <a:noFill/>
          </a:ln>
        </p:spPr>
        <p:txBody>
          <a:bodyPr anchorCtr="0" anchor="t" bIns="341325" lIns="341325" spcFirstLastPara="1" rIns="341325" wrap="square" tIns="341325">
            <a:normAutofit/>
          </a:bodyPr>
          <a:lstStyle>
            <a:lvl1pPr lvl="0" algn="l">
              <a:lnSpc>
                <a:spcPct val="100000"/>
              </a:lnSpc>
              <a:spcBef>
                <a:spcPts val="0"/>
              </a:spcBef>
              <a:spcAft>
                <a:spcPts val="0"/>
              </a:spcAft>
              <a:buSzPts val="10500"/>
              <a:buNone/>
              <a:defRPr/>
            </a:lvl1pPr>
            <a:lvl2pPr lvl="1" algn="l">
              <a:lnSpc>
                <a:spcPct val="100000"/>
              </a:lnSpc>
              <a:spcBef>
                <a:spcPts val="0"/>
              </a:spcBef>
              <a:spcAft>
                <a:spcPts val="0"/>
              </a:spcAft>
              <a:buSzPts val="10500"/>
              <a:buNone/>
              <a:defRPr/>
            </a:lvl2pPr>
            <a:lvl3pPr lvl="2" algn="l">
              <a:lnSpc>
                <a:spcPct val="100000"/>
              </a:lnSpc>
              <a:spcBef>
                <a:spcPts val="0"/>
              </a:spcBef>
              <a:spcAft>
                <a:spcPts val="0"/>
              </a:spcAft>
              <a:buSzPts val="10500"/>
              <a:buNone/>
              <a:defRPr/>
            </a:lvl3pPr>
            <a:lvl4pPr lvl="3" algn="l">
              <a:lnSpc>
                <a:spcPct val="100000"/>
              </a:lnSpc>
              <a:spcBef>
                <a:spcPts val="0"/>
              </a:spcBef>
              <a:spcAft>
                <a:spcPts val="0"/>
              </a:spcAft>
              <a:buSzPts val="10500"/>
              <a:buNone/>
              <a:defRPr/>
            </a:lvl4pPr>
            <a:lvl5pPr lvl="4" algn="l">
              <a:lnSpc>
                <a:spcPct val="100000"/>
              </a:lnSpc>
              <a:spcBef>
                <a:spcPts val="0"/>
              </a:spcBef>
              <a:spcAft>
                <a:spcPts val="0"/>
              </a:spcAft>
              <a:buSzPts val="10500"/>
              <a:buNone/>
              <a:defRPr/>
            </a:lvl5pPr>
            <a:lvl6pPr lvl="5" algn="l">
              <a:lnSpc>
                <a:spcPct val="100000"/>
              </a:lnSpc>
              <a:spcBef>
                <a:spcPts val="0"/>
              </a:spcBef>
              <a:spcAft>
                <a:spcPts val="0"/>
              </a:spcAft>
              <a:buSzPts val="10500"/>
              <a:buNone/>
              <a:defRPr/>
            </a:lvl6pPr>
            <a:lvl7pPr lvl="6" algn="l">
              <a:lnSpc>
                <a:spcPct val="100000"/>
              </a:lnSpc>
              <a:spcBef>
                <a:spcPts val="0"/>
              </a:spcBef>
              <a:spcAft>
                <a:spcPts val="0"/>
              </a:spcAft>
              <a:buSzPts val="10500"/>
              <a:buNone/>
              <a:defRPr/>
            </a:lvl7pPr>
            <a:lvl8pPr lvl="7" algn="l">
              <a:lnSpc>
                <a:spcPct val="100000"/>
              </a:lnSpc>
              <a:spcBef>
                <a:spcPts val="0"/>
              </a:spcBef>
              <a:spcAft>
                <a:spcPts val="0"/>
              </a:spcAft>
              <a:buSzPts val="10500"/>
              <a:buNone/>
              <a:defRPr/>
            </a:lvl8pPr>
            <a:lvl9pPr lvl="8" algn="l">
              <a:lnSpc>
                <a:spcPct val="100000"/>
              </a:lnSpc>
              <a:spcBef>
                <a:spcPts val="0"/>
              </a:spcBef>
              <a:spcAft>
                <a:spcPts val="0"/>
              </a:spcAft>
              <a:buSzPts val="10500"/>
              <a:buNone/>
              <a:defRPr/>
            </a:lvl9pPr>
          </a:lstStyle>
          <a:p/>
        </p:txBody>
      </p:sp>
      <p:sp>
        <p:nvSpPr>
          <p:cNvPr id="18" name="Google Shape;18;p4"/>
          <p:cNvSpPr txBox="1"/>
          <p:nvPr>
            <p:ph idx="1" type="body"/>
          </p:nvPr>
        </p:nvSpPr>
        <p:spPr>
          <a:xfrm>
            <a:off x="748080" y="7375840"/>
            <a:ext cx="20449500" cy="21864900"/>
          </a:xfrm>
          <a:prstGeom prst="rect">
            <a:avLst/>
          </a:prstGeom>
          <a:noFill/>
          <a:ln>
            <a:noFill/>
          </a:ln>
        </p:spPr>
        <p:txBody>
          <a:bodyPr anchorCtr="0" anchor="t" bIns="341325" lIns="341325" spcFirstLastPara="1" rIns="341325" wrap="square" tIns="341325">
            <a:normAutofit/>
          </a:bodyPr>
          <a:lstStyle>
            <a:lvl1pPr indent="-654050" lvl="0" marL="457200" algn="l">
              <a:lnSpc>
                <a:spcPct val="115000"/>
              </a:lnSpc>
              <a:spcBef>
                <a:spcPts val="0"/>
              </a:spcBef>
              <a:spcAft>
                <a:spcPts val="0"/>
              </a:spcAft>
              <a:buSzPts val="6700"/>
              <a:buChar char="●"/>
              <a:defRPr/>
            </a:lvl1pPr>
            <a:lvl2pPr indent="-558800" lvl="1" marL="914400" algn="l">
              <a:lnSpc>
                <a:spcPct val="115000"/>
              </a:lnSpc>
              <a:spcBef>
                <a:spcPts val="0"/>
              </a:spcBef>
              <a:spcAft>
                <a:spcPts val="0"/>
              </a:spcAft>
              <a:buSzPts val="5200"/>
              <a:buChar char="○"/>
              <a:defRPr/>
            </a:lvl2pPr>
            <a:lvl3pPr indent="-558800" lvl="2" marL="1371600" algn="l">
              <a:lnSpc>
                <a:spcPct val="115000"/>
              </a:lnSpc>
              <a:spcBef>
                <a:spcPts val="0"/>
              </a:spcBef>
              <a:spcAft>
                <a:spcPts val="0"/>
              </a:spcAft>
              <a:buSzPts val="5200"/>
              <a:buChar char="■"/>
              <a:defRPr/>
            </a:lvl3pPr>
            <a:lvl4pPr indent="-558800" lvl="3" marL="1828800" algn="l">
              <a:lnSpc>
                <a:spcPct val="115000"/>
              </a:lnSpc>
              <a:spcBef>
                <a:spcPts val="0"/>
              </a:spcBef>
              <a:spcAft>
                <a:spcPts val="0"/>
              </a:spcAft>
              <a:buSzPts val="5200"/>
              <a:buChar char="●"/>
              <a:defRPr/>
            </a:lvl4pPr>
            <a:lvl5pPr indent="-558800" lvl="4" marL="2286000" algn="l">
              <a:lnSpc>
                <a:spcPct val="115000"/>
              </a:lnSpc>
              <a:spcBef>
                <a:spcPts val="0"/>
              </a:spcBef>
              <a:spcAft>
                <a:spcPts val="0"/>
              </a:spcAft>
              <a:buSzPts val="5200"/>
              <a:buChar char="○"/>
              <a:defRPr/>
            </a:lvl5pPr>
            <a:lvl6pPr indent="-558800" lvl="5" marL="2743200" algn="l">
              <a:lnSpc>
                <a:spcPct val="115000"/>
              </a:lnSpc>
              <a:spcBef>
                <a:spcPts val="0"/>
              </a:spcBef>
              <a:spcAft>
                <a:spcPts val="0"/>
              </a:spcAft>
              <a:buSzPts val="5200"/>
              <a:buChar char="■"/>
              <a:defRPr/>
            </a:lvl6pPr>
            <a:lvl7pPr indent="-558800" lvl="6" marL="3200400" algn="l">
              <a:lnSpc>
                <a:spcPct val="115000"/>
              </a:lnSpc>
              <a:spcBef>
                <a:spcPts val="0"/>
              </a:spcBef>
              <a:spcAft>
                <a:spcPts val="0"/>
              </a:spcAft>
              <a:buSzPts val="5200"/>
              <a:buChar char="●"/>
              <a:defRPr/>
            </a:lvl7pPr>
            <a:lvl8pPr indent="-558800" lvl="7" marL="3657600" algn="l">
              <a:lnSpc>
                <a:spcPct val="115000"/>
              </a:lnSpc>
              <a:spcBef>
                <a:spcPts val="0"/>
              </a:spcBef>
              <a:spcAft>
                <a:spcPts val="0"/>
              </a:spcAft>
              <a:buSzPts val="5200"/>
              <a:buChar char="○"/>
              <a:defRPr/>
            </a:lvl8pPr>
            <a:lvl9pPr indent="-558800" lvl="8" marL="4114800" algn="l">
              <a:lnSpc>
                <a:spcPct val="115000"/>
              </a:lnSpc>
              <a:spcBef>
                <a:spcPts val="0"/>
              </a:spcBef>
              <a:spcAft>
                <a:spcPts val="0"/>
              </a:spcAft>
              <a:buSzPts val="5200"/>
              <a:buChar char="■"/>
              <a:defRPr/>
            </a:lvl9pPr>
          </a:lstStyle>
          <a:p/>
        </p:txBody>
      </p:sp>
      <p:sp>
        <p:nvSpPr>
          <p:cNvPr id="19" name="Google Shape;19;p4"/>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48080" y="2848160"/>
            <a:ext cx="20449500" cy="3665400"/>
          </a:xfrm>
          <a:prstGeom prst="rect">
            <a:avLst/>
          </a:prstGeom>
          <a:noFill/>
          <a:ln>
            <a:noFill/>
          </a:ln>
        </p:spPr>
        <p:txBody>
          <a:bodyPr anchorCtr="0" anchor="t" bIns="341325" lIns="341325" spcFirstLastPara="1" rIns="341325" wrap="square" tIns="341325">
            <a:normAutofit/>
          </a:bodyPr>
          <a:lstStyle>
            <a:lvl1pPr lvl="0" algn="l">
              <a:lnSpc>
                <a:spcPct val="100000"/>
              </a:lnSpc>
              <a:spcBef>
                <a:spcPts val="0"/>
              </a:spcBef>
              <a:spcAft>
                <a:spcPts val="0"/>
              </a:spcAft>
              <a:buSzPts val="10500"/>
              <a:buNone/>
              <a:defRPr/>
            </a:lvl1pPr>
            <a:lvl2pPr lvl="1" algn="l">
              <a:lnSpc>
                <a:spcPct val="100000"/>
              </a:lnSpc>
              <a:spcBef>
                <a:spcPts val="0"/>
              </a:spcBef>
              <a:spcAft>
                <a:spcPts val="0"/>
              </a:spcAft>
              <a:buSzPts val="10500"/>
              <a:buNone/>
              <a:defRPr/>
            </a:lvl2pPr>
            <a:lvl3pPr lvl="2" algn="l">
              <a:lnSpc>
                <a:spcPct val="100000"/>
              </a:lnSpc>
              <a:spcBef>
                <a:spcPts val="0"/>
              </a:spcBef>
              <a:spcAft>
                <a:spcPts val="0"/>
              </a:spcAft>
              <a:buSzPts val="10500"/>
              <a:buNone/>
              <a:defRPr/>
            </a:lvl3pPr>
            <a:lvl4pPr lvl="3" algn="l">
              <a:lnSpc>
                <a:spcPct val="100000"/>
              </a:lnSpc>
              <a:spcBef>
                <a:spcPts val="0"/>
              </a:spcBef>
              <a:spcAft>
                <a:spcPts val="0"/>
              </a:spcAft>
              <a:buSzPts val="10500"/>
              <a:buNone/>
              <a:defRPr/>
            </a:lvl4pPr>
            <a:lvl5pPr lvl="4" algn="l">
              <a:lnSpc>
                <a:spcPct val="100000"/>
              </a:lnSpc>
              <a:spcBef>
                <a:spcPts val="0"/>
              </a:spcBef>
              <a:spcAft>
                <a:spcPts val="0"/>
              </a:spcAft>
              <a:buSzPts val="10500"/>
              <a:buNone/>
              <a:defRPr/>
            </a:lvl5pPr>
            <a:lvl6pPr lvl="5" algn="l">
              <a:lnSpc>
                <a:spcPct val="100000"/>
              </a:lnSpc>
              <a:spcBef>
                <a:spcPts val="0"/>
              </a:spcBef>
              <a:spcAft>
                <a:spcPts val="0"/>
              </a:spcAft>
              <a:buSzPts val="10500"/>
              <a:buNone/>
              <a:defRPr/>
            </a:lvl6pPr>
            <a:lvl7pPr lvl="6" algn="l">
              <a:lnSpc>
                <a:spcPct val="100000"/>
              </a:lnSpc>
              <a:spcBef>
                <a:spcPts val="0"/>
              </a:spcBef>
              <a:spcAft>
                <a:spcPts val="0"/>
              </a:spcAft>
              <a:buSzPts val="10500"/>
              <a:buNone/>
              <a:defRPr/>
            </a:lvl7pPr>
            <a:lvl8pPr lvl="7" algn="l">
              <a:lnSpc>
                <a:spcPct val="100000"/>
              </a:lnSpc>
              <a:spcBef>
                <a:spcPts val="0"/>
              </a:spcBef>
              <a:spcAft>
                <a:spcPts val="0"/>
              </a:spcAft>
              <a:buSzPts val="10500"/>
              <a:buNone/>
              <a:defRPr/>
            </a:lvl8pPr>
            <a:lvl9pPr lvl="8" algn="l">
              <a:lnSpc>
                <a:spcPct val="100000"/>
              </a:lnSpc>
              <a:spcBef>
                <a:spcPts val="0"/>
              </a:spcBef>
              <a:spcAft>
                <a:spcPts val="0"/>
              </a:spcAft>
              <a:buSzPts val="10500"/>
              <a:buNone/>
              <a:defRPr/>
            </a:lvl9pPr>
          </a:lstStyle>
          <a:p/>
        </p:txBody>
      </p:sp>
      <p:sp>
        <p:nvSpPr>
          <p:cNvPr id="22" name="Google Shape;22;p5"/>
          <p:cNvSpPr txBox="1"/>
          <p:nvPr>
            <p:ph idx="1" type="body"/>
          </p:nvPr>
        </p:nvSpPr>
        <p:spPr>
          <a:xfrm>
            <a:off x="748080" y="7375840"/>
            <a:ext cx="9599700" cy="21864900"/>
          </a:xfrm>
          <a:prstGeom prst="rect">
            <a:avLst/>
          </a:prstGeom>
          <a:noFill/>
          <a:ln>
            <a:noFill/>
          </a:ln>
        </p:spPr>
        <p:txBody>
          <a:bodyPr anchorCtr="0" anchor="t" bIns="341325" lIns="341325" spcFirstLastPara="1" rIns="341325" wrap="square" tIns="341325">
            <a:normAutofit/>
          </a:bodyPr>
          <a:lstStyle>
            <a:lvl1pPr indent="-558800" lvl="0" marL="457200" algn="l">
              <a:lnSpc>
                <a:spcPct val="115000"/>
              </a:lnSpc>
              <a:spcBef>
                <a:spcPts val="0"/>
              </a:spcBef>
              <a:spcAft>
                <a:spcPts val="0"/>
              </a:spcAft>
              <a:buSzPts val="5200"/>
              <a:buChar char="●"/>
              <a:defRPr sz="5200"/>
            </a:lvl1pPr>
            <a:lvl2pPr indent="-514350" lvl="1" marL="914400" algn="l">
              <a:lnSpc>
                <a:spcPct val="115000"/>
              </a:lnSpc>
              <a:spcBef>
                <a:spcPts val="0"/>
              </a:spcBef>
              <a:spcAft>
                <a:spcPts val="0"/>
              </a:spcAft>
              <a:buSzPts val="4500"/>
              <a:buChar char="○"/>
              <a:defRPr sz="4500"/>
            </a:lvl2pPr>
            <a:lvl3pPr indent="-514350" lvl="2" marL="1371600" algn="l">
              <a:lnSpc>
                <a:spcPct val="115000"/>
              </a:lnSpc>
              <a:spcBef>
                <a:spcPts val="0"/>
              </a:spcBef>
              <a:spcAft>
                <a:spcPts val="0"/>
              </a:spcAft>
              <a:buSzPts val="4500"/>
              <a:buChar char="■"/>
              <a:defRPr sz="4500"/>
            </a:lvl3pPr>
            <a:lvl4pPr indent="-514350" lvl="3" marL="1828800" algn="l">
              <a:lnSpc>
                <a:spcPct val="115000"/>
              </a:lnSpc>
              <a:spcBef>
                <a:spcPts val="0"/>
              </a:spcBef>
              <a:spcAft>
                <a:spcPts val="0"/>
              </a:spcAft>
              <a:buSzPts val="4500"/>
              <a:buChar char="●"/>
              <a:defRPr sz="4500"/>
            </a:lvl4pPr>
            <a:lvl5pPr indent="-514350" lvl="4" marL="2286000" algn="l">
              <a:lnSpc>
                <a:spcPct val="115000"/>
              </a:lnSpc>
              <a:spcBef>
                <a:spcPts val="0"/>
              </a:spcBef>
              <a:spcAft>
                <a:spcPts val="0"/>
              </a:spcAft>
              <a:buSzPts val="4500"/>
              <a:buChar char="○"/>
              <a:defRPr sz="4500"/>
            </a:lvl5pPr>
            <a:lvl6pPr indent="-514350" lvl="5" marL="2743200" algn="l">
              <a:lnSpc>
                <a:spcPct val="115000"/>
              </a:lnSpc>
              <a:spcBef>
                <a:spcPts val="0"/>
              </a:spcBef>
              <a:spcAft>
                <a:spcPts val="0"/>
              </a:spcAft>
              <a:buSzPts val="4500"/>
              <a:buChar char="■"/>
              <a:defRPr sz="4500"/>
            </a:lvl6pPr>
            <a:lvl7pPr indent="-514350" lvl="6" marL="3200400" algn="l">
              <a:lnSpc>
                <a:spcPct val="115000"/>
              </a:lnSpc>
              <a:spcBef>
                <a:spcPts val="0"/>
              </a:spcBef>
              <a:spcAft>
                <a:spcPts val="0"/>
              </a:spcAft>
              <a:buSzPts val="4500"/>
              <a:buChar char="●"/>
              <a:defRPr sz="4500"/>
            </a:lvl7pPr>
            <a:lvl8pPr indent="-514350" lvl="7" marL="3657600" algn="l">
              <a:lnSpc>
                <a:spcPct val="115000"/>
              </a:lnSpc>
              <a:spcBef>
                <a:spcPts val="0"/>
              </a:spcBef>
              <a:spcAft>
                <a:spcPts val="0"/>
              </a:spcAft>
              <a:buSzPts val="4500"/>
              <a:buChar char="○"/>
              <a:defRPr sz="4500"/>
            </a:lvl8pPr>
            <a:lvl9pPr indent="-514350" lvl="8" marL="4114800" algn="l">
              <a:lnSpc>
                <a:spcPct val="115000"/>
              </a:lnSpc>
              <a:spcBef>
                <a:spcPts val="0"/>
              </a:spcBef>
              <a:spcAft>
                <a:spcPts val="0"/>
              </a:spcAft>
              <a:buSzPts val="4500"/>
              <a:buChar char="■"/>
              <a:defRPr sz="4500"/>
            </a:lvl9pPr>
          </a:lstStyle>
          <a:p/>
        </p:txBody>
      </p:sp>
      <p:sp>
        <p:nvSpPr>
          <p:cNvPr id="23" name="Google Shape;23;p5"/>
          <p:cNvSpPr txBox="1"/>
          <p:nvPr>
            <p:ph idx="2" type="body"/>
          </p:nvPr>
        </p:nvSpPr>
        <p:spPr>
          <a:xfrm>
            <a:off x="11597760" y="7375840"/>
            <a:ext cx="9599700" cy="21864900"/>
          </a:xfrm>
          <a:prstGeom prst="rect">
            <a:avLst/>
          </a:prstGeom>
          <a:noFill/>
          <a:ln>
            <a:noFill/>
          </a:ln>
        </p:spPr>
        <p:txBody>
          <a:bodyPr anchorCtr="0" anchor="t" bIns="341325" lIns="341325" spcFirstLastPara="1" rIns="341325" wrap="square" tIns="341325">
            <a:normAutofit/>
          </a:bodyPr>
          <a:lstStyle>
            <a:lvl1pPr indent="-558800" lvl="0" marL="457200" algn="l">
              <a:lnSpc>
                <a:spcPct val="115000"/>
              </a:lnSpc>
              <a:spcBef>
                <a:spcPts val="0"/>
              </a:spcBef>
              <a:spcAft>
                <a:spcPts val="0"/>
              </a:spcAft>
              <a:buSzPts val="5200"/>
              <a:buChar char="●"/>
              <a:defRPr sz="5200"/>
            </a:lvl1pPr>
            <a:lvl2pPr indent="-514350" lvl="1" marL="914400" algn="l">
              <a:lnSpc>
                <a:spcPct val="115000"/>
              </a:lnSpc>
              <a:spcBef>
                <a:spcPts val="0"/>
              </a:spcBef>
              <a:spcAft>
                <a:spcPts val="0"/>
              </a:spcAft>
              <a:buSzPts val="4500"/>
              <a:buChar char="○"/>
              <a:defRPr sz="4500"/>
            </a:lvl2pPr>
            <a:lvl3pPr indent="-514350" lvl="2" marL="1371600" algn="l">
              <a:lnSpc>
                <a:spcPct val="115000"/>
              </a:lnSpc>
              <a:spcBef>
                <a:spcPts val="0"/>
              </a:spcBef>
              <a:spcAft>
                <a:spcPts val="0"/>
              </a:spcAft>
              <a:buSzPts val="4500"/>
              <a:buChar char="■"/>
              <a:defRPr sz="4500"/>
            </a:lvl3pPr>
            <a:lvl4pPr indent="-514350" lvl="3" marL="1828800" algn="l">
              <a:lnSpc>
                <a:spcPct val="115000"/>
              </a:lnSpc>
              <a:spcBef>
                <a:spcPts val="0"/>
              </a:spcBef>
              <a:spcAft>
                <a:spcPts val="0"/>
              </a:spcAft>
              <a:buSzPts val="4500"/>
              <a:buChar char="●"/>
              <a:defRPr sz="4500"/>
            </a:lvl4pPr>
            <a:lvl5pPr indent="-514350" lvl="4" marL="2286000" algn="l">
              <a:lnSpc>
                <a:spcPct val="115000"/>
              </a:lnSpc>
              <a:spcBef>
                <a:spcPts val="0"/>
              </a:spcBef>
              <a:spcAft>
                <a:spcPts val="0"/>
              </a:spcAft>
              <a:buSzPts val="4500"/>
              <a:buChar char="○"/>
              <a:defRPr sz="4500"/>
            </a:lvl5pPr>
            <a:lvl6pPr indent="-514350" lvl="5" marL="2743200" algn="l">
              <a:lnSpc>
                <a:spcPct val="115000"/>
              </a:lnSpc>
              <a:spcBef>
                <a:spcPts val="0"/>
              </a:spcBef>
              <a:spcAft>
                <a:spcPts val="0"/>
              </a:spcAft>
              <a:buSzPts val="4500"/>
              <a:buChar char="■"/>
              <a:defRPr sz="4500"/>
            </a:lvl6pPr>
            <a:lvl7pPr indent="-514350" lvl="6" marL="3200400" algn="l">
              <a:lnSpc>
                <a:spcPct val="115000"/>
              </a:lnSpc>
              <a:spcBef>
                <a:spcPts val="0"/>
              </a:spcBef>
              <a:spcAft>
                <a:spcPts val="0"/>
              </a:spcAft>
              <a:buSzPts val="4500"/>
              <a:buChar char="●"/>
              <a:defRPr sz="4500"/>
            </a:lvl7pPr>
            <a:lvl8pPr indent="-514350" lvl="7" marL="3657600" algn="l">
              <a:lnSpc>
                <a:spcPct val="115000"/>
              </a:lnSpc>
              <a:spcBef>
                <a:spcPts val="0"/>
              </a:spcBef>
              <a:spcAft>
                <a:spcPts val="0"/>
              </a:spcAft>
              <a:buSzPts val="4500"/>
              <a:buChar char="○"/>
              <a:defRPr sz="4500"/>
            </a:lvl8pPr>
            <a:lvl9pPr indent="-514350" lvl="8" marL="4114800" algn="l">
              <a:lnSpc>
                <a:spcPct val="115000"/>
              </a:lnSpc>
              <a:spcBef>
                <a:spcPts val="0"/>
              </a:spcBef>
              <a:spcAft>
                <a:spcPts val="0"/>
              </a:spcAft>
              <a:buSzPts val="4500"/>
              <a:buChar char="■"/>
              <a:defRPr sz="4500"/>
            </a:lvl9pPr>
          </a:lstStyle>
          <a:p/>
        </p:txBody>
      </p:sp>
      <p:sp>
        <p:nvSpPr>
          <p:cNvPr id="24" name="Google Shape;24;p5"/>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48080" y="2848160"/>
            <a:ext cx="20449500" cy="3665400"/>
          </a:xfrm>
          <a:prstGeom prst="rect">
            <a:avLst/>
          </a:prstGeom>
          <a:noFill/>
          <a:ln>
            <a:noFill/>
          </a:ln>
        </p:spPr>
        <p:txBody>
          <a:bodyPr anchorCtr="0" anchor="t" bIns="341325" lIns="341325" spcFirstLastPara="1" rIns="341325" wrap="square" tIns="341325">
            <a:normAutofit/>
          </a:bodyPr>
          <a:lstStyle>
            <a:lvl1pPr lvl="0" algn="l">
              <a:lnSpc>
                <a:spcPct val="100000"/>
              </a:lnSpc>
              <a:spcBef>
                <a:spcPts val="0"/>
              </a:spcBef>
              <a:spcAft>
                <a:spcPts val="0"/>
              </a:spcAft>
              <a:buSzPts val="10500"/>
              <a:buNone/>
              <a:defRPr/>
            </a:lvl1pPr>
            <a:lvl2pPr lvl="1" algn="l">
              <a:lnSpc>
                <a:spcPct val="100000"/>
              </a:lnSpc>
              <a:spcBef>
                <a:spcPts val="0"/>
              </a:spcBef>
              <a:spcAft>
                <a:spcPts val="0"/>
              </a:spcAft>
              <a:buSzPts val="10500"/>
              <a:buNone/>
              <a:defRPr/>
            </a:lvl2pPr>
            <a:lvl3pPr lvl="2" algn="l">
              <a:lnSpc>
                <a:spcPct val="100000"/>
              </a:lnSpc>
              <a:spcBef>
                <a:spcPts val="0"/>
              </a:spcBef>
              <a:spcAft>
                <a:spcPts val="0"/>
              </a:spcAft>
              <a:buSzPts val="10500"/>
              <a:buNone/>
              <a:defRPr/>
            </a:lvl3pPr>
            <a:lvl4pPr lvl="3" algn="l">
              <a:lnSpc>
                <a:spcPct val="100000"/>
              </a:lnSpc>
              <a:spcBef>
                <a:spcPts val="0"/>
              </a:spcBef>
              <a:spcAft>
                <a:spcPts val="0"/>
              </a:spcAft>
              <a:buSzPts val="10500"/>
              <a:buNone/>
              <a:defRPr/>
            </a:lvl4pPr>
            <a:lvl5pPr lvl="4" algn="l">
              <a:lnSpc>
                <a:spcPct val="100000"/>
              </a:lnSpc>
              <a:spcBef>
                <a:spcPts val="0"/>
              </a:spcBef>
              <a:spcAft>
                <a:spcPts val="0"/>
              </a:spcAft>
              <a:buSzPts val="10500"/>
              <a:buNone/>
              <a:defRPr/>
            </a:lvl5pPr>
            <a:lvl6pPr lvl="5" algn="l">
              <a:lnSpc>
                <a:spcPct val="100000"/>
              </a:lnSpc>
              <a:spcBef>
                <a:spcPts val="0"/>
              </a:spcBef>
              <a:spcAft>
                <a:spcPts val="0"/>
              </a:spcAft>
              <a:buSzPts val="10500"/>
              <a:buNone/>
              <a:defRPr/>
            </a:lvl6pPr>
            <a:lvl7pPr lvl="6" algn="l">
              <a:lnSpc>
                <a:spcPct val="100000"/>
              </a:lnSpc>
              <a:spcBef>
                <a:spcPts val="0"/>
              </a:spcBef>
              <a:spcAft>
                <a:spcPts val="0"/>
              </a:spcAft>
              <a:buSzPts val="10500"/>
              <a:buNone/>
              <a:defRPr/>
            </a:lvl7pPr>
            <a:lvl8pPr lvl="7" algn="l">
              <a:lnSpc>
                <a:spcPct val="100000"/>
              </a:lnSpc>
              <a:spcBef>
                <a:spcPts val="0"/>
              </a:spcBef>
              <a:spcAft>
                <a:spcPts val="0"/>
              </a:spcAft>
              <a:buSzPts val="10500"/>
              <a:buNone/>
              <a:defRPr/>
            </a:lvl8pPr>
            <a:lvl9pPr lvl="8" algn="l">
              <a:lnSpc>
                <a:spcPct val="100000"/>
              </a:lnSpc>
              <a:spcBef>
                <a:spcPts val="0"/>
              </a:spcBef>
              <a:spcAft>
                <a:spcPts val="0"/>
              </a:spcAft>
              <a:buSzPts val="10500"/>
              <a:buNone/>
              <a:defRPr/>
            </a:lvl9pPr>
          </a:lstStyle>
          <a:p/>
        </p:txBody>
      </p:sp>
      <p:sp>
        <p:nvSpPr>
          <p:cNvPr id="27" name="Google Shape;27;p6"/>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48080" y="3555840"/>
            <a:ext cx="6739200" cy="4836600"/>
          </a:xfrm>
          <a:prstGeom prst="rect">
            <a:avLst/>
          </a:prstGeom>
          <a:noFill/>
          <a:ln>
            <a:noFill/>
          </a:ln>
        </p:spPr>
        <p:txBody>
          <a:bodyPr anchorCtr="0" anchor="b" bIns="341325" lIns="341325" spcFirstLastPara="1" rIns="341325" wrap="square" tIns="341325">
            <a:normAutofit/>
          </a:bodyPr>
          <a:lstStyle>
            <a:lvl1pPr lvl="0" algn="l">
              <a:lnSpc>
                <a:spcPct val="100000"/>
              </a:lnSpc>
              <a:spcBef>
                <a:spcPts val="0"/>
              </a:spcBef>
              <a:spcAft>
                <a:spcPts val="0"/>
              </a:spcAft>
              <a:buSzPts val="9000"/>
              <a:buNone/>
              <a:defRPr sz="9000"/>
            </a:lvl1pPr>
            <a:lvl2pPr lvl="1" algn="l">
              <a:lnSpc>
                <a:spcPct val="100000"/>
              </a:lnSpc>
              <a:spcBef>
                <a:spcPts val="0"/>
              </a:spcBef>
              <a:spcAft>
                <a:spcPts val="0"/>
              </a:spcAft>
              <a:buSzPts val="9000"/>
              <a:buNone/>
              <a:defRPr sz="9000"/>
            </a:lvl2pPr>
            <a:lvl3pPr lvl="2" algn="l">
              <a:lnSpc>
                <a:spcPct val="100000"/>
              </a:lnSpc>
              <a:spcBef>
                <a:spcPts val="0"/>
              </a:spcBef>
              <a:spcAft>
                <a:spcPts val="0"/>
              </a:spcAft>
              <a:buSzPts val="9000"/>
              <a:buNone/>
              <a:defRPr sz="9000"/>
            </a:lvl3pPr>
            <a:lvl4pPr lvl="3" algn="l">
              <a:lnSpc>
                <a:spcPct val="100000"/>
              </a:lnSpc>
              <a:spcBef>
                <a:spcPts val="0"/>
              </a:spcBef>
              <a:spcAft>
                <a:spcPts val="0"/>
              </a:spcAft>
              <a:buSzPts val="9000"/>
              <a:buNone/>
              <a:defRPr sz="9000"/>
            </a:lvl4pPr>
            <a:lvl5pPr lvl="4" algn="l">
              <a:lnSpc>
                <a:spcPct val="100000"/>
              </a:lnSpc>
              <a:spcBef>
                <a:spcPts val="0"/>
              </a:spcBef>
              <a:spcAft>
                <a:spcPts val="0"/>
              </a:spcAft>
              <a:buSzPts val="9000"/>
              <a:buNone/>
              <a:defRPr sz="9000"/>
            </a:lvl5pPr>
            <a:lvl6pPr lvl="5" algn="l">
              <a:lnSpc>
                <a:spcPct val="100000"/>
              </a:lnSpc>
              <a:spcBef>
                <a:spcPts val="0"/>
              </a:spcBef>
              <a:spcAft>
                <a:spcPts val="0"/>
              </a:spcAft>
              <a:buSzPts val="9000"/>
              <a:buNone/>
              <a:defRPr sz="9000"/>
            </a:lvl6pPr>
            <a:lvl7pPr lvl="6" algn="l">
              <a:lnSpc>
                <a:spcPct val="100000"/>
              </a:lnSpc>
              <a:spcBef>
                <a:spcPts val="0"/>
              </a:spcBef>
              <a:spcAft>
                <a:spcPts val="0"/>
              </a:spcAft>
              <a:buSzPts val="9000"/>
              <a:buNone/>
              <a:defRPr sz="9000"/>
            </a:lvl7pPr>
            <a:lvl8pPr lvl="7" algn="l">
              <a:lnSpc>
                <a:spcPct val="100000"/>
              </a:lnSpc>
              <a:spcBef>
                <a:spcPts val="0"/>
              </a:spcBef>
              <a:spcAft>
                <a:spcPts val="0"/>
              </a:spcAft>
              <a:buSzPts val="9000"/>
              <a:buNone/>
              <a:defRPr sz="9000"/>
            </a:lvl8pPr>
            <a:lvl9pPr lvl="8" algn="l">
              <a:lnSpc>
                <a:spcPct val="100000"/>
              </a:lnSpc>
              <a:spcBef>
                <a:spcPts val="0"/>
              </a:spcBef>
              <a:spcAft>
                <a:spcPts val="0"/>
              </a:spcAft>
              <a:buSzPts val="9000"/>
              <a:buNone/>
              <a:defRPr sz="9000"/>
            </a:lvl9pPr>
          </a:lstStyle>
          <a:p/>
        </p:txBody>
      </p:sp>
      <p:sp>
        <p:nvSpPr>
          <p:cNvPr id="30" name="Google Shape;30;p7"/>
          <p:cNvSpPr txBox="1"/>
          <p:nvPr>
            <p:ph idx="1" type="body"/>
          </p:nvPr>
        </p:nvSpPr>
        <p:spPr>
          <a:xfrm>
            <a:off x="748080" y="8893440"/>
            <a:ext cx="6739200" cy="20348100"/>
          </a:xfrm>
          <a:prstGeom prst="rect">
            <a:avLst/>
          </a:prstGeom>
          <a:noFill/>
          <a:ln>
            <a:noFill/>
          </a:ln>
        </p:spPr>
        <p:txBody>
          <a:bodyPr anchorCtr="0" anchor="t" bIns="341325" lIns="341325" spcFirstLastPara="1" rIns="341325" wrap="square" tIns="341325">
            <a:normAutofit/>
          </a:bodyPr>
          <a:lstStyle>
            <a:lvl1pPr indent="-514350" lvl="0" marL="457200" algn="l">
              <a:lnSpc>
                <a:spcPct val="115000"/>
              </a:lnSpc>
              <a:spcBef>
                <a:spcPts val="0"/>
              </a:spcBef>
              <a:spcAft>
                <a:spcPts val="0"/>
              </a:spcAft>
              <a:buSzPts val="4500"/>
              <a:buChar char="●"/>
              <a:defRPr sz="4500"/>
            </a:lvl1pPr>
            <a:lvl2pPr indent="-514350" lvl="1" marL="914400" algn="l">
              <a:lnSpc>
                <a:spcPct val="115000"/>
              </a:lnSpc>
              <a:spcBef>
                <a:spcPts val="0"/>
              </a:spcBef>
              <a:spcAft>
                <a:spcPts val="0"/>
              </a:spcAft>
              <a:buSzPts val="4500"/>
              <a:buChar char="○"/>
              <a:defRPr sz="4500"/>
            </a:lvl2pPr>
            <a:lvl3pPr indent="-514350" lvl="2" marL="1371600" algn="l">
              <a:lnSpc>
                <a:spcPct val="115000"/>
              </a:lnSpc>
              <a:spcBef>
                <a:spcPts val="0"/>
              </a:spcBef>
              <a:spcAft>
                <a:spcPts val="0"/>
              </a:spcAft>
              <a:buSzPts val="4500"/>
              <a:buChar char="■"/>
              <a:defRPr sz="4500"/>
            </a:lvl3pPr>
            <a:lvl4pPr indent="-514350" lvl="3" marL="1828800" algn="l">
              <a:lnSpc>
                <a:spcPct val="115000"/>
              </a:lnSpc>
              <a:spcBef>
                <a:spcPts val="0"/>
              </a:spcBef>
              <a:spcAft>
                <a:spcPts val="0"/>
              </a:spcAft>
              <a:buSzPts val="4500"/>
              <a:buChar char="●"/>
              <a:defRPr sz="4500"/>
            </a:lvl4pPr>
            <a:lvl5pPr indent="-514350" lvl="4" marL="2286000" algn="l">
              <a:lnSpc>
                <a:spcPct val="115000"/>
              </a:lnSpc>
              <a:spcBef>
                <a:spcPts val="0"/>
              </a:spcBef>
              <a:spcAft>
                <a:spcPts val="0"/>
              </a:spcAft>
              <a:buSzPts val="4500"/>
              <a:buChar char="○"/>
              <a:defRPr sz="4500"/>
            </a:lvl5pPr>
            <a:lvl6pPr indent="-514350" lvl="5" marL="2743200" algn="l">
              <a:lnSpc>
                <a:spcPct val="115000"/>
              </a:lnSpc>
              <a:spcBef>
                <a:spcPts val="0"/>
              </a:spcBef>
              <a:spcAft>
                <a:spcPts val="0"/>
              </a:spcAft>
              <a:buSzPts val="4500"/>
              <a:buChar char="■"/>
              <a:defRPr sz="4500"/>
            </a:lvl6pPr>
            <a:lvl7pPr indent="-514350" lvl="6" marL="3200400" algn="l">
              <a:lnSpc>
                <a:spcPct val="115000"/>
              </a:lnSpc>
              <a:spcBef>
                <a:spcPts val="0"/>
              </a:spcBef>
              <a:spcAft>
                <a:spcPts val="0"/>
              </a:spcAft>
              <a:buSzPts val="4500"/>
              <a:buChar char="●"/>
              <a:defRPr sz="4500"/>
            </a:lvl7pPr>
            <a:lvl8pPr indent="-514350" lvl="7" marL="3657600" algn="l">
              <a:lnSpc>
                <a:spcPct val="115000"/>
              </a:lnSpc>
              <a:spcBef>
                <a:spcPts val="0"/>
              </a:spcBef>
              <a:spcAft>
                <a:spcPts val="0"/>
              </a:spcAft>
              <a:buSzPts val="4500"/>
              <a:buChar char="○"/>
              <a:defRPr sz="4500"/>
            </a:lvl8pPr>
            <a:lvl9pPr indent="-514350" lvl="8" marL="4114800" algn="l">
              <a:lnSpc>
                <a:spcPct val="115000"/>
              </a:lnSpc>
              <a:spcBef>
                <a:spcPts val="0"/>
              </a:spcBef>
              <a:spcAft>
                <a:spcPts val="0"/>
              </a:spcAft>
              <a:buSzPts val="4500"/>
              <a:buChar char="■"/>
              <a:defRPr sz="4500"/>
            </a:lvl9pPr>
          </a:lstStyle>
          <a:p/>
        </p:txBody>
      </p:sp>
      <p:sp>
        <p:nvSpPr>
          <p:cNvPr id="31" name="Google Shape;31;p7"/>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176600" y="2880960"/>
            <a:ext cx="15282600" cy="26181000"/>
          </a:xfrm>
          <a:prstGeom prst="rect">
            <a:avLst/>
          </a:prstGeom>
          <a:noFill/>
          <a:ln>
            <a:noFill/>
          </a:ln>
        </p:spPr>
        <p:txBody>
          <a:bodyPr anchorCtr="0" anchor="ctr" bIns="341325" lIns="341325" spcFirstLastPara="1" rIns="341325" wrap="square" tIns="341325">
            <a:normAutofit/>
          </a:bodyPr>
          <a:lstStyle>
            <a:lvl1pPr lvl="0" algn="l">
              <a:lnSpc>
                <a:spcPct val="100000"/>
              </a:lnSpc>
              <a:spcBef>
                <a:spcPts val="0"/>
              </a:spcBef>
              <a:spcAft>
                <a:spcPts val="0"/>
              </a:spcAft>
              <a:buSzPts val="17900"/>
              <a:buNone/>
              <a:defRPr sz="17900"/>
            </a:lvl1pPr>
            <a:lvl2pPr lvl="1" algn="l">
              <a:lnSpc>
                <a:spcPct val="100000"/>
              </a:lnSpc>
              <a:spcBef>
                <a:spcPts val="0"/>
              </a:spcBef>
              <a:spcAft>
                <a:spcPts val="0"/>
              </a:spcAft>
              <a:buSzPts val="17900"/>
              <a:buNone/>
              <a:defRPr sz="17900"/>
            </a:lvl2pPr>
            <a:lvl3pPr lvl="2" algn="l">
              <a:lnSpc>
                <a:spcPct val="100000"/>
              </a:lnSpc>
              <a:spcBef>
                <a:spcPts val="0"/>
              </a:spcBef>
              <a:spcAft>
                <a:spcPts val="0"/>
              </a:spcAft>
              <a:buSzPts val="17900"/>
              <a:buNone/>
              <a:defRPr sz="17900"/>
            </a:lvl3pPr>
            <a:lvl4pPr lvl="3" algn="l">
              <a:lnSpc>
                <a:spcPct val="100000"/>
              </a:lnSpc>
              <a:spcBef>
                <a:spcPts val="0"/>
              </a:spcBef>
              <a:spcAft>
                <a:spcPts val="0"/>
              </a:spcAft>
              <a:buSzPts val="17900"/>
              <a:buNone/>
              <a:defRPr sz="17900"/>
            </a:lvl4pPr>
            <a:lvl5pPr lvl="4" algn="l">
              <a:lnSpc>
                <a:spcPct val="100000"/>
              </a:lnSpc>
              <a:spcBef>
                <a:spcPts val="0"/>
              </a:spcBef>
              <a:spcAft>
                <a:spcPts val="0"/>
              </a:spcAft>
              <a:buSzPts val="17900"/>
              <a:buNone/>
              <a:defRPr sz="17900"/>
            </a:lvl5pPr>
            <a:lvl6pPr lvl="5" algn="l">
              <a:lnSpc>
                <a:spcPct val="100000"/>
              </a:lnSpc>
              <a:spcBef>
                <a:spcPts val="0"/>
              </a:spcBef>
              <a:spcAft>
                <a:spcPts val="0"/>
              </a:spcAft>
              <a:buSzPts val="17900"/>
              <a:buNone/>
              <a:defRPr sz="17900"/>
            </a:lvl6pPr>
            <a:lvl7pPr lvl="6" algn="l">
              <a:lnSpc>
                <a:spcPct val="100000"/>
              </a:lnSpc>
              <a:spcBef>
                <a:spcPts val="0"/>
              </a:spcBef>
              <a:spcAft>
                <a:spcPts val="0"/>
              </a:spcAft>
              <a:buSzPts val="17900"/>
              <a:buNone/>
              <a:defRPr sz="17900"/>
            </a:lvl7pPr>
            <a:lvl8pPr lvl="7" algn="l">
              <a:lnSpc>
                <a:spcPct val="100000"/>
              </a:lnSpc>
              <a:spcBef>
                <a:spcPts val="0"/>
              </a:spcBef>
              <a:spcAft>
                <a:spcPts val="0"/>
              </a:spcAft>
              <a:buSzPts val="17900"/>
              <a:buNone/>
              <a:defRPr sz="17900"/>
            </a:lvl8pPr>
            <a:lvl9pPr lvl="8" algn="l">
              <a:lnSpc>
                <a:spcPct val="100000"/>
              </a:lnSpc>
              <a:spcBef>
                <a:spcPts val="0"/>
              </a:spcBef>
              <a:spcAft>
                <a:spcPts val="0"/>
              </a:spcAft>
              <a:buSzPts val="17900"/>
              <a:buNone/>
              <a:defRPr sz="17900"/>
            </a:lvl9pPr>
          </a:lstStyle>
          <a:p/>
        </p:txBody>
      </p:sp>
      <p:sp>
        <p:nvSpPr>
          <p:cNvPr id="34" name="Google Shape;34;p8"/>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0972800" y="-800"/>
            <a:ext cx="10972800" cy="32918400"/>
          </a:xfrm>
          <a:prstGeom prst="rect">
            <a:avLst/>
          </a:prstGeom>
          <a:solidFill>
            <a:schemeClr val="lt2"/>
          </a:solidFill>
          <a:ln>
            <a:noFill/>
          </a:ln>
        </p:spPr>
        <p:txBody>
          <a:bodyPr anchorCtr="0" anchor="ctr" bIns="341325" lIns="341325" spcFirstLastPara="1" rIns="341325" wrap="square" tIns="3413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637200" y="7892320"/>
            <a:ext cx="9708600" cy="9486600"/>
          </a:xfrm>
          <a:prstGeom prst="rect">
            <a:avLst/>
          </a:prstGeom>
          <a:noFill/>
          <a:ln>
            <a:noFill/>
          </a:ln>
        </p:spPr>
        <p:txBody>
          <a:bodyPr anchorCtr="0" anchor="b" bIns="341325" lIns="341325" spcFirstLastPara="1" rIns="341325" wrap="square" tIns="341325">
            <a:normAutofit/>
          </a:bodyPr>
          <a:lstStyle>
            <a:lvl1pPr lvl="0" algn="ctr">
              <a:lnSpc>
                <a:spcPct val="100000"/>
              </a:lnSpc>
              <a:spcBef>
                <a:spcPts val="0"/>
              </a:spcBef>
              <a:spcAft>
                <a:spcPts val="0"/>
              </a:spcAft>
              <a:buSzPts val="15700"/>
              <a:buNone/>
              <a:defRPr sz="15700"/>
            </a:lvl1pPr>
            <a:lvl2pPr lvl="1" algn="ctr">
              <a:lnSpc>
                <a:spcPct val="100000"/>
              </a:lnSpc>
              <a:spcBef>
                <a:spcPts val="0"/>
              </a:spcBef>
              <a:spcAft>
                <a:spcPts val="0"/>
              </a:spcAft>
              <a:buSzPts val="15700"/>
              <a:buNone/>
              <a:defRPr sz="15700"/>
            </a:lvl2pPr>
            <a:lvl3pPr lvl="2" algn="ctr">
              <a:lnSpc>
                <a:spcPct val="100000"/>
              </a:lnSpc>
              <a:spcBef>
                <a:spcPts val="0"/>
              </a:spcBef>
              <a:spcAft>
                <a:spcPts val="0"/>
              </a:spcAft>
              <a:buSzPts val="15700"/>
              <a:buNone/>
              <a:defRPr sz="15700"/>
            </a:lvl3pPr>
            <a:lvl4pPr lvl="3" algn="ctr">
              <a:lnSpc>
                <a:spcPct val="100000"/>
              </a:lnSpc>
              <a:spcBef>
                <a:spcPts val="0"/>
              </a:spcBef>
              <a:spcAft>
                <a:spcPts val="0"/>
              </a:spcAft>
              <a:buSzPts val="15700"/>
              <a:buNone/>
              <a:defRPr sz="15700"/>
            </a:lvl4pPr>
            <a:lvl5pPr lvl="4" algn="ctr">
              <a:lnSpc>
                <a:spcPct val="100000"/>
              </a:lnSpc>
              <a:spcBef>
                <a:spcPts val="0"/>
              </a:spcBef>
              <a:spcAft>
                <a:spcPts val="0"/>
              </a:spcAft>
              <a:buSzPts val="15700"/>
              <a:buNone/>
              <a:defRPr sz="15700"/>
            </a:lvl5pPr>
            <a:lvl6pPr lvl="5" algn="ctr">
              <a:lnSpc>
                <a:spcPct val="100000"/>
              </a:lnSpc>
              <a:spcBef>
                <a:spcPts val="0"/>
              </a:spcBef>
              <a:spcAft>
                <a:spcPts val="0"/>
              </a:spcAft>
              <a:buSzPts val="15700"/>
              <a:buNone/>
              <a:defRPr sz="15700"/>
            </a:lvl6pPr>
            <a:lvl7pPr lvl="6" algn="ctr">
              <a:lnSpc>
                <a:spcPct val="100000"/>
              </a:lnSpc>
              <a:spcBef>
                <a:spcPts val="0"/>
              </a:spcBef>
              <a:spcAft>
                <a:spcPts val="0"/>
              </a:spcAft>
              <a:buSzPts val="15700"/>
              <a:buNone/>
              <a:defRPr sz="15700"/>
            </a:lvl7pPr>
            <a:lvl8pPr lvl="7" algn="ctr">
              <a:lnSpc>
                <a:spcPct val="100000"/>
              </a:lnSpc>
              <a:spcBef>
                <a:spcPts val="0"/>
              </a:spcBef>
              <a:spcAft>
                <a:spcPts val="0"/>
              </a:spcAft>
              <a:buSzPts val="15700"/>
              <a:buNone/>
              <a:defRPr sz="15700"/>
            </a:lvl8pPr>
            <a:lvl9pPr lvl="8" algn="ctr">
              <a:lnSpc>
                <a:spcPct val="100000"/>
              </a:lnSpc>
              <a:spcBef>
                <a:spcPts val="0"/>
              </a:spcBef>
              <a:spcAft>
                <a:spcPts val="0"/>
              </a:spcAft>
              <a:buSzPts val="15700"/>
              <a:buNone/>
              <a:defRPr sz="15700"/>
            </a:lvl9pPr>
          </a:lstStyle>
          <a:p/>
        </p:txBody>
      </p:sp>
      <p:sp>
        <p:nvSpPr>
          <p:cNvPr id="38" name="Google Shape;38;p9"/>
          <p:cNvSpPr txBox="1"/>
          <p:nvPr>
            <p:ph idx="1" type="subTitle"/>
          </p:nvPr>
        </p:nvSpPr>
        <p:spPr>
          <a:xfrm>
            <a:off x="637200" y="17939680"/>
            <a:ext cx="9708600" cy="7904700"/>
          </a:xfrm>
          <a:prstGeom prst="rect">
            <a:avLst/>
          </a:prstGeom>
          <a:noFill/>
          <a:ln>
            <a:noFill/>
          </a:ln>
        </p:spPr>
        <p:txBody>
          <a:bodyPr anchorCtr="0" anchor="t" bIns="341325" lIns="341325" spcFirstLastPara="1" rIns="341325" wrap="square" tIns="341325">
            <a:norm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p:txBody>
      </p:sp>
      <p:sp>
        <p:nvSpPr>
          <p:cNvPr id="39" name="Google Shape;39;p9"/>
          <p:cNvSpPr txBox="1"/>
          <p:nvPr>
            <p:ph idx="2" type="body"/>
          </p:nvPr>
        </p:nvSpPr>
        <p:spPr>
          <a:xfrm>
            <a:off x="11854800" y="4634080"/>
            <a:ext cx="9208800" cy="23648700"/>
          </a:xfrm>
          <a:prstGeom prst="rect">
            <a:avLst/>
          </a:prstGeom>
          <a:noFill/>
          <a:ln>
            <a:noFill/>
          </a:ln>
        </p:spPr>
        <p:txBody>
          <a:bodyPr anchorCtr="0" anchor="ctr" bIns="341325" lIns="341325" spcFirstLastPara="1" rIns="341325" wrap="square" tIns="341325">
            <a:normAutofit/>
          </a:bodyPr>
          <a:lstStyle>
            <a:lvl1pPr indent="-654050" lvl="0" marL="457200" algn="l">
              <a:lnSpc>
                <a:spcPct val="115000"/>
              </a:lnSpc>
              <a:spcBef>
                <a:spcPts val="0"/>
              </a:spcBef>
              <a:spcAft>
                <a:spcPts val="0"/>
              </a:spcAft>
              <a:buSzPts val="6700"/>
              <a:buChar char="●"/>
              <a:defRPr/>
            </a:lvl1pPr>
            <a:lvl2pPr indent="-558800" lvl="1" marL="914400" algn="l">
              <a:lnSpc>
                <a:spcPct val="115000"/>
              </a:lnSpc>
              <a:spcBef>
                <a:spcPts val="0"/>
              </a:spcBef>
              <a:spcAft>
                <a:spcPts val="0"/>
              </a:spcAft>
              <a:buSzPts val="5200"/>
              <a:buChar char="○"/>
              <a:defRPr/>
            </a:lvl2pPr>
            <a:lvl3pPr indent="-558800" lvl="2" marL="1371600" algn="l">
              <a:lnSpc>
                <a:spcPct val="115000"/>
              </a:lnSpc>
              <a:spcBef>
                <a:spcPts val="0"/>
              </a:spcBef>
              <a:spcAft>
                <a:spcPts val="0"/>
              </a:spcAft>
              <a:buSzPts val="5200"/>
              <a:buChar char="■"/>
              <a:defRPr/>
            </a:lvl3pPr>
            <a:lvl4pPr indent="-558800" lvl="3" marL="1828800" algn="l">
              <a:lnSpc>
                <a:spcPct val="115000"/>
              </a:lnSpc>
              <a:spcBef>
                <a:spcPts val="0"/>
              </a:spcBef>
              <a:spcAft>
                <a:spcPts val="0"/>
              </a:spcAft>
              <a:buSzPts val="5200"/>
              <a:buChar char="●"/>
              <a:defRPr/>
            </a:lvl4pPr>
            <a:lvl5pPr indent="-558800" lvl="4" marL="2286000" algn="l">
              <a:lnSpc>
                <a:spcPct val="115000"/>
              </a:lnSpc>
              <a:spcBef>
                <a:spcPts val="0"/>
              </a:spcBef>
              <a:spcAft>
                <a:spcPts val="0"/>
              </a:spcAft>
              <a:buSzPts val="5200"/>
              <a:buChar char="○"/>
              <a:defRPr/>
            </a:lvl5pPr>
            <a:lvl6pPr indent="-558800" lvl="5" marL="2743200" algn="l">
              <a:lnSpc>
                <a:spcPct val="115000"/>
              </a:lnSpc>
              <a:spcBef>
                <a:spcPts val="0"/>
              </a:spcBef>
              <a:spcAft>
                <a:spcPts val="0"/>
              </a:spcAft>
              <a:buSzPts val="5200"/>
              <a:buChar char="■"/>
              <a:defRPr/>
            </a:lvl6pPr>
            <a:lvl7pPr indent="-558800" lvl="6" marL="3200400" algn="l">
              <a:lnSpc>
                <a:spcPct val="115000"/>
              </a:lnSpc>
              <a:spcBef>
                <a:spcPts val="0"/>
              </a:spcBef>
              <a:spcAft>
                <a:spcPts val="0"/>
              </a:spcAft>
              <a:buSzPts val="5200"/>
              <a:buChar char="●"/>
              <a:defRPr/>
            </a:lvl7pPr>
            <a:lvl8pPr indent="-558800" lvl="7" marL="3657600" algn="l">
              <a:lnSpc>
                <a:spcPct val="115000"/>
              </a:lnSpc>
              <a:spcBef>
                <a:spcPts val="0"/>
              </a:spcBef>
              <a:spcAft>
                <a:spcPts val="0"/>
              </a:spcAft>
              <a:buSzPts val="5200"/>
              <a:buChar char="○"/>
              <a:defRPr/>
            </a:lvl8pPr>
            <a:lvl9pPr indent="-558800" lvl="8" marL="4114800" algn="l">
              <a:lnSpc>
                <a:spcPct val="115000"/>
              </a:lnSpc>
              <a:spcBef>
                <a:spcPts val="0"/>
              </a:spcBef>
              <a:spcAft>
                <a:spcPts val="0"/>
              </a:spcAft>
              <a:buSzPts val="5200"/>
              <a:buChar char="■"/>
              <a:defRPr/>
            </a:lvl9pPr>
          </a:lstStyle>
          <a:p/>
        </p:txBody>
      </p:sp>
      <p:sp>
        <p:nvSpPr>
          <p:cNvPr id="40" name="Google Shape;40;p9"/>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748080" y="27075680"/>
            <a:ext cx="14397000" cy="3872700"/>
          </a:xfrm>
          <a:prstGeom prst="rect">
            <a:avLst/>
          </a:prstGeom>
          <a:noFill/>
          <a:ln>
            <a:noFill/>
          </a:ln>
        </p:spPr>
        <p:txBody>
          <a:bodyPr anchorCtr="0" anchor="ctr" bIns="341325" lIns="341325" spcFirstLastPara="1" rIns="341325" wrap="square" tIns="341325">
            <a:normAutofit/>
          </a:bodyPr>
          <a:lstStyle>
            <a:lvl1pPr indent="-228600" lvl="0" marL="457200" algn="l">
              <a:lnSpc>
                <a:spcPct val="100000"/>
              </a:lnSpc>
              <a:spcBef>
                <a:spcPts val="0"/>
              </a:spcBef>
              <a:spcAft>
                <a:spcPts val="0"/>
              </a:spcAft>
              <a:buSzPts val="6700"/>
              <a:buNone/>
              <a:defRPr/>
            </a:lvl1pPr>
          </a:lstStyle>
          <a:p/>
        </p:txBody>
      </p:sp>
      <p:sp>
        <p:nvSpPr>
          <p:cNvPr id="43" name="Google Shape;43;p10"/>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2D7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48080" y="2848160"/>
            <a:ext cx="20449500" cy="3665400"/>
          </a:xfrm>
          <a:prstGeom prst="rect">
            <a:avLst/>
          </a:prstGeom>
          <a:noFill/>
          <a:ln>
            <a:noFill/>
          </a:ln>
        </p:spPr>
        <p:txBody>
          <a:bodyPr anchorCtr="0" anchor="t" bIns="341325" lIns="341325" spcFirstLastPara="1" rIns="341325" wrap="square" tIns="341325">
            <a:normAutofit/>
          </a:bodyPr>
          <a:lstStyle>
            <a:lvl1pPr lvl="0" marR="0" rtl="0" algn="l">
              <a:lnSpc>
                <a:spcPct val="100000"/>
              </a:lnSpc>
              <a:spcBef>
                <a:spcPts val="0"/>
              </a:spcBef>
              <a:spcAft>
                <a:spcPts val="0"/>
              </a:spcAft>
              <a:buClr>
                <a:schemeClr val="dk1"/>
              </a:buClr>
              <a:buSzPts val="10500"/>
              <a:buFont typeface="Arial"/>
              <a:buNone/>
              <a:defRPr b="0" i="0" sz="10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0500"/>
              <a:buFont typeface="Arial"/>
              <a:buNone/>
              <a:defRPr b="0" i="0" sz="10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0500"/>
              <a:buFont typeface="Arial"/>
              <a:buNone/>
              <a:defRPr b="0" i="0" sz="10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0500"/>
              <a:buFont typeface="Arial"/>
              <a:buNone/>
              <a:defRPr b="0" i="0" sz="10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0500"/>
              <a:buFont typeface="Arial"/>
              <a:buNone/>
              <a:defRPr b="0" i="0" sz="10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0500"/>
              <a:buFont typeface="Arial"/>
              <a:buNone/>
              <a:defRPr b="0" i="0" sz="10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0500"/>
              <a:buFont typeface="Arial"/>
              <a:buNone/>
              <a:defRPr b="0" i="0" sz="10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0500"/>
              <a:buFont typeface="Arial"/>
              <a:buNone/>
              <a:defRPr b="0" i="0" sz="10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0500"/>
              <a:buFont typeface="Arial"/>
              <a:buNone/>
              <a:defRPr b="0" i="0" sz="105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748080" y="7375840"/>
            <a:ext cx="20449500" cy="21864900"/>
          </a:xfrm>
          <a:prstGeom prst="rect">
            <a:avLst/>
          </a:prstGeom>
          <a:noFill/>
          <a:ln>
            <a:noFill/>
          </a:ln>
        </p:spPr>
        <p:txBody>
          <a:bodyPr anchorCtr="0" anchor="t" bIns="341325" lIns="341325" spcFirstLastPara="1" rIns="341325" wrap="square" tIns="341325">
            <a:normAutofit/>
          </a:bodyPr>
          <a:lstStyle>
            <a:lvl1pPr indent="-654050" lvl="0" marL="457200" marR="0" rtl="0" algn="l">
              <a:lnSpc>
                <a:spcPct val="115000"/>
              </a:lnSpc>
              <a:spcBef>
                <a:spcPts val="0"/>
              </a:spcBef>
              <a:spcAft>
                <a:spcPts val="0"/>
              </a:spcAft>
              <a:buClr>
                <a:schemeClr val="dk2"/>
              </a:buClr>
              <a:buSzPts val="6700"/>
              <a:buFont typeface="Arial"/>
              <a:buChar char="●"/>
              <a:defRPr b="0" i="0" sz="6700" u="none" cap="none" strike="noStrike">
                <a:solidFill>
                  <a:schemeClr val="dk2"/>
                </a:solidFill>
                <a:latin typeface="Arial"/>
                <a:ea typeface="Arial"/>
                <a:cs typeface="Arial"/>
                <a:sym typeface="Arial"/>
              </a:defRPr>
            </a:lvl1pPr>
            <a:lvl2pPr indent="-558800" lvl="1" marL="914400" marR="0" rtl="0" algn="l">
              <a:lnSpc>
                <a:spcPct val="115000"/>
              </a:lnSpc>
              <a:spcBef>
                <a:spcPts val="0"/>
              </a:spcBef>
              <a:spcAft>
                <a:spcPts val="0"/>
              </a:spcAft>
              <a:buClr>
                <a:schemeClr val="dk2"/>
              </a:buClr>
              <a:buSzPts val="5200"/>
              <a:buFont typeface="Arial"/>
              <a:buChar char="○"/>
              <a:defRPr b="0" i="0" sz="5200" u="none" cap="none" strike="noStrike">
                <a:solidFill>
                  <a:schemeClr val="dk2"/>
                </a:solidFill>
                <a:latin typeface="Arial"/>
                <a:ea typeface="Arial"/>
                <a:cs typeface="Arial"/>
                <a:sym typeface="Arial"/>
              </a:defRPr>
            </a:lvl2pPr>
            <a:lvl3pPr indent="-558800" lvl="2" marL="1371600" marR="0" rtl="0" algn="l">
              <a:lnSpc>
                <a:spcPct val="115000"/>
              </a:lnSpc>
              <a:spcBef>
                <a:spcPts val="0"/>
              </a:spcBef>
              <a:spcAft>
                <a:spcPts val="0"/>
              </a:spcAft>
              <a:buClr>
                <a:schemeClr val="dk2"/>
              </a:buClr>
              <a:buSzPts val="5200"/>
              <a:buFont typeface="Arial"/>
              <a:buChar char="■"/>
              <a:defRPr b="0" i="0" sz="5200" u="none" cap="none" strike="noStrike">
                <a:solidFill>
                  <a:schemeClr val="dk2"/>
                </a:solidFill>
                <a:latin typeface="Arial"/>
                <a:ea typeface="Arial"/>
                <a:cs typeface="Arial"/>
                <a:sym typeface="Arial"/>
              </a:defRPr>
            </a:lvl3pPr>
            <a:lvl4pPr indent="-558800" lvl="3" marL="1828800" marR="0" rtl="0" algn="l">
              <a:lnSpc>
                <a:spcPct val="115000"/>
              </a:lnSpc>
              <a:spcBef>
                <a:spcPts val="0"/>
              </a:spcBef>
              <a:spcAft>
                <a:spcPts val="0"/>
              </a:spcAft>
              <a:buClr>
                <a:schemeClr val="dk2"/>
              </a:buClr>
              <a:buSzPts val="5200"/>
              <a:buFont typeface="Arial"/>
              <a:buChar char="●"/>
              <a:defRPr b="0" i="0" sz="5200" u="none" cap="none" strike="noStrike">
                <a:solidFill>
                  <a:schemeClr val="dk2"/>
                </a:solidFill>
                <a:latin typeface="Arial"/>
                <a:ea typeface="Arial"/>
                <a:cs typeface="Arial"/>
                <a:sym typeface="Arial"/>
              </a:defRPr>
            </a:lvl4pPr>
            <a:lvl5pPr indent="-558800" lvl="4" marL="2286000" marR="0" rtl="0" algn="l">
              <a:lnSpc>
                <a:spcPct val="115000"/>
              </a:lnSpc>
              <a:spcBef>
                <a:spcPts val="0"/>
              </a:spcBef>
              <a:spcAft>
                <a:spcPts val="0"/>
              </a:spcAft>
              <a:buClr>
                <a:schemeClr val="dk2"/>
              </a:buClr>
              <a:buSzPts val="5200"/>
              <a:buFont typeface="Arial"/>
              <a:buChar char="○"/>
              <a:defRPr b="0" i="0" sz="5200" u="none" cap="none" strike="noStrike">
                <a:solidFill>
                  <a:schemeClr val="dk2"/>
                </a:solidFill>
                <a:latin typeface="Arial"/>
                <a:ea typeface="Arial"/>
                <a:cs typeface="Arial"/>
                <a:sym typeface="Arial"/>
              </a:defRPr>
            </a:lvl5pPr>
            <a:lvl6pPr indent="-558800" lvl="5" marL="2743200" marR="0" rtl="0" algn="l">
              <a:lnSpc>
                <a:spcPct val="115000"/>
              </a:lnSpc>
              <a:spcBef>
                <a:spcPts val="0"/>
              </a:spcBef>
              <a:spcAft>
                <a:spcPts val="0"/>
              </a:spcAft>
              <a:buClr>
                <a:schemeClr val="dk2"/>
              </a:buClr>
              <a:buSzPts val="5200"/>
              <a:buFont typeface="Arial"/>
              <a:buChar char="■"/>
              <a:defRPr b="0" i="0" sz="5200" u="none" cap="none" strike="noStrike">
                <a:solidFill>
                  <a:schemeClr val="dk2"/>
                </a:solidFill>
                <a:latin typeface="Arial"/>
                <a:ea typeface="Arial"/>
                <a:cs typeface="Arial"/>
                <a:sym typeface="Arial"/>
              </a:defRPr>
            </a:lvl6pPr>
            <a:lvl7pPr indent="-558800" lvl="6" marL="3200400" marR="0" rtl="0" algn="l">
              <a:lnSpc>
                <a:spcPct val="115000"/>
              </a:lnSpc>
              <a:spcBef>
                <a:spcPts val="0"/>
              </a:spcBef>
              <a:spcAft>
                <a:spcPts val="0"/>
              </a:spcAft>
              <a:buClr>
                <a:schemeClr val="dk2"/>
              </a:buClr>
              <a:buSzPts val="5200"/>
              <a:buFont typeface="Arial"/>
              <a:buChar char="●"/>
              <a:defRPr b="0" i="0" sz="5200" u="none" cap="none" strike="noStrike">
                <a:solidFill>
                  <a:schemeClr val="dk2"/>
                </a:solidFill>
                <a:latin typeface="Arial"/>
                <a:ea typeface="Arial"/>
                <a:cs typeface="Arial"/>
                <a:sym typeface="Arial"/>
              </a:defRPr>
            </a:lvl7pPr>
            <a:lvl8pPr indent="-558800" lvl="7" marL="3657600" marR="0" rtl="0" algn="l">
              <a:lnSpc>
                <a:spcPct val="115000"/>
              </a:lnSpc>
              <a:spcBef>
                <a:spcPts val="0"/>
              </a:spcBef>
              <a:spcAft>
                <a:spcPts val="0"/>
              </a:spcAft>
              <a:buClr>
                <a:schemeClr val="dk2"/>
              </a:buClr>
              <a:buSzPts val="5200"/>
              <a:buFont typeface="Arial"/>
              <a:buChar char="○"/>
              <a:defRPr b="0" i="0" sz="5200" u="none" cap="none" strike="noStrike">
                <a:solidFill>
                  <a:schemeClr val="dk2"/>
                </a:solidFill>
                <a:latin typeface="Arial"/>
                <a:ea typeface="Arial"/>
                <a:cs typeface="Arial"/>
                <a:sym typeface="Arial"/>
              </a:defRPr>
            </a:lvl8pPr>
            <a:lvl9pPr indent="-558800" lvl="8" marL="4114800" marR="0" rtl="0" algn="l">
              <a:lnSpc>
                <a:spcPct val="115000"/>
              </a:lnSpc>
              <a:spcBef>
                <a:spcPts val="0"/>
              </a:spcBef>
              <a:spcAft>
                <a:spcPts val="0"/>
              </a:spcAft>
              <a:buClr>
                <a:schemeClr val="dk2"/>
              </a:buClr>
              <a:buSzPts val="5200"/>
              <a:buFont typeface="Arial"/>
              <a:buChar char="■"/>
              <a:defRPr b="0" i="0" sz="52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indent="0" lvl="0" marL="0" marR="0" rtl="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3700"/>
              <a:buFont typeface="Arial"/>
              <a:buNone/>
              <a:defRPr b="0" i="0" sz="3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10.png"/><Relationship Id="rId13" Type="http://schemas.openxmlformats.org/officeDocument/2006/relationships/image" Target="../media/image11.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69525" y="4784000"/>
            <a:ext cx="20968500" cy="275523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nvSpPr>
        <p:spPr>
          <a:xfrm>
            <a:off x="569525" y="626475"/>
            <a:ext cx="20968500" cy="36099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ph type="ctrTitle"/>
          </p:nvPr>
        </p:nvSpPr>
        <p:spPr>
          <a:xfrm>
            <a:off x="0" y="626475"/>
            <a:ext cx="16196100" cy="3609900"/>
          </a:xfrm>
          <a:prstGeom prst="rect">
            <a:avLst/>
          </a:prstGeom>
          <a:noFill/>
          <a:ln>
            <a:noFill/>
          </a:ln>
        </p:spPr>
        <p:txBody>
          <a:bodyPr anchorCtr="0" anchor="b" bIns="341325" lIns="341325" spcFirstLastPara="1" rIns="341325" wrap="square" tIns="341325">
            <a:normAutofit fontScale="90000"/>
          </a:bodyPr>
          <a:lstStyle/>
          <a:p>
            <a:pPr indent="0" lvl="0" marL="0" rtl="0" algn="ctr">
              <a:lnSpc>
                <a:spcPct val="100000"/>
              </a:lnSpc>
              <a:spcBef>
                <a:spcPts val="0"/>
              </a:spcBef>
              <a:spcAft>
                <a:spcPts val="0"/>
              </a:spcAft>
              <a:buSzPct val="352733"/>
              <a:buNone/>
            </a:pPr>
            <a:r>
              <a:rPr b="1" lang="en" sz="6111">
                <a:latin typeface="Calibri"/>
                <a:ea typeface="Calibri"/>
                <a:cs typeface="Calibri"/>
                <a:sym typeface="Calibri"/>
              </a:rPr>
              <a:t>Auslan Recognition through Machine Learning</a:t>
            </a:r>
            <a:endParaRPr b="1" sz="6111">
              <a:latin typeface="Calibri"/>
              <a:ea typeface="Calibri"/>
              <a:cs typeface="Calibri"/>
              <a:sym typeface="Calibri"/>
            </a:endParaRPr>
          </a:p>
          <a:p>
            <a:pPr indent="0" lvl="0" marL="0" rtl="0" algn="ctr">
              <a:lnSpc>
                <a:spcPct val="100000"/>
              </a:lnSpc>
              <a:spcBef>
                <a:spcPts val="0"/>
              </a:spcBef>
              <a:spcAft>
                <a:spcPts val="0"/>
              </a:spcAft>
              <a:buSzPts val="19400"/>
              <a:buNone/>
            </a:pPr>
            <a:r>
              <a:rPr lang="en" sz="4400">
                <a:latin typeface="Calibri"/>
                <a:ea typeface="Calibri"/>
                <a:cs typeface="Calibri"/>
                <a:sym typeface="Calibri"/>
              </a:rPr>
              <a:t>Samanvaya Arava</a:t>
            </a:r>
            <a:endParaRPr sz="4400">
              <a:latin typeface="Calibri"/>
              <a:ea typeface="Calibri"/>
              <a:cs typeface="Calibri"/>
              <a:sym typeface="Calibri"/>
            </a:endParaRPr>
          </a:p>
          <a:p>
            <a:pPr indent="0" lvl="0" marL="0" rtl="0" algn="ctr">
              <a:lnSpc>
                <a:spcPct val="100000"/>
              </a:lnSpc>
              <a:spcBef>
                <a:spcPts val="0"/>
              </a:spcBef>
              <a:spcAft>
                <a:spcPts val="0"/>
              </a:spcAft>
              <a:buSzPts val="19400"/>
              <a:buNone/>
            </a:pPr>
            <a:r>
              <a:rPr lang="en" sz="4400">
                <a:latin typeface="Calibri"/>
                <a:ea typeface="Calibri"/>
                <a:cs typeface="Calibri"/>
                <a:sym typeface="Calibri"/>
              </a:rPr>
              <a:t>Mentors: Dr. Christelle Scharff </a:t>
            </a:r>
            <a:endParaRPr sz="4400">
              <a:latin typeface="Calibri"/>
              <a:ea typeface="Calibri"/>
              <a:cs typeface="Calibri"/>
              <a:sym typeface="Calibri"/>
            </a:endParaRPr>
          </a:p>
          <a:p>
            <a:pPr indent="0" lvl="0" marL="0" rtl="0" algn="ctr">
              <a:lnSpc>
                <a:spcPct val="100000"/>
              </a:lnSpc>
              <a:spcBef>
                <a:spcPts val="0"/>
              </a:spcBef>
              <a:spcAft>
                <a:spcPts val="0"/>
              </a:spcAft>
              <a:buSzPts val="19400"/>
              <a:buNone/>
            </a:pPr>
            <a:r>
              <a:rPr lang="en" sz="3850">
                <a:latin typeface="Calibri"/>
                <a:ea typeface="Calibri"/>
                <a:cs typeface="Calibri"/>
                <a:sym typeface="Calibri"/>
              </a:rPr>
              <a:t>Seidenberg Graduate Research</a:t>
            </a:r>
            <a:endParaRPr sz="3850">
              <a:latin typeface="Calibri"/>
              <a:ea typeface="Calibri"/>
              <a:cs typeface="Calibri"/>
              <a:sym typeface="Calibri"/>
            </a:endParaRPr>
          </a:p>
          <a:p>
            <a:pPr indent="0" lvl="0" marL="0" rtl="0" algn="ctr">
              <a:lnSpc>
                <a:spcPct val="100000"/>
              </a:lnSpc>
              <a:spcBef>
                <a:spcPts val="0"/>
              </a:spcBef>
              <a:spcAft>
                <a:spcPts val="0"/>
              </a:spcAft>
              <a:buSzPts val="19400"/>
              <a:buNone/>
            </a:pPr>
            <a:r>
              <a:rPr lang="en" sz="3850">
                <a:latin typeface="Calibri"/>
                <a:ea typeface="Calibri"/>
                <a:cs typeface="Calibri"/>
                <a:sym typeface="Calibri"/>
              </a:rPr>
              <a:t>Pace University, Seidenberg School of CSIS</a:t>
            </a:r>
            <a:endParaRPr sz="3850">
              <a:latin typeface="Calibri"/>
              <a:ea typeface="Calibri"/>
              <a:cs typeface="Calibri"/>
              <a:sym typeface="Calibri"/>
            </a:endParaRPr>
          </a:p>
        </p:txBody>
      </p:sp>
      <p:sp>
        <p:nvSpPr>
          <p:cNvPr id="57" name="Google Shape;57;p13"/>
          <p:cNvSpPr txBox="1"/>
          <p:nvPr>
            <p:ph idx="1" type="subTitle"/>
          </p:nvPr>
        </p:nvSpPr>
        <p:spPr>
          <a:xfrm>
            <a:off x="720775" y="5366100"/>
            <a:ext cx="10709100" cy="26970300"/>
          </a:xfrm>
          <a:prstGeom prst="rect">
            <a:avLst/>
          </a:prstGeom>
          <a:noFill/>
          <a:ln>
            <a:noFill/>
          </a:ln>
        </p:spPr>
        <p:txBody>
          <a:bodyPr anchorCtr="0" anchor="t" bIns="91425" lIns="91425" spcFirstLastPara="1" rIns="539375" wrap="square" tIns="91425">
            <a:noAutofit/>
          </a:bodyPr>
          <a:lstStyle/>
          <a:p>
            <a:pPr indent="0" lvl="0" marL="0" rtl="0" algn="l">
              <a:lnSpc>
                <a:spcPct val="100000"/>
              </a:lnSpc>
              <a:spcBef>
                <a:spcPts val="0"/>
              </a:spcBef>
              <a:spcAft>
                <a:spcPts val="0"/>
              </a:spcAft>
              <a:buSzPts val="10500"/>
              <a:buNone/>
            </a:pPr>
            <a:r>
              <a:rPr b="1" lang="en" sz="3800">
                <a:solidFill>
                  <a:schemeClr val="dk1"/>
                </a:solidFill>
                <a:latin typeface="Times New Roman"/>
                <a:ea typeface="Times New Roman"/>
                <a:cs typeface="Times New Roman"/>
                <a:sym typeface="Times New Roman"/>
              </a:rPr>
              <a:t>Abstract</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rPr lang="en" sz="2800">
                <a:solidFill>
                  <a:schemeClr val="dk1"/>
                </a:solidFill>
                <a:latin typeface="Times New Roman"/>
                <a:ea typeface="Times New Roman"/>
                <a:cs typeface="Times New Roman"/>
                <a:sym typeface="Times New Roman"/>
              </a:rPr>
              <a:t>Sign language is the medium of communication for the hearing im-</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rPr lang="en" sz="2800">
                <a:solidFill>
                  <a:schemeClr val="dk1"/>
                </a:solidFill>
                <a:latin typeface="Times New Roman"/>
                <a:ea typeface="Times New Roman"/>
                <a:cs typeface="Times New Roman"/>
                <a:sym typeface="Times New Roman"/>
              </a:rPr>
              <a:t>paired people. It uses gestures instead of sound to convey meaning. It combines hand-shapes, orientation and movement of the hands, arms or body, facial expressions and lip-patterns for conveying messages. Our dataset comprises 95 signs, each with 1600 samples, collected over nine weeks from a native Auslan signer using sophisticated equipment. Methodology involves feature engineering, normalization, handling missing data, and exploring various models like Decision Trees, Random Forests, SVM, CNN, or RNN. Decision Trees and Random Forests showed better performance compared to Neural Networks across all classes.</a:t>
            </a:r>
            <a:endParaRPr sz="2800">
              <a:solidFill>
                <a:schemeClr val="dk1"/>
              </a:solidFill>
              <a:latin typeface="Times New Roman"/>
              <a:ea typeface="Times New Roman"/>
              <a:cs typeface="Times New Roman"/>
              <a:sym typeface="Times New Roman"/>
            </a:endParaRPr>
          </a:p>
          <a:p>
            <a:pPr indent="0" lvl="0" marL="0" marR="433205" rtl="0" algn="just">
              <a:lnSpc>
                <a:spcPct val="100000"/>
              </a:lnSpc>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3800">
                <a:solidFill>
                  <a:schemeClr val="dk1"/>
                </a:solidFill>
                <a:latin typeface="Times New Roman"/>
                <a:ea typeface="Times New Roman"/>
                <a:cs typeface="Times New Roman"/>
                <a:sym typeface="Times New Roman"/>
              </a:rPr>
              <a:t>Research Question</a:t>
            </a:r>
            <a:endParaRPr b="1" sz="3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Building a machine learning model to recognize Australian Sign Language (Auslan) signs.</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rPr b="1" lang="en" sz="3800">
                <a:solidFill>
                  <a:schemeClr val="dk1"/>
                </a:solidFill>
                <a:latin typeface="Times New Roman"/>
                <a:ea typeface="Times New Roman"/>
                <a:cs typeface="Times New Roman"/>
                <a:sym typeface="Times New Roman"/>
              </a:rPr>
              <a:t>Related Work</a:t>
            </a:r>
            <a:endParaRPr b="1" sz="3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The initial studies concentrate on computer vision techniques, utilizing methods like edge detection, wavelet transforms, and machine learning (e.g., K-Nearest Neighbors) to identify sign language gestures. Despite showing promise, these methods have limitations such as sensitivity to noise, the impact of wavelet selection, and dataset biases. Consequently, further research is needed to enhance these techniques. Meanwhile, a separate set of studies investigates novel technologies such as PowerGloves and RF sensing for sign language recognition. PowerGloves, equipped with sensors, offer precise hand movement tracking, while RF sensing captures gestures without cameras or physical contact. These studies showcase ongoing efforts to explore diverse technological avenues for improving sign language recognition, each addressing unique limitations of its approach.</a:t>
            </a:r>
            <a:endParaRPr sz="2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rPr b="1" lang="en" sz="3800">
                <a:solidFill>
                  <a:schemeClr val="dk1"/>
                </a:solidFill>
                <a:latin typeface="Times New Roman"/>
                <a:ea typeface="Times New Roman"/>
                <a:cs typeface="Times New Roman"/>
                <a:sym typeface="Times New Roman"/>
              </a:rPr>
              <a:t>Dataset</a:t>
            </a:r>
            <a:endParaRPr b="1" sz="3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The data was captured over nine weeks from a native Auslan signer using sophisticated equipment, including Fifth Dimension Technologies (5DT) gloves and Ascension Flock-of-Birds magnetic position trackers. The data set contains 95 different signs. Each Sign has 1600 samples.</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rPr b="1" lang="en" sz="3800">
                <a:solidFill>
                  <a:schemeClr val="dk1"/>
                </a:solidFill>
                <a:latin typeface="Times New Roman"/>
                <a:ea typeface="Times New Roman"/>
                <a:cs typeface="Times New Roman"/>
                <a:sym typeface="Times New Roman"/>
              </a:rPr>
              <a:t>Methodology and EDA</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3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0500"/>
              <a:buNone/>
            </a:pPr>
            <a:r>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0500"/>
              <a:buNone/>
            </a:pPr>
            <a:r>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0500"/>
              <a:buNone/>
            </a:pPr>
            <a:r>
              <a:rPr lang="en" sz="2800">
                <a:solidFill>
                  <a:schemeClr val="dk1"/>
                </a:solidFill>
                <a:latin typeface="Times New Roman"/>
                <a:ea typeface="Times New Roman"/>
                <a:cs typeface="Times New Roman"/>
                <a:sym typeface="Times New Roman"/>
              </a:rPr>
              <a:t>Methodology involves feature engineering to identify key features, normalization for consistent scales, and handling missing data. Feature selection combines statistical methods and dimensionality reduction using correlation analysis and PCA. Model selection includes experimenting with Decision Trees, Random Forests, SVM, CNN, or RNN, with hyperparameter tuning and exploration of ensemble techniques. Training and validation are performed, and models are fine-tuned based on evaluation metrics. Error analysis identifies patterns in misclassifications, and class imbalance is addressed using oversampling, undersampling, or specialized algorithms. LIME is used for interpretability.</a:t>
            </a:r>
            <a:endParaRPr sz="2800">
              <a:solidFill>
                <a:schemeClr val="dk1"/>
              </a:solidFill>
              <a:latin typeface="Times New Roman"/>
              <a:ea typeface="Times New Roman"/>
              <a:cs typeface="Times New Roman"/>
              <a:sym typeface="Times New Roman"/>
            </a:endParaRPr>
          </a:p>
        </p:txBody>
      </p:sp>
      <p:sp>
        <p:nvSpPr>
          <p:cNvPr id="58" name="Google Shape;58;p13"/>
          <p:cNvSpPr txBox="1"/>
          <p:nvPr>
            <p:ph idx="1" type="subTitle"/>
          </p:nvPr>
        </p:nvSpPr>
        <p:spPr>
          <a:xfrm>
            <a:off x="11430000" y="5031300"/>
            <a:ext cx="10003500" cy="28221900"/>
          </a:xfrm>
          <a:prstGeom prst="rect">
            <a:avLst/>
          </a:prstGeom>
          <a:noFill/>
          <a:ln>
            <a:noFill/>
          </a:ln>
        </p:spPr>
        <p:txBody>
          <a:bodyPr anchorCtr="0" anchor="t" bIns="341325" lIns="341325" spcFirstLastPara="1" rIns="341325" wrap="square" tIns="341325">
            <a:noAutofit/>
          </a:bodyPr>
          <a:lstStyle/>
          <a:p>
            <a:pPr indent="0" lvl="0" marL="0" rtl="0" algn="l">
              <a:lnSpc>
                <a:spcPct val="100000"/>
              </a:lnSpc>
              <a:spcBef>
                <a:spcPts val="0"/>
              </a:spcBef>
              <a:spcAft>
                <a:spcPts val="0"/>
              </a:spcAft>
              <a:buSzPts val="10500"/>
              <a:buNone/>
            </a:pPr>
            <a:r>
              <a:rPr b="1" lang="en" sz="3800">
                <a:solidFill>
                  <a:schemeClr val="dk1"/>
                </a:solidFill>
                <a:latin typeface="Times New Roman"/>
                <a:ea typeface="Times New Roman"/>
                <a:cs typeface="Times New Roman"/>
                <a:sym typeface="Times New Roman"/>
              </a:rPr>
              <a:t>Results</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Initially the the model were train with </a:t>
            </a:r>
            <a:r>
              <a:rPr b="1" lang="en" sz="2800">
                <a:solidFill>
                  <a:schemeClr val="dk1"/>
                </a:solidFill>
                <a:latin typeface="Times New Roman"/>
                <a:ea typeface="Times New Roman"/>
                <a:cs typeface="Times New Roman"/>
                <a:sym typeface="Times New Roman"/>
              </a:rPr>
              <a:t>TWO</a:t>
            </a:r>
            <a:r>
              <a:rPr lang="en" sz="2800">
                <a:solidFill>
                  <a:schemeClr val="dk1"/>
                </a:solidFill>
                <a:latin typeface="Times New Roman"/>
                <a:ea typeface="Times New Roman"/>
                <a:cs typeface="Times New Roman"/>
                <a:sym typeface="Times New Roman"/>
              </a:rPr>
              <a:t> CLASSES, then </a:t>
            </a:r>
            <a:r>
              <a:rPr b="1" lang="en" sz="2800">
                <a:solidFill>
                  <a:schemeClr val="dk1"/>
                </a:solidFill>
                <a:latin typeface="Times New Roman"/>
                <a:ea typeface="Times New Roman"/>
                <a:cs typeface="Times New Roman"/>
                <a:sym typeface="Times New Roman"/>
              </a:rPr>
              <a:t>THREE</a:t>
            </a:r>
            <a:r>
              <a:rPr lang="en" sz="2800">
                <a:solidFill>
                  <a:schemeClr val="dk1"/>
                </a:solidFill>
                <a:latin typeface="Times New Roman"/>
                <a:ea typeface="Times New Roman"/>
                <a:cs typeface="Times New Roman"/>
                <a:sym typeface="Times New Roman"/>
              </a:rPr>
              <a:t> classes and so on.</a:t>
            </a:r>
            <a:endParaRPr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For both Binary classification xgboost performs better than Decision Trees (DT) and Random Forest (RF), with accuracies 90.00%, 89.22% and 89.22% respectively.</a:t>
            </a:r>
            <a:endParaRPr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For Three-Class classification DT and RF perform similar and better than xgboost (85.42%, 85.42% and 85.10%).</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b="1"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When all classes are trained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rPr lang="en" sz="2800">
                <a:solidFill>
                  <a:schemeClr val="dk1"/>
                </a:solidFill>
                <a:latin typeface="Times New Roman"/>
                <a:ea typeface="Times New Roman"/>
                <a:cs typeface="Times New Roman"/>
                <a:sym typeface="Times New Roman"/>
              </a:rPr>
              <a:t>the Decision Tree and Random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rPr lang="en" sz="2800">
                <a:solidFill>
                  <a:schemeClr val="dk1"/>
                </a:solidFill>
                <a:latin typeface="Times New Roman"/>
                <a:ea typeface="Times New Roman"/>
                <a:cs typeface="Times New Roman"/>
                <a:sym typeface="Times New Roman"/>
              </a:rPr>
              <a:t>Forest perform better than Neural</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rPr lang="en" sz="2800">
                <a:solidFill>
                  <a:schemeClr val="dk1"/>
                </a:solidFill>
                <a:latin typeface="Times New Roman"/>
                <a:ea typeface="Times New Roman"/>
                <a:cs typeface="Times New Roman"/>
                <a:sym typeface="Times New Roman"/>
              </a:rPr>
              <a:t>Network</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0500"/>
              <a:buNone/>
            </a:pPr>
            <a:r>
              <a:rPr b="1" lang="en" sz="3800">
                <a:solidFill>
                  <a:schemeClr val="dk1"/>
                </a:solidFill>
                <a:latin typeface="Times New Roman"/>
                <a:ea typeface="Times New Roman"/>
                <a:cs typeface="Times New Roman"/>
                <a:sym typeface="Times New Roman"/>
              </a:rPr>
              <a:t>Conclusion &amp; Future Work</a:t>
            </a:r>
            <a:endParaRPr b="1" sz="3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0500"/>
              <a:buNone/>
            </a:pPr>
            <a:r>
              <a:rPr lang="en" sz="2800">
                <a:solidFill>
                  <a:schemeClr val="dk1"/>
                </a:solidFill>
                <a:latin typeface="Times New Roman"/>
                <a:ea typeface="Times New Roman"/>
                <a:cs typeface="Times New Roman"/>
                <a:sym typeface="Times New Roman"/>
              </a:rPr>
              <a:t>This study contributes to advancing the development of Auslan sign recognition using machine learning techniques. Through rigorous experimentation and analysis, it was observed that Decision Trees and Random Forests outperformed Neural Networks in recognizing Auslan signs when trained across all classes. However, the study acknowledges the complexity inherent in sign language recognition, with challenges such as noise sensitivity, dataset biases, and the impact of feature selection. Future research should focus on refining models to mitigate these challenges and exploring hybrid approaches that combine the strengths of different machine learning techniques.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SzPts val="10500"/>
              <a:buNone/>
            </a:pPr>
            <a:r>
              <a:rPr b="1" lang="en" sz="3800">
                <a:solidFill>
                  <a:schemeClr val="dk1"/>
                </a:solidFill>
                <a:latin typeface="Times New Roman"/>
                <a:ea typeface="Times New Roman"/>
                <a:cs typeface="Times New Roman"/>
                <a:sym typeface="Times New Roman"/>
              </a:rPr>
              <a:t>References </a:t>
            </a:r>
            <a:endParaRPr b="1" sz="3800">
              <a:solidFill>
                <a:schemeClr val="dk1"/>
              </a:solidFill>
              <a:latin typeface="Times New Roman"/>
              <a:ea typeface="Times New Roman"/>
              <a:cs typeface="Times New Roman"/>
              <a:sym typeface="Times New Roman"/>
            </a:endParaRPr>
          </a:p>
          <a:p>
            <a:pPr indent="-317500" lvl="0" marL="457200" rtl="0" algn="l">
              <a:lnSpc>
                <a:spcPct val="115000"/>
              </a:lnSpc>
              <a:spcBef>
                <a:spcPts val="16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Kadous, M.W., Sammut, C. Classification of Multivariate Time Series and Structured Data Using Constructive Induction. Mach Learn 58, 179–216 (2005). https://doi.org/10.1007/s10994-005-5826-5</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 Q. Thang, N. T. Thuy and H. T. Lam, "The SVM, SimpSVM and RVM on sign language recognition problem," 2017 Seventh International Conference on Information Science and Technology (ICIST), Da Nang, Vietnam, 2017, pp. 398-403, doi: 10.1109/ICIST.2017.7926792.</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 Z. Gurbuz et al., "American Sign Language Recognition Using RF Sensing," in IEEE Sensors Journal, vol. 21, no. 3, pp. 3763-3775, 1 Feb.1, 2021, doi: 10.1109/JSEN.2020.3022376.</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Prasad, M.V.D. &amp; Kishore, P.V.V. &amp; Eepuri, Kiran &amp; Anil Kumar, D.. (2016). Indian sign language recognition system using new fusion based edge operator. 88. 574-584.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 Amrutha and P. Prabu, "ML Based Sign Language Recognition System," 2021 International Conference on Innovative Trends in Information Technology (ICITIIT), Kottayam, India, 2021, pp. 1-6, doi: 10.1109/ICITIIT51526.2021.9399594.</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Kumar, Dr.S.Saravana. (2020). Sign Language Recognition Using Machine Learning. International Journal of Pure and Applied Mathematics.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1600"/>
              </a:spcAft>
              <a:buSzPts val="10500"/>
              <a:buNone/>
            </a:pPr>
            <a:r>
              <a:t/>
            </a:r>
            <a:endParaRPr sz="2800">
              <a:solidFill>
                <a:schemeClr val="dk1"/>
              </a:solidFill>
              <a:latin typeface="Times New Roman"/>
              <a:ea typeface="Times New Roman"/>
              <a:cs typeface="Times New Roman"/>
              <a:sym typeface="Times New Roman"/>
            </a:endParaRPr>
          </a:p>
        </p:txBody>
      </p:sp>
      <p:pic>
        <p:nvPicPr>
          <p:cNvPr id="59" name="Google Shape;59;p13"/>
          <p:cNvPicPr preferRelativeResize="0"/>
          <p:nvPr/>
        </p:nvPicPr>
        <p:blipFill rotWithShape="1">
          <a:blip r:embed="rId3">
            <a:alphaModFix/>
          </a:blip>
          <a:srcRect b="0" l="0" r="0" t="0"/>
          <a:stretch/>
        </p:blipFill>
        <p:spPr>
          <a:xfrm>
            <a:off x="15369450" y="1267224"/>
            <a:ext cx="5402325" cy="2328400"/>
          </a:xfrm>
          <a:prstGeom prst="rect">
            <a:avLst/>
          </a:prstGeom>
          <a:noFill/>
          <a:ln>
            <a:noFill/>
          </a:ln>
        </p:spPr>
      </p:pic>
      <p:pic>
        <p:nvPicPr>
          <p:cNvPr id="60" name="Google Shape;60;p13"/>
          <p:cNvPicPr preferRelativeResize="0"/>
          <p:nvPr/>
        </p:nvPicPr>
        <p:blipFill rotWithShape="1">
          <a:blip r:embed="rId4">
            <a:alphaModFix/>
          </a:blip>
          <a:srcRect b="0" l="0" r="0" t="0"/>
          <a:stretch/>
        </p:blipFill>
        <p:spPr>
          <a:xfrm>
            <a:off x="2144213" y="22413868"/>
            <a:ext cx="7864944" cy="1794950"/>
          </a:xfrm>
          <a:prstGeom prst="rect">
            <a:avLst/>
          </a:prstGeom>
          <a:noFill/>
          <a:ln>
            <a:noFill/>
          </a:ln>
        </p:spPr>
      </p:pic>
      <p:pic>
        <p:nvPicPr>
          <p:cNvPr id="61" name="Google Shape;61;p13"/>
          <p:cNvPicPr preferRelativeResize="0"/>
          <p:nvPr/>
        </p:nvPicPr>
        <p:blipFill rotWithShape="1">
          <a:blip r:embed="rId5">
            <a:alphaModFix/>
          </a:blip>
          <a:srcRect b="0" l="0" r="0" t="0"/>
          <a:stretch/>
        </p:blipFill>
        <p:spPr>
          <a:xfrm>
            <a:off x="796975" y="25322650"/>
            <a:ext cx="5958277" cy="2023924"/>
          </a:xfrm>
          <a:prstGeom prst="rect">
            <a:avLst/>
          </a:prstGeom>
          <a:noFill/>
          <a:ln>
            <a:noFill/>
          </a:ln>
        </p:spPr>
      </p:pic>
      <p:pic>
        <p:nvPicPr>
          <p:cNvPr id="62" name="Google Shape;62;p13"/>
          <p:cNvPicPr preferRelativeResize="0"/>
          <p:nvPr/>
        </p:nvPicPr>
        <p:blipFill rotWithShape="1">
          <a:blip r:embed="rId6">
            <a:alphaModFix/>
          </a:blip>
          <a:srcRect b="0" l="0" r="0" t="0"/>
          <a:stretch/>
        </p:blipFill>
        <p:spPr>
          <a:xfrm>
            <a:off x="6755250" y="24546597"/>
            <a:ext cx="4217549" cy="2769183"/>
          </a:xfrm>
          <a:prstGeom prst="rect">
            <a:avLst/>
          </a:prstGeom>
          <a:noFill/>
          <a:ln>
            <a:noFill/>
          </a:ln>
        </p:spPr>
      </p:pic>
      <p:pic>
        <p:nvPicPr>
          <p:cNvPr id="63" name="Google Shape;63;p13"/>
          <p:cNvPicPr preferRelativeResize="0"/>
          <p:nvPr/>
        </p:nvPicPr>
        <p:blipFill rotWithShape="1">
          <a:blip r:embed="rId7">
            <a:alphaModFix/>
          </a:blip>
          <a:srcRect b="0" l="0" r="0" t="0"/>
          <a:stretch/>
        </p:blipFill>
        <p:spPr>
          <a:xfrm>
            <a:off x="17141975" y="9533528"/>
            <a:ext cx="3629800" cy="1437622"/>
          </a:xfrm>
          <a:prstGeom prst="rect">
            <a:avLst/>
          </a:prstGeom>
          <a:noFill/>
          <a:ln>
            <a:noFill/>
          </a:ln>
        </p:spPr>
      </p:pic>
      <p:pic>
        <p:nvPicPr>
          <p:cNvPr id="64" name="Google Shape;64;p13"/>
          <p:cNvPicPr preferRelativeResize="0"/>
          <p:nvPr/>
        </p:nvPicPr>
        <p:blipFill rotWithShape="1">
          <a:blip r:embed="rId8">
            <a:alphaModFix/>
          </a:blip>
          <a:srcRect b="0" l="0" r="0" t="0"/>
          <a:stretch/>
        </p:blipFill>
        <p:spPr>
          <a:xfrm>
            <a:off x="17141975" y="12336290"/>
            <a:ext cx="3629800" cy="1451909"/>
          </a:xfrm>
          <a:prstGeom prst="rect">
            <a:avLst/>
          </a:prstGeom>
          <a:noFill/>
          <a:ln>
            <a:noFill/>
          </a:ln>
        </p:spPr>
      </p:pic>
      <p:pic>
        <p:nvPicPr>
          <p:cNvPr id="65" name="Google Shape;65;p13"/>
          <p:cNvPicPr preferRelativeResize="0"/>
          <p:nvPr/>
        </p:nvPicPr>
        <p:blipFill rotWithShape="1">
          <a:blip r:embed="rId9">
            <a:alphaModFix/>
          </a:blip>
          <a:srcRect b="0" l="0" r="0" t="0"/>
          <a:stretch/>
        </p:blipFill>
        <p:spPr>
          <a:xfrm>
            <a:off x="17141973" y="10913400"/>
            <a:ext cx="3633703" cy="1451900"/>
          </a:xfrm>
          <a:prstGeom prst="rect">
            <a:avLst/>
          </a:prstGeom>
          <a:noFill/>
          <a:ln>
            <a:noFill/>
          </a:ln>
        </p:spPr>
      </p:pic>
      <p:pic>
        <p:nvPicPr>
          <p:cNvPr id="66" name="Google Shape;66;p13"/>
          <p:cNvPicPr preferRelativeResize="0"/>
          <p:nvPr/>
        </p:nvPicPr>
        <p:blipFill rotWithShape="1">
          <a:blip r:embed="rId10">
            <a:alphaModFix/>
          </a:blip>
          <a:srcRect b="0" l="0" r="0" t="0"/>
          <a:stretch/>
        </p:blipFill>
        <p:spPr>
          <a:xfrm>
            <a:off x="12227457" y="9513425"/>
            <a:ext cx="4013393" cy="2769175"/>
          </a:xfrm>
          <a:prstGeom prst="rect">
            <a:avLst/>
          </a:prstGeom>
          <a:noFill/>
          <a:ln>
            <a:noFill/>
          </a:ln>
        </p:spPr>
      </p:pic>
      <p:pic>
        <p:nvPicPr>
          <p:cNvPr id="67" name="Google Shape;67;p13"/>
          <p:cNvPicPr preferRelativeResize="0"/>
          <p:nvPr/>
        </p:nvPicPr>
        <p:blipFill rotWithShape="1">
          <a:blip r:embed="rId11">
            <a:alphaModFix/>
          </a:blip>
          <a:srcRect b="0" l="0" r="0" t="0"/>
          <a:stretch/>
        </p:blipFill>
        <p:spPr>
          <a:xfrm>
            <a:off x="12066050" y="12358800"/>
            <a:ext cx="4217550" cy="3338628"/>
          </a:xfrm>
          <a:prstGeom prst="rect">
            <a:avLst/>
          </a:prstGeom>
          <a:noFill/>
          <a:ln>
            <a:noFill/>
          </a:ln>
        </p:spPr>
      </p:pic>
      <p:pic>
        <p:nvPicPr>
          <p:cNvPr id="68" name="Google Shape;68;p13"/>
          <p:cNvPicPr preferRelativeResize="0"/>
          <p:nvPr/>
        </p:nvPicPr>
        <p:blipFill rotWithShape="1">
          <a:blip r:embed="rId12">
            <a:alphaModFix/>
          </a:blip>
          <a:srcRect b="0" l="0" r="0" t="0"/>
          <a:stretch/>
        </p:blipFill>
        <p:spPr>
          <a:xfrm>
            <a:off x="11352475" y="15920692"/>
            <a:ext cx="5514200" cy="3515408"/>
          </a:xfrm>
          <a:prstGeom prst="rect">
            <a:avLst/>
          </a:prstGeom>
          <a:noFill/>
          <a:ln>
            <a:noFill/>
          </a:ln>
        </p:spPr>
      </p:pic>
      <p:pic>
        <p:nvPicPr>
          <p:cNvPr id="69" name="Google Shape;69;p13"/>
          <p:cNvPicPr preferRelativeResize="0"/>
          <p:nvPr/>
        </p:nvPicPr>
        <p:blipFill rotWithShape="1">
          <a:blip r:embed="rId13">
            <a:alphaModFix/>
          </a:blip>
          <a:srcRect b="0" l="0" r="0" t="0"/>
          <a:stretch/>
        </p:blipFill>
        <p:spPr>
          <a:xfrm>
            <a:off x="17141975" y="13911600"/>
            <a:ext cx="3629791" cy="5143500"/>
          </a:xfrm>
          <a:prstGeom prst="rect">
            <a:avLst/>
          </a:prstGeom>
          <a:noFill/>
          <a:ln>
            <a:noFill/>
          </a:ln>
        </p:spPr>
      </p:pic>
      <p:pic>
        <p:nvPicPr>
          <p:cNvPr id="70" name="Google Shape;70;p13"/>
          <p:cNvPicPr preferRelativeResize="0"/>
          <p:nvPr/>
        </p:nvPicPr>
        <p:blipFill rotWithShape="1">
          <a:blip r:embed="rId14">
            <a:alphaModFix/>
          </a:blip>
          <a:srcRect b="0" l="0" r="0" t="0"/>
          <a:stretch/>
        </p:blipFill>
        <p:spPr>
          <a:xfrm>
            <a:off x="16641800" y="19145600"/>
            <a:ext cx="4791575" cy="3412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F7F7F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