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84d9aedb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84d9aedb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4d9aedb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4d9aedb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rchive.ics.uci.edu/dataset/114/australian+sign+language+sig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Unlocking the Language of Signs: Auslan Recognition through Machine Learning</a:t>
            </a:r>
            <a:endParaRPr sz="41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Samanvaya Arava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31450"/>
            <a:ext cx="8520600" cy="4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Targeted Problem: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Building a machine learning model to recognize Australian Sign Language (Auslan) signs.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Justification: Educational and Assistive Technology, Such a model can be integrated into educational tools, communication devices, and assistive technologies to empower individuals who use Auslan as their primary means of communication.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Research question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we create a machine learning model for dataset that correctly decodes Auslan signs, and if so, how can we improve it?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Calibri"/>
              <a:buChar char="○"/>
            </a:pPr>
            <a:r>
              <a:rPr lang="en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Australian Sign Language signs - UCI Machine Learning Repository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dataset comprises 6,650 samples, representing 95 distinct Auslan signs.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Developing a machine learning model for Auslan sign recognition involves complex sequence classification, which is a challenging problem in computer vision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potential applications of such a model in assistive technology, education, and communication systems are significant.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Contributing to a project that promotes inclusivity and accessibility for the Deaf and Hard of Hearing community is a noble and motivating endeavor.The project offers an opportunity to work on a socially impactful and technically challenging problem.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4"/>
          <p:cNvSpPr txBox="1"/>
          <p:nvPr/>
        </p:nvSpPr>
        <p:spPr>
          <a:xfrm>
            <a:off x="945975" y="184525"/>
            <a:ext cx="84417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Project Proposal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