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9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0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6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9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5C84-7AEC-4C3A-8347-DAEDEA9923C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3989-9ADA-449E-A3B0-8CA06C59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464" y="64008"/>
            <a:ext cx="9144000" cy="6079427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– F</a:t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Pecunia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</a:t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</a:t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Samanway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9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5321173"/>
            <a:ext cx="10323576" cy="256667"/>
          </a:xfrm>
        </p:spPr>
        <p:txBody>
          <a:bodyPr>
            <a:noAutofit/>
          </a:bodyPr>
          <a:lstStyle/>
          <a:p>
            <a:r>
              <a:rPr lang="en-IN" sz="3600" dirty="0" smtClean="0"/>
              <a:t>Use Case  </a:t>
            </a:r>
            <a:br>
              <a:rPr lang="en-IN" sz="3600" dirty="0" smtClean="0"/>
            </a:br>
            <a:r>
              <a:rPr lang="en-IN" sz="3600" dirty="0" smtClean="0"/>
              <a:t>Bank Employee Adding account and generating account Number.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15" t="20038" r="3152" b="9146"/>
          <a:stretch/>
        </p:blipFill>
        <p:spPr>
          <a:xfrm>
            <a:off x="1856232" y="585215"/>
            <a:ext cx="7287768" cy="3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5165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Use Case </a:t>
            </a:r>
            <a:br>
              <a:rPr lang="en-IN" sz="3600" dirty="0" smtClean="0"/>
            </a:br>
            <a:r>
              <a:rPr lang="en-IN" sz="3600" dirty="0" smtClean="0"/>
              <a:t>Bank Employee changing Home branch of customer based on </a:t>
            </a:r>
            <a:r>
              <a:rPr lang="en-IN" sz="3600" dirty="0" err="1" smtClean="0"/>
              <a:t>CustomerID</a:t>
            </a:r>
            <a:r>
              <a:rPr lang="en-IN" sz="3600" dirty="0" smtClean="0"/>
              <a:t>.</a:t>
            </a:r>
            <a:br>
              <a:rPr lang="en-IN" sz="3600" dirty="0" smtClean="0"/>
            </a:br>
            <a:r>
              <a:rPr lang="en-IN" sz="3600" dirty="0" smtClean="0"/>
              <a:t> 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41" t="20456" r="3152" b="9146"/>
          <a:stretch/>
        </p:blipFill>
        <p:spPr>
          <a:xfrm>
            <a:off x="1878887" y="794576"/>
            <a:ext cx="6844489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08" y="576008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Use case </a:t>
            </a:r>
            <a:br>
              <a:rPr lang="en-IN" sz="3600" dirty="0" smtClean="0"/>
            </a:br>
            <a:r>
              <a:rPr lang="en-IN" sz="3600" dirty="0" smtClean="0"/>
              <a:t>Bank Employee Deleting Account and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14" t="22347" r="3035" b="9356"/>
          <a:stretch/>
        </p:blipFill>
        <p:spPr>
          <a:xfrm>
            <a:off x="2084832" y="684848"/>
            <a:ext cx="7293676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752" y="292609"/>
            <a:ext cx="10515600" cy="1207007"/>
          </a:xfrm>
        </p:spPr>
        <p:txBody>
          <a:bodyPr/>
          <a:lstStyle/>
          <a:p>
            <a:pPr algn="ctr"/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9" t="22350" r="1025" b="30579"/>
          <a:stretch/>
        </p:blipFill>
        <p:spPr>
          <a:xfrm>
            <a:off x="-103673" y="1901952"/>
            <a:ext cx="12417634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Team – F Pecunia Banking System  Members Aditya Akshay Aishwarya Ayush Samanway</vt:lpstr>
      <vt:lpstr>USE CASE DIAGRAM</vt:lpstr>
      <vt:lpstr>Use Case   Bank Employee Adding account and generating account Number.</vt:lpstr>
      <vt:lpstr>Use Case  Bank Employee changing Home branch of customer based on CustomerID.  </vt:lpstr>
      <vt:lpstr>Use case  Bank Employee Deleting Account and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– F Pecunia Banking System  Members Aditya Akshay Aishwarya Ayush Samanway</dc:title>
  <dc:creator>Aditya</dc:creator>
  <cp:lastModifiedBy>Aditya</cp:lastModifiedBy>
  <cp:revision>4</cp:revision>
  <dcterms:created xsi:type="dcterms:W3CDTF">2019-09-16T02:14:41Z</dcterms:created>
  <dcterms:modified xsi:type="dcterms:W3CDTF">2019-09-16T02:56:30Z</dcterms:modified>
</cp:coreProperties>
</file>