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7" r:id="rId5"/>
    <p:sldId id="268" r:id="rId6"/>
    <p:sldId id="269" r:id="rId7"/>
    <p:sldId id="262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33007-9085-4EC6-A9D7-A93358D249A5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1C95-2F4A-4C25-A836-BB9CE1121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2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0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D6E-687E-48BC-B417-7F6DF86C9277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F82E-F172-4DA8-AF8E-64D607B1C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PROJECT –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PECUNIA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(Banking System)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7984" y="55172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Presented By  -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Ayush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Soni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9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39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TEAM -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Team Members –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Aditya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Khatavkar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Akshay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Tople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Aishwarya Sarna</a:t>
            </a: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Samanway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Sahoo</a:t>
            </a:r>
          </a:p>
        </p:txBody>
      </p:sp>
    </p:spTree>
    <p:extLst>
      <p:ext uri="{BB962C8B-B14F-4D97-AF65-F5344CB8AC3E}">
        <p14:creationId xmlns:p14="http://schemas.microsoft.com/office/powerpoint/2010/main" val="33349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7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060848"/>
            <a:ext cx="473136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5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contd..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66" y="1628800"/>
            <a:ext cx="5786868" cy="48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B121977-26FD-4686-AF28-99A478E2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51" y="1556792"/>
            <a:ext cx="565633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AC70680A-69C5-4A70-8659-AE690FEF6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764704"/>
            <a:ext cx="12529391" cy="4680520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7F65A11-B943-49B1-941A-00BB475F43C4}"/>
              </a:ext>
            </a:extLst>
          </p:cNvPr>
          <p:cNvSpPr/>
          <p:nvPr/>
        </p:nvSpPr>
        <p:spPr>
          <a:xfrm>
            <a:off x="457200" y="5445224"/>
            <a:ext cx="8229600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a) ​As a bank employee I want to be able to Update Passbook or print Transactions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transactions are printed correctly, in chronological order.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AF1B8F09-607F-4722-BAB2-874CB405F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359630"/>
            <a:ext cx="13753528" cy="4869570"/>
          </a:xfr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51C8FA2-B560-4F4D-9301-191B2CB50D0B}"/>
              </a:ext>
            </a:extLst>
          </p:cNvPr>
          <p:cNvSpPr/>
          <p:nvPr/>
        </p:nvSpPr>
        <p:spPr>
          <a:xfrm>
            <a:off x="374440" y="5229200"/>
            <a:ext cx="82296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CD51FF1-81B1-4991-BD64-40CF443DC8D6}"/>
              </a:ext>
            </a:extLst>
          </p:cNvPr>
          <p:cNvSpPr/>
          <p:nvPr/>
        </p:nvSpPr>
        <p:spPr>
          <a:xfrm>
            <a:off x="374440" y="5229200"/>
            <a:ext cx="8229600" cy="1224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b)​As a bank employee I want to be able to Issue new Passbook, so that: 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is, at max, 10 mins delay.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28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7853DB9-3350-4538-AFAB-25448877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59677"/>
            <a:ext cx="15553728" cy="5248225"/>
          </a:xfr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8EBBE87-C5CC-4723-A30A-28C5CF3A8341}"/>
              </a:ext>
            </a:extLst>
          </p:cNvPr>
          <p:cNvSpPr/>
          <p:nvPr/>
        </p:nvSpPr>
        <p:spPr>
          <a:xfrm>
            <a:off x="467544" y="5229200"/>
            <a:ext cx="8280920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c)​As a bank employee I want to be able to Print/Email Account Summary, so that: 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1) All transactions are printed briefly, correctly and in chronological order. 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133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PROJECT –   PECUNIA (Banking System)</vt:lpstr>
      <vt:lpstr>TEAM - F</vt:lpstr>
      <vt:lpstr>USE CASE DIAGRAM</vt:lpstr>
      <vt:lpstr>Class Diagram</vt:lpstr>
      <vt:lpstr>Class Diagram contd..</vt:lpstr>
      <vt:lpstr>Class Diagram contd….</vt:lpstr>
      <vt:lpstr>SEQUENCE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PECUNIA</dc:title>
  <dc:creator>Aishwarya</dc:creator>
  <cp:lastModifiedBy>Sahoo, Samanway</cp:lastModifiedBy>
  <cp:revision>15</cp:revision>
  <dcterms:created xsi:type="dcterms:W3CDTF">2019-09-15T09:18:13Z</dcterms:created>
  <dcterms:modified xsi:type="dcterms:W3CDTF">2019-09-16T03:51:32Z</dcterms:modified>
</cp:coreProperties>
</file>